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52" r:id="rId2"/>
  </p:sldMasterIdLst>
  <p:notesMasterIdLst>
    <p:notesMasterId r:id="rId25"/>
  </p:notesMasterIdLst>
  <p:sldIdLst>
    <p:sldId id="384" r:id="rId3"/>
    <p:sldId id="386" r:id="rId4"/>
    <p:sldId id="387" r:id="rId5"/>
    <p:sldId id="5700" r:id="rId6"/>
    <p:sldId id="366" r:id="rId7"/>
    <p:sldId id="388" r:id="rId8"/>
    <p:sldId id="404" r:id="rId9"/>
    <p:sldId id="405" r:id="rId10"/>
    <p:sldId id="407" r:id="rId11"/>
    <p:sldId id="392" r:id="rId12"/>
    <p:sldId id="393" r:id="rId13"/>
    <p:sldId id="408" r:id="rId14"/>
    <p:sldId id="409" r:id="rId15"/>
    <p:sldId id="395" r:id="rId16"/>
    <p:sldId id="396" r:id="rId17"/>
    <p:sldId id="397" r:id="rId18"/>
    <p:sldId id="398" r:id="rId19"/>
    <p:sldId id="399" r:id="rId20"/>
    <p:sldId id="400" r:id="rId21"/>
    <p:sldId id="401" r:id="rId22"/>
    <p:sldId id="402" r:id="rId23"/>
    <p:sldId id="403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87FDFE-7AA6-4CF0-AB69-C56DA8A2FB5F}" v="6" dt="2026-04-16T12:24:25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 snapToGrid="0">
      <p:cViewPr varScale="1">
        <p:scale>
          <a:sx n="101" d="100"/>
          <a:sy n="101" d="100"/>
        </p:scale>
        <p:origin x="76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73539-3F2B-4B8A-858F-F97BC02B19DD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79ACE-F171-408A-BE8C-51F2CF6ECBB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37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GB" dirty="0"/>
              <a:t>Starion is a specialist in </a:t>
            </a:r>
            <a:r>
              <a:rPr lang="en-GB" b="1" dirty="0"/>
              <a:t>system engineering</a:t>
            </a:r>
            <a:r>
              <a:rPr lang="en-GB" dirty="0"/>
              <a:t> for demanding sectors like </a:t>
            </a:r>
            <a:r>
              <a:rPr lang="en-GB" b="1" dirty="0"/>
              <a:t>space</a:t>
            </a:r>
            <a:r>
              <a:rPr lang="en-GB" dirty="0"/>
              <a:t>, </a:t>
            </a:r>
            <a:r>
              <a:rPr lang="en-GB" b="1" dirty="0"/>
              <a:t>defence</a:t>
            </a:r>
            <a:r>
              <a:rPr lang="en-GB" dirty="0"/>
              <a:t>, and other </a:t>
            </a:r>
            <a:r>
              <a:rPr lang="en-GB" b="1" dirty="0"/>
              <a:t>critical infrastructures</a:t>
            </a:r>
            <a:r>
              <a:rPr lang="en-GB" dirty="0"/>
              <a:t>.</a:t>
            </a:r>
          </a:p>
          <a:p>
            <a:pPr>
              <a:buNone/>
            </a:pPr>
            <a:r>
              <a:rPr lang="en-GB" dirty="0"/>
              <a:t>We support clients with:</a:t>
            </a:r>
          </a:p>
          <a:p>
            <a:pPr marL="171450" indent="-171450">
              <a:buFontTx/>
              <a:buChar char="-"/>
            </a:pPr>
            <a:r>
              <a:rPr lang="en-GB" b="1" dirty="0"/>
              <a:t>Space engineering</a:t>
            </a:r>
            <a:r>
              <a:rPr lang="en-GB" dirty="0"/>
              <a:t> services: we provide expert consultants and engineers to strengthen teams and support critical missions.</a:t>
            </a:r>
          </a:p>
          <a:p>
            <a:pPr marL="171450" indent="-171450">
              <a:buFontTx/>
              <a:buChar char="-"/>
            </a:pPr>
            <a:r>
              <a:rPr lang="en-GB" b="1" dirty="0"/>
              <a:t>Ground segment systems</a:t>
            </a:r>
            <a:r>
              <a:rPr lang="en-GB" dirty="0"/>
              <a:t>: we help run ground stations. Our teams are experienced with tools like </a:t>
            </a:r>
            <a:r>
              <a:rPr lang="en-GB" b="1" dirty="0"/>
              <a:t>Astral</a:t>
            </a:r>
            <a:r>
              <a:rPr lang="en-GB" dirty="0"/>
              <a:t> which is a solution that helps integrate new components into a mission planning and </a:t>
            </a:r>
            <a:r>
              <a:rPr lang="en-GB" b="1" dirty="0"/>
              <a:t>MOIS, a tool suite </a:t>
            </a:r>
            <a:r>
              <a:rPr lang="en-GB" b="0" i="0" dirty="0">
                <a:solidFill>
                  <a:srgbClr val="3B3B3B"/>
                </a:solidFill>
                <a:effectLst/>
                <a:latin typeface="Lato" panose="020F0502020204030203" pitchFamily="34" charset="0"/>
              </a:rPr>
              <a:t>used by spacecraft manufacturers to optimise the processes of spacecraft validation, preparation and operations.</a:t>
            </a:r>
          </a:p>
          <a:p>
            <a:pPr marL="171450" indent="-171450">
              <a:buFontTx/>
              <a:buChar char="-"/>
            </a:pPr>
            <a:r>
              <a:rPr lang="en-GB" b="1" dirty="0"/>
              <a:t>MBSE (Model-Based System Engineering)</a:t>
            </a:r>
            <a:r>
              <a:rPr lang="en-GB" dirty="0"/>
              <a:t>: we use digital models to improve design, reduce errors, and ensure high performance from the start.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D10C4-BC0F-45CD-8E44-BE86FB0BB13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878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D10C4-BC0F-45CD-8E44-BE86FB0BB13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042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79ACE-F171-408A-BE8C-51F2CF6ECB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71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png"/><Relationship Id="rId7" Type="http://schemas.openxmlformats.org/officeDocument/2006/relationships/image" Target="../media/image14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png"/><Relationship Id="rId7" Type="http://schemas.openxmlformats.org/officeDocument/2006/relationships/image" Target="../media/image14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png"/><Relationship Id="rId7" Type="http://schemas.openxmlformats.org/officeDocument/2006/relationships/image" Target="../media/image14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png"/><Relationship Id="rId7" Type="http://schemas.openxmlformats.org/officeDocument/2006/relationships/image" Target="../media/image14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10" Type="http://schemas.microsoft.com/office/2007/relationships/hdphoto" Target="../media/hdphoto2.wdp"/><Relationship Id="rId4" Type="http://schemas.openxmlformats.org/officeDocument/2006/relationships/image" Target="../media/image14.jpeg"/><Relationship Id="rId9" Type="http://schemas.openxmlformats.org/officeDocument/2006/relationships/image" Target="../media/image29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10" Type="http://schemas.microsoft.com/office/2007/relationships/hdphoto" Target="../media/hdphoto2.wdp"/><Relationship Id="rId4" Type="http://schemas.openxmlformats.org/officeDocument/2006/relationships/image" Target="../media/image14.jpeg"/><Relationship Id="rId9" Type="http://schemas.openxmlformats.org/officeDocument/2006/relationships/image" Target="../media/image29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s://x.com/stariongroupeu/" TargetMode="External"/><Relationship Id="rId2" Type="http://schemas.openxmlformats.org/officeDocument/2006/relationships/hyperlink" Target="https://www.linkedin.com/company/stariongroup/" TargetMode="External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C3437-D33F-9869-AC64-45084A9BD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6DB0B8E-F282-CFAA-67A3-E3A8E7F26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52782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sea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457FCE-A27B-C1AB-E1D3-115259DE3F46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511B19A-D168-2843-4BFF-79E5AB1A1C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6"/>
            <a:ext cx="12192000" cy="6814814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C28396A-5DD2-2961-4085-4D32AC0194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407985" y="-785992"/>
            <a:ext cx="7125893" cy="587335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7451" b="1"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12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4297F7-CD06-9F93-051C-E32B06CDA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63830" y="1653982"/>
            <a:ext cx="9828171" cy="5204019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F935A-7331-D95B-BD64-4B6090BD6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6" y="2116021"/>
            <a:ext cx="8406295" cy="3127389"/>
          </a:xfrm>
        </p:spPr>
        <p:txBody>
          <a:bodyPr>
            <a:noAutofit/>
          </a:bodyPr>
          <a:lstStyle>
            <a:lvl1pPr>
              <a:defRPr sz="4353" b="0" spc="0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9220046D-818F-E0DB-9924-2F5E2D225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93239" y="5930932"/>
            <a:ext cx="3807751" cy="427546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0" r="-120"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2344EB-7A30-C0D7-7A4E-E60685043421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417ADD-B628-72C4-9E34-01AADFC90F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sp>
        <p:nvSpPr>
          <p:cNvPr id="11" name="ZoneTexte 8">
            <a:extLst>
              <a:ext uri="{FF2B5EF4-FFF2-40B4-BE49-F238E27FC236}">
                <a16:creationId xmlns:a16="http://schemas.microsoft.com/office/drawing/2014/main" id="{E17DCBC3-4C62-EA8D-6551-61014B3C7956}"/>
              </a:ext>
            </a:extLst>
          </p:cNvPr>
          <p:cNvSpPr txBox="1"/>
          <p:nvPr userDrawn="1"/>
        </p:nvSpPr>
        <p:spPr>
          <a:xfrm>
            <a:off x="12384186" y="813418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73F59780-DA6E-6D60-3C47-87AE9BA64E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92613" y="3677847"/>
            <a:ext cx="538025" cy="3611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AC742F-3027-3D80-5764-3220BB91F5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9230" y="3656254"/>
            <a:ext cx="276476" cy="3826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0BA7E0-0388-FDDA-F993-2AB3F0BCDA7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2033" y="4529473"/>
            <a:ext cx="432966" cy="382695"/>
          </a:xfrm>
          <a:prstGeom prst="rect">
            <a:avLst/>
          </a:prstGeom>
        </p:spPr>
      </p:pic>
      <p:sp>
        <p:nvSpPr>
          <p:cNvPr id="16" name="ZoneTexte 5">
            <a:extLst>
              <a:ext uri="{FF2B5EF4-FFF2-40B4-BE49-F238E27FC236}">
                <a16:creationId xmlns:a16="http://schemas.microsoft.com/office/drawing/2014/main" id="{5D6C6EFF-9DF0-5AF4-66A0-097ADFBF21FF}"/>
              </a:ext>
            </a:extLst>
          </p:cNvPr>
          <p:cNvSpPr txBox="1"/>
          <p:nvPr userDrawn="1"/>
        </p:nvSpPr>
        <p:spPr>
          <a:xfrm>
            <a:off x="12387397" y="2595704"/>
            <a:ext cx="1586112" cy="1906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Tan light 2</a:t>
            </a: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 change transparency to 65% min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Image 9">
            <a:extLst>
              <a:ext uri="{FF2B5EF4-FFF2-40B4-BE49-F238E27FC236}">
                <a16:creationId xmlns:a16="http://schemas.microsoft.com/office/drawing/2014/main" id="{B3DEE87D-0E9F-2228-515C-E55F2333B50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308445"/>
            <a:ext cx="221633" cy="208838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F12C5BD6-F28F-E23F-6050-81E71F75F3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2287373"/>
            <a:ext cx="1015416" cy="19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y long summary 2 column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EE00092-A959-F8FF-378E-C1E153874F6F}"/>
              </a:ext>
            </a:extLst>
          </p:cNvPr>
          <p:cNvGrpSpPr/>
          <p:nvPr userDrawn="1"/>
        </p:nvGrpSpPr>
        <p:grpSpPr>
          <a:xfrm>
            <a:off x="12554337" y="3609235"/>
            <a:ext cx="1086192" cy="438429"/>
            <a:chOff x="13844099" y="2611273"/>
            <a:chExt cx="1577468" cy="63675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CB2EDF5-5A52-7C2E-FC09-5ABD155032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3D96953-9CA5-A9CD-3A30-4994AF1D3B14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E3385D5-C799-8159-F726-4114F5708619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C462AC7-47ED-541B-110A-44F742806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27" y="1261905"/>
            <a:ext cx="11402547" cy="4736855"/>
          </a:xfrm>
        </p:spPr>
        <p:txBody>
          <a:bodyPr numCol="2" spcCol="720000"/>
          <a:lstStyle>
            <a:lvl1pPr marL="414589" indent="-414589">
              <a:spcAft>
                <a:spcPts val="1088"/>
              </a:spcAft>
              <a:buClr>
                <a:schemeClr val="tx2"/>
              </a:buClr>
              <a:buFont typeface="+mj-lt"/>
              <a:buAutoNum type="arabicPeriod"/>
              <a:defRPr b="1"/>
            </a:lvl1pPr>
            <a:lvl2pPr marL="722652" indent="-310942">
              <a:spcAft>
                <a:spcPts val="1088"/>
              </a:spcAft>
              <a:buClr>
                <a:schemeClr val="accent2"/>
              </a:buClr>
              <a:buFont typeface="+mj-lt"/>
              <a:buAutoNum type="alphaLcPeriod"/>
              <a:defRPr/>
            </a:lvl2pPr>
            <a:lvl3pPr marL="940023" indent="-207294" defTabSz="893958">
              <a:spcAft>
                <a:spcPts val="1088"/>
              </a:spcAft>
              <a:buFont typeface="Segoe UI" panose="020B0502040204020203" pitchFamily="34" charset="0"/>
              <a:buChar char="‒"/>
              <a:defRPr/>
            </a:lvl3pPr>
            <a:lvl4pPr marL="1216416" indent="-207294">
              <a:spcAft>
                <a:spcPts val="1088"/>
              </a:spcAft>
              <a:defRPr/>
            </a:lvl4pPr>
            <a:lvl5pPr marL="1465457" indent="-207294">
              <a:spcAft>
                <a:spcPts val="1088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F673346-D168-6B06-215D-A515C236C0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14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 column +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089A2E7A-5CF3-34AE-C483-D5EBCD6C71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5"/>
            <a:ext cx="4587260" cy="6814815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E7E93DB7-E42A-825C-D911-44BF86857B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EE00092-A959-F8FF-378E-C1E153874F6F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CB2EDF5-5A52-7C2E-FC09-5ABD155032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3D96953-9CA5-A9CD-3A30-4994AF1D3B14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E3385D5-C799-8159-F726-4114F5708619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C462AC7-47ED-541B-110A-44F742806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284" y="1261905"/>
            <a:ext cx="6875989" cy="4736855"/>
          </a:xfrm>
        </p:spPr>
        <p:txBody>
          <a:bodyPr numCol="2" spcCol="540000"/>
          <a:lstStyle>
            <a:lvl1pPr marL="322458" indent="-322458">
              <a:spcBef>
                <a:spcPts val="2176"/>
              </a:spcBef>
              <a:spcAft>
                <a:spcPts val="1088"/>
              </a:spcAft>
              <a:buClr>
                <a:schemeClr val="tx2"/>
              </a:buClr>
              <a:buFont typeface="+mj-lt"/>
              <a:buAutoNum type="arabicPeriod"/>
              <a:defRPr sz="2176" b="1"/>
            </a:lvl1pPr>
            <a:lvl2pPr marL="598851" indent="-261997">
              <a:spcBef>
                <a:spcPts val="0"/>
              </a:spcBef>
              <a:spcAft>
                <a:spcPts val="1632"/>
              </a:spcAft>
              <a:buClr>
                <a:schemeClr val="accent2"/>
              </a:buClr>
              <a:buFont typeface="+mj-lt"/>
              <a:buAutoNum type="alphaLcPeriod"/>
              <a:defRPr sz="1814"/>
            </a:lvl2pPr>
            <a:lvl3pPr marL="813343" indent="-238964" defTabSz="891079">
              <a:spcBef>
                <a:spcPts val="0"/>
              </a:spcBef>
              <a:spcAft>
                <a:spcPts val="1632"/>
              </a:spcAft>
              <a:buFont typeface="Segoe UI" panose="020B0502040204020203" pitchFamily="34" charset="0"/>
              <a:buChar char="‒"/>
              <a:defRPr sz="1632"/>
            </a:lvl3pPr>
            <a:lvl4pPr marL="1059505" indent="-213053">
              <a:spcBef>
                <a:spcPts val="0"/>
              </a:spcBef>
              <a:spcAft>
                <a:spcPts val="1632"/>
              </a:spcAft>
              <a:defRPr sz="1451"/>
            </a:lvl4pPr>
            <a:lvl5pPr marL="1282635" indent="-205855">
              <a:spcBef>
                <a:spcPts val="0"/>
              </a:spcBef>
              <a:spcAft>
                <a:spcPts val="1632"/>
              </a:spcAft>
              <a:defRPr sz="145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30C3F1-7260-07A3-74EF-ECC9C0CFCD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21282" y="734169"/>
            <a:ext cx="6876266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BF68FB91-C3E6-7FD5-6997-82F6BFB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007" y="317132"/>
            <a:ext cx="6876266" cy="44403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014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 column +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089A2E7A-5CF3-34AE-C483-D5EBCD6C71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5"/>
            <a:ext cx="4587260" cy="6814815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E7E93DB7-E42A-825C-D911-44BF86857B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EE00092-A959-F8FF-378E-C1E153874F6F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CB2EDF5-5A52-7C2E-FC09-5ABD155032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3D96953-9CA5-A9CD-3A30-4994AF1D3B14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E3385D5-C799-8159-F726-4114F5708619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C462AC7-47ED-541B-110A-44F742806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284" y="1261905"/>
            <a:ext cx="6875989" cy="4736855"/>
          </a:xfrm>
        </p:spPr>
        <p:txBody>
          <a:bodyPr numCol="1" spcCol="540000"/>
          <a:lstStyle>
            <a:lvl1pPr marL="322458" indent="-322458">
              <a:spcBef>
                <a:spcPts val="2176"/>
              </a:spcBef>
              <a:spcAft>
                <a:spcPts val="1088"/>
              </a:spcAft>
              <a:buClr>
                <a:schemeClr val="tx2"/>
              </a:buClr>
              <a:buFont typeface="+mj-lt"/>
              <a:buAutoNum type="arabicPeriod"/>
              <a:defRPr sz="2176" b="1"/>
            </a:lvl1pPr>
            <a:lvl2pPr marL="598851" indent="-261997">
              <a:spcBef>
                <a:spcPts val="0"/>
              </a:spcBef>
              <a:spcAft>
                <a:spcPts val="1632"/>
              </a:spcAft>
              <a:buClr>
                <a:schemeClr val="accent2"/>
              </a:buClr>
              <a:buFont typeface="+mj-lt"/>
              <a:buAutoNum type="alphaLcPeriod"/>
              <a:defRPr sz="1814"/>
            </a:lvl2pPr>
            <a:lvl3pPr marL="813343" indent="-238964" defTabSz="891079">
              <a:spcBef>
                <a:spcPts val="0"/>
              </a:spcBef>
              <a:spcAft>
                <a:spcPts val="1632"/>
              </a:spcAft>
              <a:buFont typeface="Segoe UI" panose="020B0502040204020203" pitchFamily="34" charset="0"/>
              <a:buChar char="‒"/>
              <a:defRPr sz="1632"/>
            </a:lvl3pPr>
            <a:lvl4pPr marL="1059505" indent="-213053">
              <a:spcBef>
                <a:spcPts val="0"/>
              </a:spcBef>
              <a:spcAft>
                <a:spcPts val="1632"/>
              </a:spcAft>
              <a:defRPr sz="1451"/>
            </a:lvl4pPr>
            <a:lvl5pPr marL="1282635" indent="-205855">
              <a:spcBef>
                <a:spcPts val="0"/>
              </a:spcBef>
              <a:spcAft>
                <a:spcPts val="1632"/>
              </a:spcAft>
              <a:defRPr sz="145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FE5CC411-0DD3-C76D-DA85-789639D77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284" y="317132"/>
            <a:ext cx="6875989" cy="44403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100B1CD2-B1EF-6227-4E93-3630571DC70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21284" y="734169"/>
            <a:ext cx="6876264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712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A1F02F7-BEBC-CF43-0CE5-780E2D7433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4726" y="1261905"/>
            <a:ext cx="11396882" cy="473685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885FED-F682-FFC9-C048-CEAA51E24C8A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5BBBBF9-6842-3F60-2C3D-2C70963878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E570CEF-7202-1D76-F99F-B884E3641716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143737C-3A49-BEC9-2091-53682992012C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E01F8BBD-5C30-D1F6-30C3-375A882EC4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130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-form: Shape 9">
            <a:extLst>
              <a:ext uri="{FF2B5EF4-FFF2-40B4-BE49-F238E27FC236}">
                <a16:creationId xmlns:a16="http://schemas.microsoft.com/office/drawing/2014/main" id="{DE91DD5F-EE94-76F2-25C8-E9BEECA7017C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7EDAC5E8-FDB0-73CD-3500-F77B95F6963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4726" y="1261905"/>
            <a:ext cx="5625378" cy="473685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2349B52-CC96-1A3D-6591-8D0C5FE8618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71895" y="1261905"/>
            <a:ext cx="5625378" cy="473685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51A251-B519-AC9F-7D63-316F12461E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89E5924-7BD3-78E3-7B65-393444A53B3B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636FF1-9130-0965-BDF9-B8D66EF25CE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3" name="ZoneTexte 13">
            <a:extLst>
              <a:ext uri="{FF2B5EF4-FFF2-40B4-BE49-F238E27FC236}">
                <a16:creationId xmlns:a16="http://schemas.microsoft.com/office/drawing/2014/main" id="{C985215B-4E8A-E707-9A04-F9416F8379BB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F5F9CE-CD9B-836D-FD6F-87C45D4378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D28F4B8-8720-124B-009D-8EFB4DCEE731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6CDC569-F188-4CF3-78C4-1746432824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26EB5C8-11DF-AF54-CCCC-7DDBE29D5912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634D423-2F91-023F-DA4C-AD08A80B5998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C7ABD240-8671-4192-F62A-F036B13BDC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591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5F1DF9F-549C-5156-4A1E-67408EE13D57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A8371D70-E453-3B81-9BE9-9FFC14B2DF4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4726" y="1261905"/>
            <a:ext cx="7538934" cy="473685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BAFF3D2-58D9-3DD0-FFDC-12A850A875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1953" y="1261905"/>
            <a:ext cx="3675320" cy="473685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CAB2EE-0888-5415-A731-525B2927B9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53EDBB-37E1-287F-863B-3BA4A2AD3CC5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8121F3-4446-30D1-6F41-9929F13EFDF8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B97E1EE-ECB4-2623-EBD7-D4A309A47CB3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5333DC-B3F1-D63A-2759-60AB2357C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6077C85-54D8-B64C-22CB-AC88A0B89684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4299C8E-B169-BA18-A0B6-E3F1D35F0B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E204C89-9492-F58D-A6C7-D9881D0B6565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FB0B91C-EB3C-89EE-EE12-25BD4BA4FF58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4F48B54-5CE1-F172-3986-1A01C47E3C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93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1 Conten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-form: Shape 14">
            <a:extLst>
              <a:ext uri="{FF2B5EF4-FFF2-40B4-BE49-F238E27FC236}">
                <a16:creationId xmlns:a16="http://schemas.microsoft.com/office/drawing/2014/main" id="{6ADCC051-FBD8-73E0-1EE0-04998C440135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5EBB0AF8-6D20-1FE6-E320-6B6E38A04ECE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F55CFCA-9752-4A72-BB66-06DC80EFB3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720" y="43185"/>
            <a:ext cx="6095280" cy="6814815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4726" y="1261905"/>
            <a:ext cx="5625378" cy="473685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51A251-B519-AC9F-7D63-316F12461E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89E5924-7BD3-78E3-7B65-393444A53B3B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53A0D9C-C36B-D1CF-0460-6CB6D925FD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26359" y="5916537"/>
            <a:ext cx="1765641" cy="941463"/>
          </a:xfrm>
          <a:prstGeom prst="triangle">
            <a:avLst>
              <a:gd name="adj" fmla="val 10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6FEC42-AB52-3ED1-22AC-A9F69735FB78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8" name="ZoneTexte 13">
            <a:extLst>
              <a:ext uri="{FF2B5EF4-FFF2-40B4-BE49-F238E27FC236}">
                <a16:creationId xmlns:a16="http://schemas.microsoft.com/office/drawing/2014/main" id="{EF22BBEE-7B9B-40BA-CBFB-3E94ED033362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615C38D-DE8A-7CA1-C945-740397787B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7BAF1A3-E231-CB4D-8B29-382630B5AAFC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472326-BF56-4041-2CEF-1F6D7E0CAA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B41568B-02B5-7D06-C297-4327BAB15B8D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69A3FFD-9C8D-A901-C470-00A927789DA3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99B0259-80C2-6921-5D28-793352835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493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1 Content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F55CFCA-9752-4A72-BB66-06DC80EFB3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5"/>
            <a:ext cx="6095280" cy="6814815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Free-form: Shape 14">
            <a:extLst>
              <a:ext uri="{FF2B5EF4-FFF2-40B4-BE49-F238E27FC236}">
                <a16:creationId xmlns:a16="http://schemas.microsoft.com/office/drawing/2014/main" id="{6ADCC051-FBD8-73E0-1EE0-04998C440135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5EBB0AF8-6D20-1FE6-E320-6B6E38A04ECE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51A251-B519-AC9F-7D63-316F12461E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89E5924-7BD3-78E3-7B65-393444A53B3B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6FEC42-AB52-3ED1-22AC-A9F69735FB78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8" name="ZoneTexte 13">
            <a:extLst>
              <a:ext uri="{FF2B5EF4-FFF2-40B4-BE49-F238E27FC236}">
                <a16:creationId xmlns:a16="http://schemas.microsoft.com/office/drawing/2014/main" id="{EF22BBEE-7B9B-40BA-CBFB-3E94ED033362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615C38D-DE8A-7CA1-C945-740397787B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24CFED8-8C8A-988D-C09B-DAF89A471BB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87468" y="1261905"/>
            <a:ext cx="5509804" cy="473685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114D321-EF3F-FA87-BE8A-1B9C92C844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452" y="6394466"/>
            <a:ext cx="348384" cy="220252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67E3EBF-F4D9-2C81-1F66-8B1750E75A7C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4ADC78D-D923-0BA9-3E05-DE36F907EC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D93A468-8D1D-0D3C-ED4F-A6113263E615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F1A007A-3FE3-0BB1-A9DF-1855719B4600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F2C5B258-B065-7E7A-22CA-9F2810A51C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7609" y="734169"/>
            <a:ext cx="5509939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37085D02-F457-CDDB-999E-6B7A07D3B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468" y="317132"/>
            <a:ext cx="5509805" cy="44403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56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+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210ED46-B97E-6A55-B482-380142415D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29000"/>
            <a:ext cx="12192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455A-E243-4272-BBF6-56A248466523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51A251-B519-AC9F-7D63-316F12461E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89E5924-7BD3-78E3-7B65-393444A53B3B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FCD46037-0FC0-800A-3507-A14F951D747A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1" name="Image 13">
            <a:extLst>
              <a:ext uri="{FF2B5EF4-FFF2-40B4-BE49-F238E27FC236}">
                <a16:creationId xmlns:a16="http://schemas.microsoft.com/office/drawing/2014/main" id="{49D36E09-089F-F438-1327-C88C75FF94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sp>
        <p:nvSpPr>
          <p:cNvPr id="14" name="ZoneTexte 8">
            <a:extLst>
              <a:ext uri="{FF2B5EF4-FFF2-40B4-BE49-F238E27FC236}">
                <a16:creationId xmlns:a16="http://schemas.microsoft.com/office/drawing/2014/main" id="{03BFB583-E11A-D7A6-02FA-523064DB4748}"/>
              </a:ext>
            </a:extLst>
          </p:cNvPr>
          <p:cNvSpPr txBox="1"/>
          <p:nvPr userDrawn="1"/>
        </p:nvSpPr>
        <p:spPr>
          <a:xfrm>
            <a:off x="12384186" y="2151969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15" name="Image 9">
            <a:extLst>
              <a:ext uri="{FF2B5EF4-FFF2-40B4-BE49-F238E27FC236}">
                <a16:creationId xmlns:a16="http://schemas.microsoft.com/office/drawing/2014/main" id="{45FAB003-1EE1-2FC2-5A63-55471B3D70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6273" y="2646996"/>
            <a:ext cx="221633" cy="208838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C4097AF5-0548-03E1-5A21-C9A872DF2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4352" y="3625924"/>
            <a:ext cx="1015416" cy="192661"/>
          </a:xfrm>
          <a:prstGeom prst="rect">
            <a:avLst/>
          </a:prstGeom>
        </p:spPr>
      </p:pic>
      <p:sp>
        <p:nvSpPr>
          <p:cNvPr id="19" name="ZoneTexte 13">
            <a:extLst>
              <a:ext uri="{FF2B5EF4-FFF2-40B4-BE49-F238E27FC236}">
                <a16:creationId xmlns:a16="http://schemas.microsoft.com/office/drawing/2014/main" id="{7BA12E9B-0079-4B1B-73C1-83299760ECD5}"/>
              </a:ext>
            </a:extLst>
          </p:cNvPr>
          <p:cNvSpPr txBox="1"/>
          <p:nvPr userDrawn="1"/>
        </p:nvSpPr>
        <p:spPr>
          <a:xfrm>
            <a:off x="12384187" y="396621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DA63F35-BED1-299A-BD2B-59920ECEBED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4871359"/>
            <a:ext cx="587388" cy="17275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C5B2B93-D0E7-61E1-DC82-F9CE697E3F6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5439852"/>
            <a:ext cx="1086192" cy="29461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9D277D62-DF86-2C24-B7CF-2720AB9AC50D}"/>
              </a:ext>
            </a:extLst>
          </p:cNvPr>
          <p:cNvGrpSpPr/>
          <p:nvPr userDrawn="1"/>
        </p:nvGrpSpPr>
        <p:grpSpPr>
          <a:xfrm>
            <a:off x="12430962" y="5709814"/>
            <a:ext cx="219713" cy="157400"/>
            <a:chOff x="13912057" y="3019425"/>
            <a:chExt cx="319088" cy="228600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98BBF46-5597-2816-4FD1-D04F98C7E7E1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FA12FDC-7CC6-72A1-6423-B5F37964D7E1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CA79709C-EE40-73E9-ECA9-A307A77D2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4727" y="734169"/>
            <a:ext cx="11396292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69759D0-D8C4-8A12-FA42-7B42AC795DB0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88196" y="1261905"/>
            <a:ext cx="5631908" cy="19598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7E0EF1BE-0179-B4B2-1ECC-330271E1077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171895" y="1261905"/>
            <a:ext cx="5625378" cy="19598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78FF5B-201C-6780-45B8-99198CFD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63B26D7B-804F-6FAF-B001-400A469C3D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452" y="6394466"/>
            <a:ext cx="348384" cy="220252"/>
          </a:xfr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4F7A077-795D-3450-0FFE-C4B0EA5AAF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26359" y="5916537"/>
            <a:ext cx="1765641" cy="941463"/>
          </a:xfrm>
          <a:prstGeom prst="triangle">
            <a:avLst>
              <a:gd name="adj" fmla="val 10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A satellite dish in the sky&#10;&#10;Description automatically generated">
            <a:extLst>
              <a:ext uri="{FF2B5EF4-FFF2-40B4-BE49-F238E27FC236}">
                <a16:creationId xmlns:a16="http://schemas.microsoft.com/office/drawing/2014/main" id="{F10026B3-6FE0-CD41-4F8B-79A6ECEEE9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3" name="Graphic 6">
            <a:extLst>
              <a:ext uri="{FF2B5EF4-FFF2-40B4-BE49-F238E27FC236}">
                <a16:creationId xmlns:a16="http://schemas.microsoft.com/office/drawing/2014/main" id="{D4551D85-5FA7-7CE4-2EEC-67F03E30B5CB}"/>
              </a:ext>
            </a:extLst>
          </p:cNvPr>
          <p:cNvSpPr/>
          <p:nvPr userDrawn="1"/>
        </p:nvSpPr>
        <p:spPr>
          <a:xfrm>
            <a:off x="2364549" y="1653602"/>
            <a:ext cx="9827450" cy="5204399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pic>
        <p:nvPicPr>
          <p:cNvPr id="4" name="Picture 24">
            <a:extLst>
              <a:ext uri="{FF2B5EF4-FFF2-40B4-BE49-F238E27FC236}">
                <a16:creationId xmlns:a16="http://schemas.microsoft.com/office/drawing/2014/main" id="{043242C0-2581-FE49-B1A2-3A1857F501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0980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7DA0895-7D72-F423-D436-0A082435D652}"/>
              </a:ext>
            </a:extLst>
          </p:cNvPr>
          <p:cNvGrpSpPr/>
          <p:nvPr userDrawn="1"/>
        </p:nvGrpSpPr>
        <p:grpSpPr>
          <a:xfrm>
            <a:off x="7693239" y="5931663"/>
            <a:ext cx="3808230" cy="426965"/>
            <a:chOff x="2907468" y="3352704"/>
            <a:chExt cx="7626269" cy="855060"/>
          </a:xfrm>
          <a:solidFill>
            <a:schemeClr val="bg1"/>
          </a:solidFill>
        </p:grpSpPr>
        <p:sp>
          <p:nvSpPr>
            <p:cNvPr id="16" name="Freeform: Shape 9">
              <a:extLst>
                <a:ext uri="{FF2B5EF4-FFF2-40B4-BE49-F238E27FC236}">
                  <a16:creationId xmlns:a16="http://schemas.microsoft.com/office/drawing/2014/main" id="{97A388B5-CE18-A68B-FB27-DD80A2A1C36F}"/>
                </a:ext>
              </a:extLst>
            </p:cNvPr>
            <p:cNvSpPr/>
            <p:nvPr/>
          </p:nvSpPr>
          <p:spPr>
            <a:xfrm>
              <a:off x="7325105" y="3352704"/>
              <a:ext cx="488100" cy="854963"/>
            </a:xfrm>
            <a:custGeom>
              <a:avLst/>
              <a:gdLst>
                <a:gd name="connsiteX0" fmla="*/ 465963 w 488100"/>
                <a:gd name="connsiteY0" fmla="*/ 95 h 854963"/>
                <a:gd name="connsiteX1" fmla="*/ 0 w 488100"/>
                <a:gd name="connsiteY1" fmla="*/ 95 h 854963"/>
                <a:gd name="connsiteX2" fmla="*/ 0 w 488100"/>
                <a:gd name="connsiteY2" fmla="*/ 52673 h 854963"/>
                <a:gd name="connsiteX3" fmla="*/ 139732 w 488100"/>
                <a:gd name="connsiteY3" fmla="*/ 106775 h 854963"/>
                <a:gd name="connsiteX4" fmla="*/ 139351 w 488100"/>
                <a:gd name="connsiteY4" fmla="*/ 120110 h 854963"/>
                <a:gd name="connsiteX5" fmla="*/ 89821 w 488100"/>
                <a:gd name="connsiteY5" fmla="*/ 829818 h 854963"/>
                <a:gd name="connsiteX6" fmla="*/ 110776 w 488100"/>
                <a:gd name="connsiteY6" fmla="*/ 854964 h 854963"/>
                <a:gd name="connsiteX7" fmla="*/ 406337 w 488100"/>
                <a:gd name="connsiteY7" fmla="*/ 854964 h 854963"/>
                <a:gd name="connsiteX8" fmla="*/ 431863 w 488100"/>
                <a:gd name="connsiteY8" fmla="*/ 829818 h 854963"/>
                <a:gd name="connsiteX9" fmla="*/ 487966 w 488100"/>
                <a:gd name="connsiteY9" fmla="*/ 26384 h 854963"/>
                <a:gd name="connsiteX10" fmla="*/ 466058 w 488100"/>
                <a:gd name="connsiteY10" fmla="*/ 0 h 85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100" h="854963">
                  <a:moveTo>
                    <a:pt x="465963" y="95"/>
                  </a:moveTo>
                  <a:lnTo>
                    <a:pt x="0" y="95"/>
                  </a:lnTo>
                  <a:lnTo>
                    <a:pt x="0" y="52673"/>
                  </a:lnTo>
                  <a:cubicBezTo>
                    <a:pt x="0" y="52673"/>
                    <a:pt x="145351" y="50673"/>
                    <a:pt x="139732" y="106775"/>
                  </a:cubicBezTo>
                  <a:cubicBezTo>
                    <a:pt x="139160" y="112776"/>
                    <a:pt x="139160" y="116872"/>
                    <a:pt x="139351" y="120110"/>
                  </a:cubicBezTo>
                  <a:lnTo>
                    <a:pt x="89821" y="829818"/>
                  </a:lnTo>
                  <a:cubicBezTo>
                    <a:pt x="88678" y="846106"/>
                    <a:pt x="96012" y="854964"/>
                    <a:pt x="110776" y="854964"/>
                  </a:cubicBezTo>
                  <a:lnTo>
                    <a:pt x="406337" y="854964"/>
                  </a:lnTo>
                  <a:cubicBezTo>
                    <a:pt x="422148" y="854964"/>
                    <a:pt x="430721" y="846201"/>
                    <a:pt x="431863" y="829818"/>
                  </a:cubicBezTo>
                  <a:lnTo>
                    <a:pt x="487966" y="26384"/>
                  </a:lnTo>
                  <a:cubicBezTo>
                    <a:pt x="489204" y="8858"/>
                    <a:pt x="481870" y="0"/>
                    <a:pt x="46605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7" name="Freeform: Shape 10">
              <a:extLst>
                <a:ext uri="{FF2B5EF4-FFF2-40B4-BE49-F238E27FC236}">
                  <a16:creationId xmlns:a16="http://schemas.microsoft.com/office/drawing/2014/main" id="{DEF7F58C-86CC-7FAB-4369-344201A6E472}"/>
                </a:ext>
              </a:extLst>
            </p:cNvPr>
            <p:cNvSpPr/>
            <p:nvPr/>
          </p:nvSpPr>
          <p:spPr>
            <a:xfrm>
              <a:off x="7866199" y="3352800"/>
              <a:ext cx="1253970" cy="854868"/>
            </a:xfrm>
            <a:custGeom>
              <a:avLst/>
              <a:gdLst>
                <a:gd name="connsiteX0" fmla="*/ 330443 w 1253970"/>
                <a:gd name="connsiteY0" fmla="*/ 854869 h 854868"/>
                <a:gd name="connsiteX1" fmla="*/ 1450 w 1253970"/>
                <a:gd name="connsiteY1" fmla="*/ 427387 h 854868"/>
                <a:gd name="connsiteX2" fmla="*/ 390165 w 1253970"/>
                <a:gd name="connsiteY2" fmla="*/ 0 h 854868"/>
                <a:gd name="connsiteX3" fmla="*/ 923375 w 1253970"/>
                <a:gd name="connsiteY3" fmla="*/ 0 h 854868"/>
                <a:gd name="connsiteX4" fmla="*/ 1252464 w 1253970"/>
                <a:gd name="connsiteY4" fmla="*/ 427387 h 854868"/>
                <a:gd name="connsiteX5" fmla="*/ 863653 w 1253970"/>
                <a:gd name="connsiteY5" fmla="*/ 854869 h 854868"/>
                <a:gd name="connsiteX6" fmla="*/ 330443 w 1253970"/>
                <a:gd name="connsiteY6" fmla="*/ 854869 h 854868"/>
                <a:gd name="connsiteX7" fmla="*/ 713349 w 1253970"/>
                <a:gd name="connsiteY7" fmla="*/ 738283 h 854868"/>
                <a:gd name="connsiteX8" fmla="*/ 908230 w 1253970"/>
                <a:gd name="connsiteY8" fmla="*/ 426244 h 854868"/>
                <a:gd name="connsiteX9" fmla="*/ 756782 w 1253970"/>
                <a:gd name="connsiteY9" fmla="*/ 115348 h 854868"/>
                <a:gd name="connsiteX10" fmla="*/ 523611 w 1253970"/>
                <a:gd name="connsiteY10" fmla="*/ 115348 h 854868"/>
                <a:gd name="connsiteX11" fmla="*/ 334349 w 1253970"/>
                <a:gd name="connsiteY11" fmla="*/ 426244 h 854868"/>
                <a:gd name="connsiteX12" fmla="*/ 480177 w 1253970"/>
                <a:gd name="connsiteY12" fmla="*/ 738283 h 854868"/>
                <a:gd name="connsiteX13" fmla="*/ 713349 w 1253970"/>
                <a:gd name="connsiteY13" fmla="*/ 738283 h 85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970" h="854868">
                  <a:moveTo>
                    <a:pt x="330443" y="854869"/>
                  </a:moveTo>
                  <a:cubicBezTo>
                    <a:pt x="117560" y="854869"/>
                    <a:pt x="-15505" y="669322"/>
                    <a:pt x="1450" y="427387"/>
                  </a:cubicBezTo>
                  <a:cubicBezTo>
                    <a:pt x="18786" y="179356"/>
                    <a:pt x="173852" y="0"/>
                    <a:pt x="390165" y="0"/>
                  </a:cubicBezTo>
                  <a:lnTo>
                    <a:pt x="923375" y="0"/>
                  </a:lnTo>
                  <a:cubicBezTo>
                    <a:pt x="1140735" y="0"/>
                    <a:pt x="1269513" y="182975"/>
                    <a:pt x="1252464" y="427387"/>
                  </a:cubicBezTo>
                  <a:cubicBezTo>
                    <a:pt x="1235604" y="668084"/>
                    <a:pt x="1078823" y="854869"/>
                    <a:pt x="863653" y="854869"/>
                  </a:cubicBezTo>
                  <a:lnTo>
                    <a:pt x="330443" y="854869"/>
                  </a:lnTo>
                  <a:close/>
                  <a:moveTo>
                    <a:pt x="713349" y="738283"/>
                  </a:moveTo>
                  <a:cubicBezTo>
                    <a:pt x="827744" y="738283"/>
                    <a:pt x="892418" y="653129"/>
                    <a:pt x="908230" y="426244"/>
                  </a:cubicBezTo>
                  <a:cubicBezTo>
                    <a:pt x="924137" y="199358"/>
                    <a:pt x="900515" y="115348"/>
                    <a:pt x="756782" y="115348"/>
                  </a:cubicBezTo>
                  <a:lnTo>
                    <a:pt x="523611" y="115348"/>
                  </a:lnTo>
                  <a:cubicBezTo>
                    <a:pt x="393404" y="115348"/>
                    <a:pt x="350256" y="199358"/>
                    <a:pt x="334349" y="426244"/>
                  </a:cubicBezTo>
                  <a:cubicBezTo>
                    <a:pt x="318537" y="653225"/>
                    <a:pt x="369306" y="738283"/>
                    <a:pt x="480177" y="738283"/>
                  </a:cubicBezTo>
                  <a:lnTo>
                    <a:pt x="713349" y="738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8" name="Freeform: Shape 11">
              <a:extLst>
                <a:ext uri="{FF2B5EF4-FFF2-40B4-BE49-F238E27FC236}">
                  <a16:creationId xmlns:a16="http://schemas.microsoft.com/office/drawing/2014/main" id="{8A47B129-FECA-23F5-71B2-F8B716E8836A}"/>
                </a:ext>
              </a:extLst>
            </p:cNvPr>
            <p:cNvSpPr/>
            <p:nvPr/>
          </p:nvSpPr>
          <p:spPr>
            <a:xfrm>
              <a:off x="4562515" y="3352800"/>
              <a:ext cx="2768705" cy="854964"/>
            </a:xfrm>
            <a:custGeom>
              <a:avLst/>
              <a:gdLst>
                <a:gd name="connsiteX0" fmla="*/ 2762019 w 2768705"/>
                <a:gd name="connsiteY0" fmla="*/ 821055 h 854964"/>
                <a:gd name="connsiteX1" fmla="*/ 2311677 w 2768705"/>
                <a:gd name="connsiteY1" fmla="*/ 459962 h 854964"/>
                <a:gd name="connsiteX2" fmla="*/ 2469030 w 2768705"/>
                <a:gd name="connsiteY2" fmla="*/ 459962 h 854964"/>
                <a:gd name="connsiteX3" fmla="*/ 2715822 w 2768705"/>
                <a:gd name="connsiteY3" fmla="*/ 234315 h 854964"/>
                <a:gd name="connsiteX4" fmla="*/ 2501224 w 2768705"/>
                <a:gd name="connsiteY4" fmla="*/ 0 h 854964"/>
                <a:gd name="connsiteX5" fmla="*/ 1549105 w 2768705"/>
                <a:gd name="connsiteY5" fmla="*/ 0 h 854964"/>
                <a:gd name="connsiteX6" fmla="*/ 1517387 w 2768705"/>
                <a:gd name="connsiteY6" fmla="*/ 32576 h 854964"/>
                <a:gd name="connsiteX7" fmla="*/ 1467095 w 2768705"/>
                <a:gd name="connsiteY7" fmla="*/ 751904 h 854964"/>
                <a:gd name="connsiteX8" fmla="*/ 893690 w 2768705"/>
                <a:gd name="connsiteY8" fmla="*/ 21336 h 854964"/>
                <a:gd name="connsiteX9" fmla="*/ 852161 w 2768705"/>
                <a:gd name="connsiteY9" fmla="*/ 0 h 854964"/>
                <a:gd name="connsiteX10" fmla="*/ 796630 w 2768705"/>
                <a:gd name="connsiteY10" fmla="*/ 0 h 854964"/>
                <a:gd name="connsiteX11" fmla="*/ 753291 w 2768705"/>
                <a:gd name="connsiteY11" fmla="*/ 21336 h 854964"/>
                <a:gd name="connsiteX12" fmla="*/ 9293 w 2768705"/>
                <a:gd name="connsiteY12" fmla="*/ 817340 h 854964"/>
                <a:gd name="connsiteX13" fmla="*/ 54 w 2768705"/>
                <a:gd name="connsiteY13" fmla="*/ 836009 h 854964"/>
                <a:gd name="connsiteX14" fmla="*/ 17961 w 2768705"/>
                <a:gd name="connsiteY14" fmla="*/ 854869 h 854964"/>
                <a:gd name="connsiteX15" fmla="*/ 65681 w 2768705"/>
                <a:gd name="connsiteY15" fmla="*/ 854869 h 854964"/>
                <a:gd name="connsiteX16" fmla="*/ 113306 w 2768705"/>
                <a:gd name="connsiteY16" fmla="*/ 837724 h 854964"/>
                <a:gd name="connsiteX17" fmla="*/ 283614 w 2768705"/>
                <a:gd name="connsiteY17" fmla="*/ 652939 h 854964"/>
                <a:gd name="connsiteX18" fmla="*/ 760626 w 2768705"/>
                <a:gd name="connsiteY18" fmla="*/ 652939 h 854964"/>
                <a:gd name="connsiteX19" fmla="*/ 783676 w 2768705"/>
                <a:gd name="connsiteY19" fmla="*/ 627888 h 854964"/>
                <a:gd name="connsiteX20" fmla="*/ 728717 w 2768705"/>
                <a:gd name="connsiteY20" fmla="*/ 552926 h 854964"/>
                <a:gd name="connsiteX21" fmla="*/ 684711 w 2768705"/>
                <a:gd name="connsiteY21" fmla="*/ 536353 h 854964"/>
                <a:gd name="connsiteX22" fmla="*/ 391151 w 2768705"/>
                <a:gd name="connsiteY22" fmla="*/ 536353 h 854964"/>
                <a:gd name="connsiteX23" fmla="*/ 654517 w 2768705"/>
                <a:gd name="connsiteY23" fmla="*/ 250698 h 854964"/>
                <a:gd name="connsiteX24" fmla="*/ 1102859 w 2768705"/>
                <a:gd name="connsiteY24" fmla="*/ 833628 h 854964"/>
                <a:gd name="connsiteX25" fmla="*/ 1147722 w 2768705"/>
                <a:gd name="connsiteY25" fmla="*/ 854964 h 854964"/>
                <a:gd name="connsiteX26" fmla="*/ 1777991 w 2768705"/>
                <a:gd name="connsiteY26" fmla="*/ 854964 h 854964"/>
                <a:gd name="connsiteX27" fmla="*/ 1803518 w 2768705"/>
                <a:gd name="connsiteY27" fmla="*/ 829818 h 854964"/>
                <a:gd name="connsiteX28" fmla="*/ 1853524 w 2768705"/>
                <a:gd name="connsiteY28" fmla="*/ 115348 h 854964"/>
                <a:gd name="connsiteX29" fmla="*/ 2254241 w 2768705"/>
                <a:gd name="connsiteY29" fmla="*/ 115348 h 854964"/>
                <a:gd name="connsiteX30" fmla="*/ 2373018 w 2768705"/>
                <a:gd name="connsiteY30" fmla="*/ 229457 h 854964"/>
                <a:gd name="connsiteX31" fmla="*/ 2239191 w 2768705"/>
                <a:gd name="connsiteY31" fmla="*/ 347186 h 854964"/>
                <a:gd name="connsiteX32" fmla="*/ 1936963 w 2768705"/>
                <a:gd name="connsiteY32" fmla="*/ 347186 h 854964"/>
                <a:gd name="connsiteX33" fmla="*/ 1911436 w 2768705"/>
                <a:gd name="connsiteY33" fmla="*/ 372332 h 854964"/>
                <a:gd name="connsiteX34" fmla="*/ 1909245 w 2768705"/>
                <a:gd name="connsiteY34" fmla="*/ 403765 h 854964"/>
                <a:gd name="connsiteX35" fmla="*/ 1923628 w 2768705"/>
                <a:gd name="connsiteY35" fmla="*/ 440055 h 854964"/>
                <a:gd name="connsiteX36" fmla="*/ 2352825 w 2768705"/>
                <a:gd name="connsiteY36" fmla="*/ 827246 h 854964"/>
                <a:gd name="connsiteX37" fmla="*/ 2447122 w 2768705"/>
                <a:gd name="connsiteY37" fmla="*/ 854869 h 854964"/>
                <a:gd name="connsiteX38" fmla="*/ 2750589 w 2768705"/>
                <a:gd name="connsiteY38" fmla="*/ 854869 h 854964"/>
                <a:gd name="connsiteX39" fmla="*/ 2768686 w 2768705"/>
                <a:gd name="connsiteY39" fmla="*/ 838581 h 854964"/>
                <a:gd name="connsiteX40" fmla="*/ 2762019 w 2768705"/>
                <a:gd name="connsiteY40" fmla="*/ 821150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68705" h="854964">
                  <a:moveTo>
                    <a:pt x="2762019" y="821055"/>
                  </a:moveTo>
                  <a:lnTo>
                    <a:pt x="2311677" y="459962"/>
                  </a:lnTo>
                  <a:lnTo>
                    <a:pt x="2469030" y="459962"/>
                  </a:lnTo>
                  <a:cubicBezTo>
                    <a:pt x="2601522" y="459962"/>
                    <a:pt x="2705535" y="381000"/>
                    <a:pt x="2715822" y="234315"/>
                  </a:cubicBezTo>
                  <a:cubicBezTo>
                    <a:pt x="2726109" y="86487"/>
                    <a:pt x="2633622" y="0"/>
                    <a:pt x="2501224" y="0"/>
                  </a:cubicBezTo>
                  <a:lnTo>
                    <a:pt x="1549105" y="0"/>
                  </a:lnTo>
                  <a:cubicBezTo>
                    <a:pt x="1528817" y="0"/>
                    <a:pt x="1518911" y="11335"/>
                    <a:pt x="1517387" y="32576"/>
                  </a:cubicBezTo>
                  <a:lnTo>
                    <a:pt x="1467095" y="751904"/>
                  </a:lnTo>
                  <a:lnTo>
                    <a:pt x="893690" y="21336"/>
                  </a:lnTo>
                  <a:cubicBezTo>
                    <a:pt x="882165" y="7525"/>
                    <a:pt x="870163" y="0"/>
                    <a:pt x="852161" y="0"/>
                  </a:cubicBezTo>
                  <a:lnTo>
                    <a:pt x="796630" y="0"/>
                  </a:lnTo>
                  <a:cubicBezTo>
                    <a:pt x="780819" y="0"/>
                    <a:pt x="766626" y="7525"/>
                    <a:pt x="753291" y="21336"/>
                  </a:cubicBezTo>
                  <a:lnTo>
                    <a:pt x="9293" y="817340"/>
                  </a:lnTo>
                  <a:cubicBezTo>
                    <a:pt x="2055" y="823436"/>
                    <a:pt x="340" y="831056"/>
                    <a:pt x="54" y="836009"/>
                  </a:cubicBezTo>
                  <a:cubicBezTo>
                    <a:pt x="-708" y="847344"/>
                    <a:pt x="6626" y="854869"/>
                    <a:pt x="17961" y="854869"/>
                  </a:cubicBezTo>
                  <a:lnTo>
                    <a:pt x="65681" y="854869"/>
                  </a:lnTo>
                  <a:cubicBezTo>
                    <a:pt x="103305" y="854869"/>
                    <a:pt x="113306" y="837724"/>
                    <a:pt x="113306" y="837724"/>
                  </a:cubicBezTo>
                  <a:lnTo>
                    <a:pt x="283614" y="652939"/>
                  </a:lnTo>
                  <a:lnTo>
                    <a:pt x="760626" y="652939"/>
                  </a:lnTo>
                  <a:cubicBezTo>
                    <a:pt x="776532" y="652939"/>
                    <a:pt x="790629" y="639699"/>
                    <a:pt x="783676" y="627888"/>
                  </a:cubicBezTo>
                  <a:lnTo>
                    <a:pt x="728717" y="552926"/>
                  </a:lnTo>
                  <a:cubicBezTo>
                    <a:pt x="716144" y="536258"/>
                    <a:pt x="703095" y="536353"/>
                    <a:pt x="684711" y="536353"/>
                  </a:cubicBezTo>
                  <a:lnTo>
                    <a:pt x="391151" y="536353"/>
                  </a:lnTo>
                  <a:lnTo>
                    <a:pt x="654517" y="250698"/>
                  </a:lnTo>
                  <a:lnTo>
                    <a:pt x="1102859" y="833628"/>
                  </a:lnTo>
                  <a:cubicBezTo>
                    <a:pt x="1114289" y="848678"/>
                    <a:pt x="1127338" y="854964"/>
                    <a:pt x="1147722" y="854964"/>
                  </a:cubicBezTo>
                  <a:lnTo>
                    <a:pt x="1777991" y="854964"/>
                  </a:lnTo>
                  <a:cubicBezTo>
                    <a:pt x="1792755" y="854964"/>
                    <a:pt x="1802375" y="846201"/>
                    <a:pt x="1803518" y="829818"/>
                  </a:cubicBezTo>
                  <a:lnTo>
                    <a:pt x="1853524" y="115348"/>
                  </a:lnTo>
                  <a:lnTo>
                    <a:pt x="2254241" y="115348"/>
                  </a:lnTo>
                  <a:cubicBezTo>
                    <a:pt x="2334632" y="115348"/>
                    <a:pt x="2379018" y="144209"/>
                    <a:pt x="2373018" y="229457"/>
                  </a:cubicBezTo>
                  <a:cubicBezTo>
                    <a:pt x="2367017" y="316040"/>
                    <a:pt x="2318344" y="347186"/>
                    <a:pt x="2239191" y="347186"/>
                  </a:cubicBezTo>
                  <a:lnTo>
                    <a:pt x="1936963" y="347186"/>
                  </a:lnTo>
                  <a:cubicBezTo>
                    <a:pt x="1921056" y="347186"/>
                    <a:pt x="1912579" y="356045"/>
                    <a:pt x="1911436" y="372332"/>
                  </a:cubicBezTo>
                  <a:lnTo>
                    <a:pt x="1909245" y="403765"/>
                  </a:lnTo>
                  <a:cubicBezTo>
                    <a:pt x="1908007" y="421196"/>
                    <a:pt x="1912865" y="431197"/>
                    <a:pt x="1923628" y="440055"/>
                  </a:cubicBezTo>
                  <a:lnTo>
                    <a:pt x="2352825" y="827246"/>
                  </a:lnTo>
                  <a:cubicBezTo>
                    <a:pt x="2380542" y="851154"/>
                    <a:pt x="2405212" y="854869"/>
                    <a:pt x="2447122" y="854869"/>
                  </a:cubicBezTo>
                  <a:lnTo>
                    <a:pt x="2750589" y="854869"/>
                  </a:lnTo>
                  <a:cubicBezTo>
                    <a:pt x="2763066" y="854869"/>
                    <a:pt x="2768115" y="846106"/>
                    <a:pt x="2768686" y="838581"/>
                  </a:cubicBezTo>
                  <a:cubicBezTo>
                    <a:pt x="2768972" y="833628"/>
                    <a:pt x="2766114" y="826103"/>
                    <a:pt x="2762019" y="82115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9" name="Freeform: Shape 12">
              <a:extLst>
                <a:ext uri="{FF2B5EF4-FFF2-40B4-BE49-F238E27FC236}">
                  <a16:creationId xmlns:a16="http://schemas.microsoft.com/office/drawing/2014/main" id="{3F57C25D-66E0-CF55-2D72-AE3CE9766667}"/>
                </a:ext>
              </a:extLst>
            </p:cNvPr>
            <p:cNvSpPr/>
            <p:nvPr/>
          </p:nvSpPr>
          <p:spPr>
            <a:xfrm>
              <a:off x="9187888" y="3352704"/>
              <a:ext cx="1345849" cy="855059"/>
            </a:xfrm>
            <a:custGeom>
              <a:avLst/>
              <a:gdLst>
                <a:gd name="connsiteX0" fmla="*/ 1323807 w 1345849"/>
                <a:gd name="connsiteY0" fmla="*/ 95 h 855059"/>
                <a:gd name="connsiteX1" fmla="*/ 1040723 w 1345849"/>
                <a:gd name="connsiteY1" fmla="*/ 95 h 855059"/>
                <a:gd name="connsiteX2" fmla="*/ 1040723 w 1345849"/>
                <a:gd name="connsiteY2" fmla="*/ 52673 h 855059"/>
                <a:gd name="connsiteX3" fmla="*/ 1180455 w 1345849"/>
                <a:gd name="connsiteY3" fmla="*/ 106775 h 855059"/>
                <a:gd name="connsiteX4" fmla="*/ 1153309 w 1345849"/>
                <a:gd name="connsiteY4" fmla="*/ 495110 h 855059"/>
                <a:gd name="connsiteX5" fmla="*/ 282057 w 1345849"/>
                <a:gd name="connsiteY5" fmla="*/ 20193 h 855059"/>
                <a:gd name="connsiteX6" fmla="*/ 192808 w 1345849"/>
                <a:gd name="connsiteY6" fmla="*/ 95 h 855059"/>
                <a:gd name="connsiteX7" fmla="*/ 80604 w 1345849"/>
                <a:gd name="connsiteY7" fmla="*/ 95 h 855059"/>
                <a:gd name="connsiteX8" fmla="*/ 56220 w 1345849"/>
                <a:gd name="connsiteY8" fmla="*/ 26480 h 855059"/>
                <a:gd name="connsiteX9" fmla="*/ 117 w 1345849"/>
                <a:gd name="connsiteY9" fmla="*/ 829913 h 855059"/>
                <a:gd name="connsiteX10" fmla="*/ 20977 w 1345849"/>
                <a:gd name="connsiteY10" fmla="*/ 855059 h 855059"/>
                <a:gd name="connsiteX11" fmla="*/ 134229 w 1345849"/>
                <a:gd name="connsiteY11" fmla="*/ 855059 h 855059"/>
                <a:gd name="connsiteX12" fmla="*/ 159756 w 1345849"/>
                <a:gd name="connsiteY12" fmla="*/ 829913 h 855059"/>
                <a:gd name="connsiteX13" fmla="*/ 193475 w 1345849"/>
                <a:gd name="connsiteY13" fmla="*/ 348615 h 855059"/>
                <a:gd name="connsiteX14" fmla="*/ 1110351 w 1345849"/>
                <a:gd name="connsiteY14" fmla="*/ 836104 h 855059"/>
                <a:gd name="connsiteX15" fmla="*/ 1198457 w 1345849"/>
                <a:gd name="connsiteY15" fmla="*/ 854964 h 855059"/>
                <a:gd name="connsiteX16" fmla="*/ 1264085 w 1345849"/>
                <a:gd name="connsiteY16" fmla="*/ 854964 h 855059"/>
                <a:gd name="connsiteX17" fmla="*/ 1289612 w 1345849"/>
                <a:gd name="connsiteY17" fmla="*/ 829818 h 855059"/>
                <a:gd name="connsiteX18" fmla="*/ 1345714 w 1345849"/>
                <a:gd name="connsiteY18" fmla="*/ 26384 h 855059"/>
                <a:gd name="connsiteX19" fmla="*/ 1323807 w 1345849"/>
                <a:gd name="connsiteY19" fmla="*/ 0 h 8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849" h="855059">
                  <a:moveTo>
                    <a:pt x="1323807" y="95"/>
                  </a:moveTo>
                  <a:lnTo>
                    <a:pt x="1040723" y="95"/>
                  </a:lnTo>
                  <a:lnTo>
                    <a:pt x="1040723" y="52673"/>
                  </a:lnTo>
                  <a:cubicBezTo>
                    <a:pt x="1040723" y="52673"/>
                    <a:pt x="1186075" y="50673"/>
                    <a:pt x="1180455" y="106775"/>
                  </a:cubicBezTo>
                  <a:lnTo>
                    <a:pt x="1153309" y="495110"/>
                  </a:lnTo>
                  <a:lnTo>
                    <a:pt x="282057" y="20193"/>
                  </a:lnTo>
                  <a:cubicBezTo>
                    <a:pt x="249291" y="2667"/>
                    <a:pt x="231289" y="95"/>
                    <a:pt x="192808" y="95"/>
                  </a:cubicBezTo>
                  <a:lnTo>
                    <a:pt x="80604" y="95"/>
                  </a:lnTo>
                  <a:cubicBezTo>
                    <a:pt x="65935" y="95"/>
                    <a:pt x="57458" y="8858"/>
                    <a:pt x="56220" y="26480"/>
                  </a:cubicBezTo>
                  <a:lnTo>
                    <a:pt x="117" y="829913"/>
                  </a:lnTo>
                  <a:cubicBezTo>
                    <a:pt x="-1026" y="846201"/>
                    <a:pt x="6213" y="855059"/>
                    <a:pt x="20977" y="855059"/>
                  </a:cubicBezTo>
                  <a:lnTo>
                    <a:pt x="134229" y="855059"/>
                  </a:lnTo>
                  <a:cubicBezTo>
                    <a:pt x="150136" y="855059"/>
                    <a:pt x="158613" y="846296"/>
                    <a:pt x="159756" y="829913"/>
                  </a:cubicBezTo>
                  <a:lnTo>
                    <a:pt x="193475" y="348615"/>
                  </a:lnTo>
                  <a:lnTo>
                    <a:pt x="1110351" y="836104"/>
                  </a:lnTo>
                  <a:cubicBezTo>
                    <a:pt x="1139784" y="851154"/>
                    <a:pt x="1164453" y="854964"/>
                    <a:pt x="1198457" y="854964"/>
                  </a:cubicBezTo>
                  <a:lnTo>
                    <a:pt x="1264085" y="854964"/>
                  </a:lnTo>
                  <a:cubicBezTo>
                    <a:pt x="1279991" y="854964"/>
                    <a:pt x="1288469" y="846201"/>
                    <a:pt x="1289612" y="829818"/>
                  </a:cubicBezTo>
                  <a:lnTo>
                    <a:pt x="1345714" y="26384"/>
                  </a:lnTo>
                  <a:cubicBezTo>
                    <a:pt x="1346952" y="8858"/>
                    <a:pt x="1339713" y="0"/>
                    <a:pt x="132380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0" name="Freeform: Shape 13">
              <a:extLst>
                <a:ext uri="{FF2B5EF4-FFF2-40B4-BE49-F238E27FC236}">
                  <a16:creationId xmlns:a16="http://schemas.microsoft.com/office/drawing/2014/main" id="{E4C5285B-EFEA-6D71-DBAC-F75085574C1E}"/>
                </a:ext>
              </a:extLst>
            </p:cNvPr>
            <p:cNvSpPr/>
            <p:nvPr/>
          </p:nvSpPr>
          <p:spPr>
            <a:xfrm>
              <a:off x="2907468" y="3352800"/>
              <a:ext cx="2230987" cy="854964"/>
            </a:xfrm>
            <a:custGeom>
              <a:avLst/>
              <a:gdLst>
                <a:gd name="connsiteX0" fmla="*/ 2217839 w 2230987"/>
                <a:gd name="connsiteY0" fmla="*/ 0 h 854964"/>
                <a:gd name="connsiteX1" fmla="*/ 264166 w 2230987"/>
                <a:gd name="connsiteY1" fmla="*/ 0 h 854964"/>
                <a:gd name="connsiteX2" fmla="*/ 52901 w 2230987"/>
                <a:gd name="connsiteY2" fmla="*/ 205550 h 854964"/>
                <a:gd name="connsiteX3" fmla="*/ 182251 w 2230987"/>
                <a:gd name="connsiteY3" fmla="*/ 412433 h 854964"/>
                <a:gd name="connsiteX4" fmla="*/ 701459 w 2230987"/>
                <a:gd name="connsiteY4" fmla="*/ 660654 h 854964"/>
                <a:gd name="connsiteX5" fmla="*/ 732510 w 2230987"/>
                <a:gd name="connsiteY5" fmla="*/ 701993 h 854964"/>
                <a:gd name="connsiteX6" fmla="*/ 691457 w 2230987"/>
                <a:gd name="connsiteY6" fmla="*/ 738283 h 854964"/>
                <a:gd name="connsiteX7" fmla="*/ 120243 w 2230987"/>
                <a:gd name="connsiteY7" fmla="*/ 738283 h 854964"/>
                <a:gd name="connsiteX8" fmla="*/ 67760 w 2230987"/>
                <a:gd name="connsiteY8" fmla="*/ 598742 h 854964"/>
                <a:gd name="connsiteX9" fmla="*/ 14992 w 2230987"/>
                <a:gd name="connsiteY9" fmla="*/ 598742 h 854964"/>
                <a:gd name="connsiteX10" fmla="*/ 4610 w 2230987"/>
                <a:gd name="connsiteY10" fmla="*/ 765905 h 854964"/>
                <a:gd name="connsiteX11" fmla="*/ 133 w 2230987"/>
                <a:gd name="connsiteY11" fmla="*/ 829818 h 854964"/>
                <a:gd name="connsiteX12" fmla="*/ 22136 w 2230987"/>
                <a:gd name="connsiteY12" fmla="*/ 854964 h 854964"/>
                <a:gd name="connsiteX13" fmla="*/ 851954 w 2230987"/>
                <a:gd name="connsiteY13" fmla="*/ 854964 h 854964"/>
                <a:gd name="connsiteX14" fmla="*/ 1064456 w 2230987"/>
                <a:gd name="connsiteY14" fmla="*/ 649415 h 854964"/>
                <a:gd name="connsiteX15" fmla="*/ 935202 w 2230987"/>
                <a:gd name="connsiteY15" fmla="*/ 441293 h 854964"/>
                <a:gd name="connsiteX16" fmla="*/ 415899 w 2230987"/>
                <a:gd name="connsiteY16" fmla="*/ 194405 h 854964"/>
                <a:gd name="connsiteX17" fmla="*/ 384752 w 2230987"/>
                <a:gd name="connsiteY17" fmla="*/ 153067 h 854964"/>
                <a:gd name="connsiteX18" fmla="*/ 425900 w 2230987"/>
                <a:gd name="connsiteY18" fmla="*/ 115443 h 854964"/>
                <a:gd name="connsiteX19" fmla="*/ 1259814 w 2230987"/>
                <a:gd name="connsiteY19" fmla="*/ 115443 h 854964"/>
                <a:gd name="connsiteX20" fmla="*/ 1209046 w 2230987"/>
                <a:gd name="connsiteY20" fmla="*/ 841153 h 854964"/>
                <a:gd name="connsiteX21" fmla="*/ 1225048 w 2230987"/>
                <a:gd name="connsiteY21" fmla="*/ 854964 h 854964"/>
                <a:gd name="connsiteX22" fmla="*/ 1531753 w 2230987"/>
                <a:gd name="connsiteY22" fmla="*/ 854964 h 854964"/>
                <a:gd name="connsiteX23" fmla="*/ 1549755 w 2230987"/>
                <a:gd name="connsiteY23" fmla="*/ 841153 h 854964"/>
                <a:gd name="connsiteX24" fmla="*/ 1600523 w 2230987"/>
                <a:gd name="connsiteY24" fmla="*/ 115443 h 854964"/>
                <a:gd name="connsiteX25" fmla="*/ 2113445 w 2230987"/>
                <a:gd name="connsiteY25" fmla="*/ 115443 h 854964"/>
                <a:gd name="connsiteX26" fmla="*/ 2143925 w 2230987"/>
                <a:gd name="connsiteY26" fmla="*/ 102870 h 854964"/>
                <a:gd name="connsiteX27" fmla="*/ 2227649 w 2230987"/>
                <a:gd name="connsiteY27" fmla="*/ 13811 h 854964"/>
                <a:gd name="connsiteX28" fmla="*/ 2217839 w 2230987"/>
                <a:gd name="connsiteY28" fmla="*/ 95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30987" h="854964">
                  <a:moveTo>
                    <a:pt x="2217839" y="0"/>
                  </a:moveTo>
                  <a:lnTo>
                    <a:pt x="264166" y="0"/>
                  </a:lnTo>
                  <a:cubicBezTo>
                    <a:pt x="146532" y="0"/>
                    <a:pt x="61474" y="81439"/>
                    <a:pt x="52901" y="205550"/>
                  </a:cubicBezTo>
                  <a:cubicBezTo>
                    <a:pt x="45948" y="304705"/>
                    <a:pt x="94430" y="370999"/>
                    <a:pt x="182251" y="412433"/>
                  </a:cubicBezTo>
                  <a:lnTo>
                    <a:pt x="701459" y="660654"/>
                  </a:lnTo>
                  <a:cubicBezTo>
                    <a:pt x="722223" y="670655"/>
                    <a:pt x="733844" y="681990"/>
                    <a:pt x="732510" y="701993"/>
                  </a:cubicBezTo>
                  <a:cubicBezTo>
                    <a:pt x="730796" y="727043"/>
                    <a:pt x="714127" y="738283"/>
                    <a:pt x="691457" y="738283"/>
                  </a:cubicBezTo>
                  <a:lnTo>
                    <a:pt x="120243" y="738283"/>
                  </a:lnTo>
                  <a:cubicBezTo>
                    <a:pt x="63855" y="738283"/>
                    <a:pt x="67760" y="598742"/>
                    <a:pt x="67760" y="598742"/>
                  </a:cubicBezTo>
                  <a:lnTo>
                    <a:pt x="14992" y="598742"/>
                  </a:lnTo>
                  <a:lnTo>
                    <a:pt x="4610" y="765905"/>
                  </a:lnTo>
                  <a:lnTo>
                    <a:pt x="133" y="829818"/>
                  </a:lnTo>
                  <a:cubicBezTo>
                    <a:pt x="-1105" y="846106"/>
                    <a:pt x="6324" y="854964"/>
                    <a:pt x="22136" y="854964"/>
                  </a:cubicBezTo>
                  <a:lnTo>
                    <a:pt x="851954" y="854964"/>
                  </a:lnTo>
                  <a:cubicBezTo>
                    <a:pt x="970826" y="854964"/>
                    <a:pt x="1055789" y="773525"/>
                    <a:pt x="1064456" y="649415"/>
                  </a:cubicBezTo>
                  <a:cubicBezTo>
                    <a:pt x="1071314" y="550355"/>
                    <a:pt x="1022832" y="483965"/>
                    <a:pt x="935202" y="441293"/>
                  </a:cubicBezTo>
                  <a:lnTo>
                    <a:pt x="415899" y="194405"/>
                  </a:lnTo>
                  <a:cubicBezTo>
                    <a:pt x="395039" y="184404"/>
                    <a:pt x="383324" y="173069"/>
                    <a:pt x="384752" y="153067"/>
                  </a:cubicBezTo>
                  <a:cubicBezTo>
                    <a:pt x="386562" y="127921"/>
                    <a:pt x="403231" y="115443"/>
                    <a:pt x="425900" y="115443"/>
                  </a:cubicBezTo>
                  <a:lnTo>
                    <a:pt x="1259814" y="115443"/>
                  </a:lnTo>
                  <a:lnTo>
                    <a:pt x="1209046" y="841153"/>
                  </a:lnTo>
                  <a:cubicBezTo>
                    <a:pt x="1208379" y="849916"/>
                    <a:pt x="1213713" y="854964"/>
                    <a:pt x="1225048" y="854964"/>
                  </a:cubicBezTo>
                  <a:lnTo>
                    <a:pt x="1531753" y="854964"/>
                  </a:lnTo>
                  <a:cubicBezTo>
                    <a:pt x="1544231" y="854964"/>
                    <a:pt x="1549184" y="849916"/>
                    <a:pt x="1549755" y="841153"/>
                  </a:cubicBezTo>
                  <a:lnTo>
                    <a:pt x="1600523" y="115443"/>
                  </a:lnTo>
                  <a:lnTo>
                    <a:pt x="2113445" y="115443"/>
                  </a:lnTo>
                  <a:cubicBezTo>
                    <a:pt x="2123636" y="115443"/>
                    <a:pt x="2131447" y="115157"/>
                    <a:pt x="2143925" y="102870"/>
                  </a:cubicBezTo>
                  <a:lnTo>
                    <a:pt x="2227649" y="13811"/>
                  </a:lnTo>
                  <a:cubicBezTo>
                    <a:pt x="2236031" y="4858"/>
                    <a:pt x="2227078" y="95"/>
                    <a:pt x="2217839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764CED16-5E32-506C-1F7A-4D36571FEBC3}"/>
                </a:ext>
              </a:extLst>
            </p:cNvPr>
            <p:cNvSpPr/>
            <p:nvPr/>
          </p:nvSpPr>
          <p:spPr>
            <a:xfrm>
              <a:off x="5216747" y="3603402"/>
              <a:ext cx="571" cy="381"/>
            </a:xfrm>
            <a:custGeom>
              <a:avLst/>
              <a:gdLst>
                <a:gd name="connsiteX0" fmla="*/ 0 w 571"/>
                <a:gd name="connsiteY0" fmla="*/ 381 h 381"/>
                <a:gd name="connsiteX1" fmla="*/ 286 w 571"/>
                <a:gd name="connsiteY1" fmla="*/ 0 h 381"/>
                <a:gd name="connsiteX2" fmla="*/ 571 w 571"/>
                <a:gd name="connsiteY2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" h="381">
                  <a:moveTo>
                    <a:pt x="0" y="381"/>
                  </a:moveTo>
                  <a:lnTo>
                    <a:pt x="286" y="0"/>
                  </a:lnTo>
                  <a:lnTo>
                    <a:pt x="571" y="381"/>
                  </a:ln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</p:spTree>
    <p:extLst>
      <p:ext uri="{BB962C8B-B14F-4D97-AF65-F5344CB8AC3E}">
        <p14:creationId xmlns:p14="http://schemas.microsoft.com/office/powerpoint/2010/main" val="341294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+ imag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210ED46-B97E-6A55-B482-380142415D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2511"/>
            <a:ext cx="12192000" cy="338649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455A-E243-4272-BBF6-56A248466523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51A251-B519-AC9F-7D63-316F12461E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89E5924-7BD3-78E3-7B65-393444A53B3B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FCD46037-0FC0-800A-3507-A14F951D747A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1" name="Image 13">
            <a:extLst>
              <a:ext uri="{FF2B5EF4-FFF2-40B4-BE49-F238E27FC236}">
                <a16:creationId xmlns:a16="http://schemas.microsoft.com/office/drawing/2014/main" id="{49D36E09-089F-F438-1327-C88C75FF94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sp>
        <p:nvSpPr>
          <p:cNvPr id="14" name="ZoneTexte 8">
            <a:extLst>
              <a:ext uri="{FF2B5EF4-FFF2-40B4-BE49-F238E27FC236}">
                <a16:creationId xmlns:a16="http://schemas.microsoft.com/office/drawing/2014/main" id="{03BFB583-E11A-D7A6-02FA-523064DB4748}"/>
              </a:ext>
            </a:extLst>
          </p:cNvPr>
          <p:cNvSpPr txBox="1"/>
          <p:nvPr userDrawn="1"/>
        </p:nvSpPr>
        <p:spPr>
          <a:xfrm>
            <a:off x="12384186" y="2151969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15" name="Image 9">
            <a:extLst>
              <a:ext uri="{FF2B5EF4-FFF2-40B4-BE49-F238E27FC236}">
                <a16:creationId xmlns:a16="http://schemas.microsoft.com/office/drawing/2014/main" id="{45FAB003-1EE1-2FC2-5A63-55471B3D70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6273" y="2646996"/>
            <a:ext cx="221633" cy="208838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C4097AF5-0548-03E1-5A21-C9A872DF2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4352" y="3625924"/>
            <a:ext cx="1015416" cy="192661"/>
          </a:xfrm>
          <a:prstGeom prst="rect">
            <a:avLst/>
          </a:prstGeom>
        </p:spPr>
      </p:pic>
      <p:sp>
        <p:nvSpPr>
          <p:cNvPr id="19" name="ZoneTexte 13">
            <a:extLst>
              <a:ext uri="{FF2B5EF4-FFF2-40B4-BE49-F238E27FC236}">
                <a16:creationId xmlns:a16="http://schemas.microsoft.com/office/drawing/2014/main" id="{7BA12E9B-0079-4B1B-73C1-83299760ECD5}"/>
              </a:ext>
            </a:extLst>
          </p:cNvPr>
          <p:cNvSpPr txBox="1"/>
          <p:nvPr userDrawn="1"/>
        </p:nvSpPr>
        <p:spPr>
          <a:xfrm>
            <a:off x="12384187" y="396621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DA63F35-BED1-299A-BD2B-59920ECEBED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4871359"/>
            <a:ext cx="587388" cy="17275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C5B2B93-D0E7-61E1-DC82-F9CE697E3F6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5439852"/>
            <a:ext cx="1086192" cy="29461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9D277D62-DF86-2C24-B7CF-2720AB9AC50D}"/>
              </a:ext>
            </a:extLst>
          </p:cNvPr>
          <p:cNvGrpSpPr/>
          <p:nvPr userDrawn="1"/>
        </p:nvGrpSpPr>
        <p:grpSpPr>
          <a:xfrm>
            <a:off x="12430962" y="5709814"/>
            <a:ext cx="219713" cy="157400"/>
            <a:chOff x="13912057" y="3019425"/>
            <a:chExt cx="319088" cy="228600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98BBF46-5597-2816-4FD1-D04F98C7E7E1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FA12FDC-7CC6-72A1-6423-B5F37964D7E1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D79179-C475-DBF8-C8E5-AFEC2D7D5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96" y="3625924"/>
            <a:ext cx="11415606" cy="44403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CA79709C-EE40-73E9-ECA9-A307A77D2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8196" y="4042962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A6FD1CD-64C7-2BBF-0935-A875C62E0517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88196" y="4567819"/>
            <a:ext cx="5631908" cy="158061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5324368-D574-DF28-FA92-43AA8B85502C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171895" y="4567819"/>
            <a:ext cx="5625378" cy="158061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39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E8287AA8-C40B-7559-4CC0-B7382C570E6C}"/>
              </a:ext>
            </a:extLst>
          </p:cNvPr>
          <p:cNvSpPr/>
          <p:nvPr userDrawn="1"/>
        </p:nvSpPr>
        <p:spPr>
          <a:xfrm>
            <a:off x="3743251" y="-14395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9A641773-201D-A788-B57C-C55F6456E9F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EF3D4-574A-C485-894C-80E718B6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5AD-715A-4134-998B-ABA5B82CB363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BFE14-95E8-840F-F273-8849608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DD08B-68C7-80F3-9E08-D0E7EFF9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2E9D13-5581-1AA4-E89A-A41DD9C734C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9" name="ZoneTexte 13">
            <a:extLst>
              <a:ext uri="{FF2B5EF4-FFF2-40B4-BE49-F238E27FC236}">
                <a16:creationId xmlns:a16="http://schemas.microsoft.com/office/drawing/2014/main" id="{727E69F4-9519-3D91-7B22-D34B12101C8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133CB-9D13-CDD9-1526-0E42EC6B9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sp>
        <p:nvSpPr>
          <p:cNvPr id="24" name="Title 23">
            <a:extLst>
              <a:ext uri="{FF2B5EF4-FFF2-40B4-BE49-F238E27FC236}">
                <a16:creationId xmlns:a16="http://schemas.microsoft.com/office/drawing/2014/main" id="{6387B27B-A683-1856-1221-F8A4305D2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0F6665-7DC1-7242-EA96-4635AB82884E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780F2AC-0694-FA4E-E883-B04DB5CCA1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B782882-CB40-28F7-6488-47D5873AA4A9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8D242E4-AE39-D302-CB0B-552F690B7BAF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63252CF0-AE37-720F-0F8F-FE08C3C9EC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367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enc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E8287AA8-C40B-7559-4CC0-B7382C570E6C}"/>
              </a:ext>
            </a:extLst>
          </p:cNvPr>
          <p:cNvSpPr/>
          <p:nvPr userDrawn="1"/>
        </p:nvSpPr>
        <p:spPr>
          <a:xfrm>
            <a:off x="3743251" y="-14395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8BD8DB88-57B4-AE22-265A-2403DDBD7F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67631" y="457776"/>
            <a:ext cx="5981294" cy="2763929"/>
          </a:xfrm>
        </p:spPr>
        <p:txBody>
          <a:bodyPr/>
          <a:lstStyle>
            <a:lvl1pPr>
              <a:defRPr sz="1632" b="1">
                <a:solidFill>
                  <a:schemeClr val="accent1"/>
                </a:solidFill>
              </a:defRPr>
            </a:lvl1pPr>
            <a:lvl2pPr marL="0" indent="0">
              <a:buNone/>
              <a:defRPr sz="1451"/>
            </a:lvl2pPr>
            <a:lvl3pPr marL="207294" indent="-207294">
              <a:buFont typeface="Arial" panose="020B0604020202020204" pitchFamily="34" charset="0"/>
              <a:buChar char="•"/>
              <a:defRPr/>
            </a:lvl3pPr>
            <a:lvl4pPr marL="441941" indent="-207294">
              <a:defRPr/>
            </a:lvl4pPr>
            <a:lvl5pPr marL="636279" indent="-207294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78D2948-6B91-6607-9B50-A8BDBE0910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67631" y="3557058"/>
            <a:ext cx="5981294" cy="2763929"/>
          </a:xfrm>
        </p:spPr>
        <p:txBody>
          <a:bodyPr/>
          <a:lstStyle>
            <a:lvl1pPr>
              <a:defRPr sz="1632" b="1">
                <a:solidFill>
                  <a:schemeClr val="accent1"/>
                </a:solidFill>
              </a:defRPr>
            </a:lvl1pPr>
            <a:lvl2pPr marL="0" indent="0">
              <a:buNone/>
              <a:defRPr sz="1451"/>
            </a:lvl2pPr>
            <a:lvl3pPr marL="207294" indent="-207294">
              <a:buFont typeface="Arial" panose="020B0604020202020204" pitchFamily="34" charset="0"/>
              <a:buChar char="•"/>
              <a:defRPr/>
            </a:lvl3pPr>
            <a:lvl4pPr marL="441941" indent="-207294">
              <a:defRPr/>
            </a:lvl4pPr>
            <a:lvl5pPr marL="636279" indent="-207294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9A641773-201D-A788-B57C-C55F6456E9F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EF3D4-574A-C485-894C-80E718B6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5AD-715A-4134-998B-ABA5B82CB363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BFE14-95E8-840F-F273-8849608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DD08B-68C7-80F3-9E08-D0E7EFF9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2E9D13-5581-1AA4-E89A-A41DD9C734C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9" name="ZoneTexte 13">
            <a:extLst>
              <a:ext uri="{FF2B5EF4-FFF2-40B4-BE49-F238E27FC236}">
                <a16:creationId xmlns:a16="http://schemas.microsoft.com/office/drawing/2014/main" id="{727E69F4-9519-3D91-7B22-D34B12101C8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133CB-9D13-CDD9-1526-0E42EC6B9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469B1D-822C-C091-DEBE-A90469E33F1C}"/>
              </a:ext>
            </a:extLst>
          </p:cNvPr>
          <p:cNvSpPr/>
          <p:nvPr userDrawn="1"/>
        </p:nvSpPr>
        <p:spPr>
          <a:xfrm>
            <a:off x="0" y="43186"/>
            <a:ext cx="4981986" cy="68148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545957-8140-122B-EEF0-8B17AD9628EF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accent3"/>
          </a:solidFill>
        </p:grpSpPr>
        <p:sp>
          <p:nvSpPr>
            <p:cNvPr id="18" name="Freeform: Shape 24">
              <a:extLst>
                <a:ext uri="{FF2B5EF4-FFF2-40B4-BE49-F238E27FC236}">
                  <a16:creationId xmlns:a16="http://schemas.microsoft.com/office/drawing/2014/main" id="{623AE61A-82F7-7A1A-EA48-4E75180D2304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9" name="Freeform: Shape 25">
              <a:extLst>
                <a:ext uri="{FF2B5EF4-FFF2-40B4-BE49-F238E27FC236}">
                  <a16:creationId xmlns:a16="http://schemas.microsoft.com/office/drawing/2014/main" id="{DB3131E2-BCAE-FCD9-DF5B-BE2FF5848D74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D010068-F820-24A3-3737-9A81AD765885}"/>
              </a:ext>
            </a:extLst>
          </p:cNvPr>
          <p:cNvCxnSpPr/>
          <p:nvPr userDrawn="1"/>
        </p:nvCxnSpPr>
        <p:spPr>
          <a:xfrm>
            <a:off x="5335890" y="3429000"/>
            <a:ext cx="638176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le 23">
            <a:extLst>
              <a:ext uri="{FF2B5EF4-FFF2-40B4-BE49-F238E27FC236}">
                <a16:creationId xmlns:a16="http://schemas.microsoft.com/office/drawing/2014/main" id="{6387B27B-A683-1856-1221-F8A4305D2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1"/>
            <a:ext cx="4318533" cy="795731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145C4F6-49A0-E29F-01FA-3DAD5255DE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6" y="1217857"/>
            <a:ext cx="4318535" cy="4767778"/>
          </a:xfrm>
        </p:spPr>
        <p:txBody>
          <a:bodyPr/>
          <a:lstStyle>
            <a:lvl1pPr>
              <a:defRPr sz="1632" b="1">
                <a:solidFill>
                  <a:schemeClr val="accent1"/>
                </a:solidFill>
              </a:defRPr>
            </a:lvl1pPr>
            <a:lvl2pPr marL="0" indent="0">
              <a:buNone/>
              <a:defRPr sz="1451"/>
            </a:lvl2pPr>
            <a:lvl3pPr marL="207294" indent="-207294">
              <a:buFont typeface="Arial" panose="020B0604020202020204" pitchFamily="34" charset="0"/>
              <a:buChar char="•"/>
              <a:defRPr/>
            </a:lvl3pPr>
            <a:lvl4pPr marL="441941" indent="-207294">
              <a:defRPr/>
            </a:lvl4pPr>
            <a:lvl5pPr marL="636279" indent="-207294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5C2AAEF-499F-9D81-603B-C128D8329382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0754583-EC0C-7076-4507-C431B85AFC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572D93F-F271-A1B1-4DB0-6CA7B796A7F6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2F5A2AE9-CB1C-62EB-FB13-ADF3C0A1738B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274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+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E8287AA8-C40B-7559-4CC0-B7382C570E6C}"/>
              </a:ext>
            </a:extLst>
          </p:cNvPr>
          <p:cNvSpPr/>
          <p:nvPr userDrawn="1"/>
        </p:nvSpPr>
        <p:spPr>
          <a:xfrm>
            <a:off x="3743251" y="-14395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9A641773-201D-A788-B57C-C55F6456E9F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EF3D4-574A-C485-894C-80E718B6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5AD-715A-4134-998B-ABA5B82CB363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BFE14-95E8-840F-F273-8849608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2E9D13-5581-1AA4-E89A-A41DD9C734C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9" name="ZoneTexte 13">
            <a:extLst>
              <a:ext uri="{FF2B5EF4-FFF2-40B4-BE49-F238E27FC236}">
                <a16:creationId xmlns:a16="http://schemas.microsoft.com/office/drawing/2014/main" id="{727E69F4-9519-3D91-7B22-D34B12101C8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133CB-9D13-CDD9-1526-0E42EC6B9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sp>
        <p:nvSpPr>
          <p:cNvPr id="24" name="Title 23">
            <a:extLst>
              <a:ext uri="{FF2B5EF4-FFF2-40B4-BE49-F238E27FC236}">
                <a16:creationId xmlns:a16="http://schemas.microsoft.com/office/drawing/2014/main" id="{6387B27B-A683-1856-1221-F8A4305D2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9011670A-349E-C3F2-97C8-573A13CCF9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426359" y="5916537"/>
            <a:ext cx="1765641" cy="941463"/>
          </a:xfrm>
          <a:prstGeom prst="triangle">
            <a:avLst>
              <a:gd name="adj" fmla="val 10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DD08B-68C7-80F3-9E08-D0E7EFF9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B211E70-35B8-0D4E-DAEC-F804F408007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43187"/>
            <a:ext cx="12192000" cy="6814814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770A8E61-B770-6AA1-8FD3-96CEA2BB12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4452" y="6394466"/>
            <a:ext cx="348384" cy="220252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0C8654-D743-30D6-B1D3-34FC43059FEB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B54A4A3-1AA2-4D75-6620-E8E2CAAC51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8D5BA97-20AA-AFE6-CE3F-AED00F64708E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19019F9-6992-C082-8B5D-235FD7AC491D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FE491CF5-ABCF-8E62-D112-F257E20B94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971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s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ECFFAFAC-DB55-E0C4-FBCE-2B184B132B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5"/>
            <a:ext cx="6095280" cy="6814815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47D5C520-9C41-B9A5-B513-2468C52272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1"/>
            <a:ext cx="4388286" cy="7957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3508EB3-D67C-21DB-D914-30CBA4AB0D78}"/>
              </a:ext>
            </a:extLst>
          </p:cNvPr>
          <p:cNvGrpSpPr/>
          <p:nvPr userDrawn="1"/>
        </p:nvGrpSpPr>
        <p:grpSpPr>
          <a:xfrm>
            <a:off x="4967199" y="314215"/>
            <a:ext cx="6058554" cy="5982385"/>
            <a:chOff x="913624" y="1313507"/>
            <a:chExt cx="5671501" cy="5600418"/>
          </a:xfrm>
          <a:effectLst>
            <a:outerShdw dist="139700" dir="3000000" algn="tl" rotWithShape="0">
              <a:schemeClr val="accent2"/>
            </a:outerShdw>
          </a:effectLst>
        </p:grpSpPr>
        <p:sp>
          <p:nvSpPr>
            <p:cNvPr id="17" name="Rectangle: Single Corner Snipped 16">
              <a:extLst>
                <a:ext uri="{FF2B5EF4-FFF2-40B4-BE49-F238E27FC236}">
                  <a16:creationId xmlns:a16="http://schemas.microsoft.com/office/drawing/2014/main" id="{4FB83E64-766C-BF24-FD2F-289B8620905C}"/>
                </a:ext>
              </a:extLst>
            </p:cNvPr>
            <p:cNvSpPr/>
            <p:nvPr/>
          </p:nvSpPr>
          <p:spPr>
            <a:xfrm flipV="1">
              <a:off x="931069" y="1313507"/>
              <a:ext cx="2693581" cy="2309473"/>
            </a:xfrm>
            <a:prstGeom prst="snip1Rect">
              <a:avLst>
                <a:gd name="adj" fmla="val 3025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  <p:sp>
          <p:nvSpPr>
            <p:cNvPr id="18" name="Rectangle: Single Corner Snipped 17">
              <a:extLst>
                <a:ext uri="{FF2B5EF4-FFF2-40B4-BE49-F238E27FC236}">
                  <a16:creationId xmlns:a16="http://schemas.microsoft.com/office/drawing/2014/main" id="{718A34B7-349C-C0EF-A636-C7FC2DDD2EE3}"/>
                </a:ext>
              </a:extLst>
            </p:cNvPr>
            <p:cNvSpPr/>
            <p:nvPr/>
          </p:nvSpPr>
          <p:spPr>
            <a:xfrm flipV="1">
              <a:off x="931069" y="3892366"/>
              <a:ext cx="2693581" cy="2309473"/>
            </a:xfrm>
            <a:prstGeom prst="snip1Rect">
              <a:avLst>
                <a:gd name="adj" fmla="val 3025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26541A82-A216-547C-B3EC-131DC72061DA}"/>
                </a:ext>
              </a:extLst>
            </p:cNvPr>
            <p:cNvSpPr/>
            <p:nvPr/>
          </p:nvSpPr>
          <p:spPr>
            <a:xfrm flipV="1">
              <a:off x="3891544" y="1869466"/>
              <a:ext cx="2693581" cy="2309473"/>
            </a:xfrm>
            <a:prstGeom prst="snip1Rect">
              <a:avLst>
                <a:gd name="adj" fmla="val 3025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  <p:sp>
          <p:nvSpPr>
            <p:cNvPr id="20" name="Rectangle: Single Corner Snipped 19">
              <a:extLst>
                <a:ext uri="{FF2B5EF4-FFF2-40B4-BE49-F238E27FC236}">
                  <a16:creationId xmlns:a16="http://schemas.microsoft.com/office/drawing/2014/main" id="{D6E8814D-D64A-9642-237F-F3EA3763B267}"/>
                </a:ext>
              </a:extLst>
            </p:cNvPr>
            <p:cNvSpPr/>
            <p:nvPr/>
          </p:nvSpPr>
          <p:spPr>
            <a:xfrm flipV="1">
              <a:off x="3891544" y="4448325"/>
              <a:ext cx="2693581" cy="2309473"/>
            </a:xfrm>
            <a:prstGeom prst="snip1Rect">
              <a:avLst>
                <a:gd name="adj" fmla="val 3025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49A597-9810-00E1-0B6D-98ED5B7C63D2}"/>
                </a:ext>
              </a:extLst>
            </p:cNvPr>
            <p:cNvSpPr txBox="1"/>
            <p:nvPr/>
          </p:nvSpPr>
          <p:spPr>
            <a:xfrm>
              <a:off x="913624" y="2543049"/>
              <a:ext cx="723588" cy="12360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7980" b="1">
                  <a:solidFill>
                    <a:schemeClr val="tx2"/>
                  </a:solidFill>
                </a:rPr>
                <a:t>1</a:t>
              </a:r>
              <a:endParaRPr lang="en-GB" sz="7980" b="1">
                <a:solidFill>
                  <a:schemeClr val="tx2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80B521C-E79E-BFE5-BF42-5188FFC59BFC}"/>
                </a:ext>
              </a:extLst>
            </p:cNvPr>
            <p:cNvSpPr txBox="1"/>
            <p:nvPr/>
          </p:nvSpPr>
          <p:spPr>
            <a:xfrm>
              <a:off x="913624" y="5114127"/>
              <a:ext cx="723588" cy="12360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7980" b="1">
                  <a:solidFill>
                    <a:schemeClr val="tx2"/>
                  </a:solidFill>
                </a:rPr>
                <a:t>3</a:t>
              </a:r>
              <a:endParaRPr lang="en-GB" sz="7980" b="1">
                <a:solidFill>
                  <a:schemeClr val="tx2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B2C194-97D0-46F8-BB73-CDCA8D6E2E91}"/>
                </a:ext>
              </a:extLst>
            </p:cNvPr>
            <p:cNvSpPr txBox="1"/>
            <p:nvPr/>
          </p:nvSpPr>
          <p:spPr>
            <a:xfrm>
              <a:off x="3872494" y="3106788"/>
              <a:ext cx="723588" cy="12360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7980" b="1">
                  <a:solidFill>
                    <a:schemeClr val="tx2"/>
                  </a:solidFill>
                </a:rPr>
                <a:t>2</a:t>
              </a:r>
              <a:endParaRPr lang="en-GB" sz="7980" b="1">
                <a:solidFill>
                  <a:schemeClr val="tx2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BFE39C-1BAE-224B-F6C0-210ECDC50D46}"/>
                </a:ext>
              </a:extLst>
            </p:cNvPr>
            <p:cNvSpPr txBox="1"/>
            <p:nvPr/>
          </p:nvSpPr>
          <p:spPr>
            <a:xfrm>
              <a:off x="3872494" y="5677867"/>
              <a:ext cx="723588" cy="12360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7980" b="1">
                  <a:solidFill>
                    <a:schemeClr val="tx2"/>
                  </a:solidFill>
                </a:rPr>
                <a:t>4</a:t>
              </a:r>
              <a:endParaRPr lang="en-GB" sz="7980" b="1">
                <a:solidFill>
                  <a:schemeClr val="tx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CD83687-D054-3884-A9AB-2A5060844C18}"/>
                </a:ext>
              </a:extLst>
            </p:cNvPr>
            <p:cNvSpPr txBox="1"/>
            <p:nvPr/>
          </p:nvSpPr>
          <p:spPr>
            <a:xfrm>
              <a:off x="1090543" y="1525605"/>
              <a:ext cx="2534107" cy="9328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829178" rtl="0" eaLnBrk="1" fontAlgn="auto" latinLnBrk="0" hangingPunct="1">
                <a:lnSpc>
                  <a:spcPct val="90000"/>
                </a:lnSpc>
                <a:spcBef>
                  <a:spcPts val="1088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Lorem ipsum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dolor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sit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amet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,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consectetuer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elit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 Maecenas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porttitor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congue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massa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B6B4CB-C4B1-F93D-6A6C-197C13342D67}"/>
                </a:ext>
              </a:extLst>
            </p:cNvPr>
            <p:cNvSpPr txBox="1"/>
            <p:nvPr/>
          </p:nvSpPr>
          <p:spPr>
            <a:xfrm>
              <a:off x="1090543" y="4081876"/>
              <a:ext cx="2534107" cy="9328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829178" rtl="0" eaLnBrk="1" fontAlgn="auto" latinLnBrk="0" hangingPunct="1">
                <a:lnSpc>
                  <a:spcPct val="90000"/>
                </a:lnSpc>
                <a:spcBef>
                  <a:spcPts val="1088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Lorem ipsum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dolor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sit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amet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,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consectetuer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elit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 Maecenas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porttitor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congue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massa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328B96-174A-0AEB-C919-5E45E713FE78}"/>
                </a:ext>
              </a:extLst>
            </p:cNvPr>
            <p:cNvSpPr txBox="1"/>
            <p:nvPr/>
          </p:nvSpPr>
          <p:spPr>
            <a:xfrm>
              <a:off x="4038028" y="2069345"/>
              <a:ext cx="2534107" cy="9328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829178" rtl="0" eaLnBrk="1" fontAlgn="auto" latinLnBrk="0" hangingPunct="1">
                <a:lnSpc>
                  <a:spcPct val="90000"/>
                </a:lnSpc>
                <a:spcBef>
                  <a:spcPts val="1088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Lorem ipsum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dolor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sit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amet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,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consectetuer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elit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 Maecenas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porttitor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congue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massa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85C3C3E-183C-BC00-EA01-5CAFF0885E45}"/>
                </a:ext>
              </a:extLst>
            </p:cNvPr>
            <p:cNvSpPr txBox="1"/>
            <p:nvPr/>
          </p:nvSpPr>
          <p:spPr>
            <a:xfrm>
              <a:off x="4038028" y="4625617"/>
              <a:ext cx="2534107" cy="9328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829178" rtl="0" eaLnBrk="1" fontAlgn="auto" latinLnBrk="0" hangingPunct="1">
                <a:lnSpc>
                  <a:spcPct val="90000"/>
                </a:lnSpc>
                <a:spcBef>
                  <a:spcPts val="1088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Lorem ipsum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dolor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sit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amet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,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consectetuer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elit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 Maecenas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porttitor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congue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GB" sz="1632" b="1" i="0" u="none" strike="noStrike" kern="1200" cap="none" spc="0" normalizeH="0" baseline="0" noProof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massa</a:t>
              </a:r>
              <a:r>
                <a:rPr kumimoji="0" lang="en-GB" sz="1632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</a:p>
          </p:txBody>
        </p:sp>
      </p:grpSp>
      <p:sp>
        <p:nvSpPr>
          <p:cNvPr id="33" name="Text Placeholder 41">
            <a:extLst>
              <a:ext uri="{FF2B5EF4-FFF2-40B4-BE49-F238E27FC236}">
                <a16:creationId xmlns:a16="http://schemas.microsoft.com/office/drawing/2014/main" id="{78F92DC4-AA90-2CBC-3B7D-EBDB9F4046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4981647" y="314213"/>
            <a:ext cx="2877405" cy="2466987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4" name="Text Placeholder 42">
            <a:extLst>
              <a:ext uri="{FF2B5EF4-FFF2-40B4-BE49-F238E27FC236}">
                <a16:creationId xmlns:a16="http://schemas.microsoft.com/office/drawing/2014/main" id="{6E5EB0CE-84E6-0D84-39C4-2AC064D867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08148" y="1754715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5" name="Text Placeholder 43">
            <a:extLst>
              <a:ext uri="{FF2B5EF4-FFF2-40B4-BE49-F238E27FC236}">
                <a16:creationId xmlns:a16="http://schemas.microsoft.com/office/drawing/2014/main" id="{A8E217E9-3F77-CB32-8154-A309DC35F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81647" y="314214"/>
            <a:ext cx="2877405" cy="1135802"/>
          </a:xfrm>
        </p:spPr>
        <p:txBody>
          <a:bodyPr lIns="252000" tIns="288000" rIns="144000"/>
          <a:lstStyle>
            <a:lvl1pPr>
              <a:defRPr sz="1632" b="1">
                <a:solidFill>
                  <a:schemeClr val="accent1"/>
                </a:solidFill>
              </a:defRPr>
            </a:lvl1pPr>
            <a:lvl2pPr>
              <a:defRPr sz="1451"/>
            </a:lvl2pPr>
            <a:lvl3pPr>
              <a:defRPr sz="1270"/>
            </a:lvl3pPr>
            <a:lvl4pPr>
              <a:defRPr sz="1088"/>
            </a:lvl4pPr>
            <a:lvl5pPr>
              <a:defRPr sz="1088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6" name="Text Placeholder 41">
            <a:extLst>
              <a:ext uri="{FF2B5EF4-FFF2-40B4-BE49-F238E27FC236}">
                <a16:creationId xmlns:a16="http://schemas.microsoft.com/office/drawing/2014/main" id="{9F8FA846-C164-9D89-25AB-9CA914B8BA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flipV="1">
            <a:off x="4981647" y="3068960"/>
            <a:ext cx="2877405" cy="2466987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7" name="Text Placeholder 42">
            <a:extLst>
              <a:ext uri="{FF2B5EF4-FFF2-40B4-BE49-F238E27FC236}">
                <a16:creationId xmlns:a16="http://schemas.microsoft.com/office/drawing/2014/main" id="{258235D5-BDEB-4F0E-656D-EF3B87BEAF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8148" y="4509462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8" name="Text Placeholder 43">
            <a:extLst>
              <a:ext uri="{FF2B5EF4-FFF2-40B4-BE49-F238E27FC236}">
                <a16:creationId xmlns:a16="http://schemas.microsoft.com/office/drawing/2014/main" id="{E0A764C0-1A9B-7249-D939-F94C0618C6B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81647" y="3068961"/>
            <a:ext cx="2877405" cy="1135802"/>
          </a:xfrm>
        </p:spPr>
        <p:txBody>
          <a:bodyPr lIns="252000" tIns="288000" rIns="144000"/>
          <a:lstStyle>
            <a:lvl1pPr>
              <a:defRPr sz="1632" b="1">
                <a:solidFill>
                  <a:schemeClr val="accent1"/>
                </a:solidFill>
              </a:defRPr>
            </a:lvl1pPr>
            <a:lvl2pPr>
              <a:defRPr sz="1451"/>
            </a:lvl2pPr>
            <a:lvl3pPr>
              <a:defRPr sz="1270"/>
            </a:lvl3pPr>
            <a:lvl4pPr>
              <a:defRPr sz="1088"/>
            </a:lvl4pPr>
            <a:lvl5pPr>
              <a:defRPr sz="1088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9" name="Text Placeholder 41">
            <a:extLst>
              <a:ext uri="{FF2B5EF4-FFF2-40B4-BE49-F238E27FC236}">
                <a16:creationId xmlns:a16="http://schemas.microsoft.com/office/drawing/2014/main" id="{F0E0F7FF-E43D-B565-8306-475E7350A0D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flipV="1">
            <a:off x="8143072" y="904337"/>
            <a:ext cx="2877405" cy="2466987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FF0E97A9-047C-7AF3-18A0-27DB19EA2D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9574" y="2344839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1" name="Text Placeholder 43">
            <a:extLst>
              <a:ext uri="{FF2B5EF4-FFF2-40B4-BE49-F238E27FC236}">
                <a16:creationId xmlns:a16="http://schemas.microsoft.com/office/drawing/2014/main" id="{593E699F-F92D-A7AD-43DE-63030E8CF89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43072" y="904338"/>
            <a:ext cx="2877405" cy="1135802"/>
          </a:xfrm>
        </p:spPr>
        <p:txBody>
          <a:bodyPr lIns="252000" tIns="288000" rIns="144000"/>
          <a:lstStyle>
            <a:lvl1pPr>
              <a:defRPr sz="1632" b="1">
                <a:solidFill>
                  <a:schemeClr val="accent1"/>
                </a:solidFill>
              </a:defRPr>
            </a:lvl1pPr>
            <a:lvl2pPr>
              <a:defRPr sz="1451"/>
            </a:lvl2pPr>
            <a:lvl3pPr>
              <a:defRPr sz="1270"/>
            </a:lvl3pPr>
            <a:lvl4pPr>
              <a:defRPr sz="1088"/>
            </a:lvl4pPr>
            <a:lvl5pPr>
              <a:defRPr sz="1088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B920BF71-C83E-60A4-3FA6-64C49BC438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 flipV="1">
            <a:off x="8143072" y="3659084"/>
            <a:ext cx="2877405" cy="2466987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CB183C42-99A2-1595-7B17-040DDCA3B5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69574" y="5099586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A1E427-6645-6B90-CD49-13E315FC71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143072" y="3659086"/>
            <a:ext cx="2877405" cy="1135802"/>
          </a:xfrm>
        </p:spPr>
        <p:txBody>
          <a:bodyPr lIns="252000" tIns="288000" rIns="144000"/>
          <a:lstStyle>
            <a:lvl1pPr>
              <a:defRPr sz="1632" b="1">
                <a:solidFill>
                  <a:schemeClr val="accent1"/>
                </a:solidFill>
              </a:defRPr>
            </a:lvl1pPr>
            <a:lvl2pPr>
              <a:defRPr sz="1451"/>
            </a:lvl2pPr>
            <a:lvl3pPr>
              <a:defRPr sz="1270"/>
            </a:lvl3pPr>
            <a:lvl4pPr>
              <a:defRPr sz="1088"/>
            </a:lvl4pPr>
            <a:lvl5pPr>
              <a:defRPr sz="1088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C2D711-5AEF-DE39-E354-F9A32151C740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F5E220D-BF20-416A-BBE2-E4BA9468AC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127725EC-4F5B-DACC-B91F-A629B8911AA5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7FBFC10-679B-3827-867F-B1C54D4EF320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24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s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ECFFAFAC-DB55-E0C4-FBCE-2B184B132B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5"/>
            <a:ext cx="6095280" cy="6814815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47D5C520-9C41-B9A5-B513-2468C52272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1"/>
            <a:ext cx="4388286" cy="7957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6C2D711-5AEF-DE39-E354-F9A32151C740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F5E220D-BF20-416A-BBE2-E4BA9468AC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127725EC-4F5B-DACC-B91F-A629B8911AA5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7FBFC10-679B-3827-867F-B1C54D4EF320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Placeholder 41">
            <a:extLst>
              <a:ext uri="{FF2B5EF4-FFF2-40B4-BE49-F238E27FC236}">
                <a16:creationId xmlns:a16="http://schemas.microsoft.com/office/drawing/2014/main" id="{78F92DC4-AA90-2CBC-3B7D-EBDB9F4046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5470624" y="314213"/>
            <a:ext cx="2810105" cy="1685160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0" name="Text Placeholder 42">
            <a:extLst>
              <a:ext uri="{FF2B5EF4-FFF2-40B4-BE49-F238E27FC236}">
                <a16:creationId xmlns:a16="http://schemas.microsoft.com/office/drawing/2014/main" id="{6E5EB0CE-84E6-0D84-39C4-2AC064D867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97125" y="1257078"/>
            <a:ext cx="1250724" cy="742296"/>
          </a:xfrm>
        </p:spPr>
        <p:txBody>
          <a:bodyPr/>
          <a:lstStyle>
            <a:lvl1pPr>
              <a:defRPr sz="5441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1" name="Text Placeholder 43">
            <a:extLst>
              <a:ext uri="{FF2B5EF4-FFF2-40B4-BE49-F238E27FC236}">
                <a16:creationId xmlns:a16="http://schemas.microsoft.com/office/drawing/2014/main" id="{A8E217E9-3F77-CB32-8154-A309DC35F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0624" y="314216"/>
            <a:ext cx="2810105" cy="1041838"/>
          </a:xfrm>
        </p:spPr>
        <p:txBody>
          <a:bodyPr lIns="180000" tIns="180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3" name="Text Placeholder 41">
            <a:extLst>
              <a:ext uri="{FF2B5EF4-FFF2-40B4-BE49-F238E27FC236}">
                <a16:creationId xmlns:a16="http://schemas.microsoft.com/office/drawing/2014/main" id="{880F2296-D208-9D4C-2D63-92EAD6F9A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flipV="1">
            <a:off x="8583635" y="314213"/>
            <a:ext cx="2810105" cy="1685160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74" name="Text Placeholder 42">
            <a:extLst>
              <a:ext uri="{FF2B5EF4-FFF2-40B4-BE49-F238E27FC236}">
                <a16:creationId xmlns:a16="http://schemas.microsoft.com/office/drawing/2014/main" id="{57A8086B-7358-CC53-287D-71A11D399A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10136" y="1257078"/>
            <a:ext cx="1250724" cy="742296"/>
          </a:xfrm>
        </p:spPr>
        <p:txBody>
          <a:bodyPr/>
          <a:lstStyle>
            <a:lvl1pPr>
              <a:defRPr sz="5441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75" name="Text Placeholder 43">
            <a:extLst>
              <a:ext uri="{FF2B5EF4-FFF2-40B4-BE49-F238E27FC236}">
                <a16:creationId xmlns:a16="http://schemas.microsoft.com/office/drawing/2014/main" id="{19E9D712-4387-0D61-190E-441D436BA7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83635" y="314216"/>
            <a:ext cx="2810105" cy="1041838"/>
          </a:xfrm>
        </p:spPr>
        <p:txBody>
          <a:bodyPr lIns="180000" tIns="180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6" name="Text Placeholder 41">
            <a:extLst>
              <a:ext uri="{FF2B5EF4-FFF2-40B4-BE49-F238E27FC236}">
                <a16:creationId xmlns:a16="http://schemas.microsoft.com/office/drawing/2014/main" id="{F0568559-85AB-6A78-3EF0-3F6C3724F5C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flipV="1">
            <a:off x="5812589" y="2347133"/>
            <a:ext cx="2810105" cy="1685160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77" name="Text Placeholder 42">
            <a:extLst>
              <a:ext uri="{FF2B5EF4-FFF2-40B4-BE49-F238E27FC236}">
                <a16:creationId xmlns:a16="http://schemas.microsoft.com/office/drawing/2014/main" id="{7AE4752F-793C-925B-F3D1-8BF0181CADC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39090" y="3289998"/>
            <a:ext cx="1250724" cy="742296"/>
          </a:xfrm>
        </p:spPr>
        <p:txBody>
          <a:bodyPr/>
          <a:lstStyle>
            <a:lvl1pPr>
              <a:defRPr sz="5441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78" name="Text Placeholder 43">
            <a:extLst>
              <a:ext uri="{FF2B5EF4-FFF2-40B4-BE49-F238E27FC236}">
                <a16:creationId xmlns:a16="http://schemas.microsoft.com/office/drawing/2014/main" id="{5AED8C72-03CD-C62E-8FEC-A1BFAA19E85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12589" y="2347136"/>
            <a:ext cx="2810105" cy="1041838"/>
          </a:xfrm>
        </p:spPr>
        <p:txBody>
          <a:bodyPr lIns="180000" tIns="180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9" name="Text Placeholder 41">
            <a:extLst>
              <a:ext uri="{FF2B5EF4-FFF2-40B4-BE49-F238E27FC236}">
                <a16:creationId xmlns:a16="http://schemas.microsoft.com/office/drawing/2014/main" id="{C77113BB-A8F3-F581-BE27-DE695736862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 flipV="1">
            <a:off x="8925600" y="2347133"/>
            <a:ext cx="2810105" cy="1685160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80" name="Text Placeholder 42">
            <a:extLst>
              <a:ext uri="{FF2B5EF4-FFF2-40B4-BE49-F238E27FC236}">
                <a16:creationId xmlns:a16="http://schemas.microsoft.com/office/drawing/2014/main" id="{5242B5EC-210B-0E5F-79FA-7EE377AB29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2101" y="3289998"/>
            <a:ext cx="1250724" cy="742296"/>
          </a:xfrm>
        </p:spPr>
        <p:txBody>
          <a:bodyPr/>
          <a:lstStyle>
            <a:lvl1pPr>
              <a:defRPr sz="5441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81" name="Text Placeholder 43">
            <a:extLst>
              <a:ext uri="{FF2B5EF4-FFF2-40B4-BE49-F238E27FC236}">
                <a16:creationId xmlns:a16="http://schemas.microsoft.com/office/drawing/2014/main" id="{53FCCFBC-57B9-F8FA-8867-1A9FEEA080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925600" y="2347136"/>
            <a:ext cx="2810105" cy="1041838"/>
          </a:xfrm>
        </p:spPr>
        <p:txBody>
          <a:bodyPr lIns="180000" tIns="180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2" name="Text Placeholder 41">
            <a:extLst>
              <a:ext uri="{FF2B5EF4-FFF2-40B4-BE49-F238E27FC236}">
                <a16:creationId xmlns:a16="http://schemas.microsoft.com/office/drawing/2014/main" id="{DB99CA85-5FEE-02B1-AAB4-32AB29E2582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flipV="1">
            <a:off x="5470624" y="4405431"/>
            <a:ext cx="2810105" cy="1685160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83" name="Text Placeholder 42">
            <a:extLst>
              <a:ext uri="{FF2B5EF4-FFF2-40B4-BE49-F238E27FC236}">
                <a16:creationId xmlns:a16="http://schemas.microsoft.com/office/drawing/2014/main" id="{7FCAFD6C-9B09-17F8-1FC4-C600AD9F33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97125" y="5348295"/>
            <a:ext cx="1250724" cy="742296"/>
          </a:xfrm>
        </p:spPr>
        <p:txBody>
          <a:bodyPr/>
          <a:lstStyle>
            <a:lvl1pPr>
              <a:defRPr sz="5441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84" name="Text Placeholder 43">
            <a:extLst>
              <a:ext uri="{FF2B5EF4-FFF2-40B4-BE49-F238E27FC236}">
                <a16:creationId xmlns:a16="http://schemas.microsoft.com/office/drawing/2014/main" id="{D455CA44-BE62-1B18-4748-F1C51DF0B3A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470624" y="4405433"/>
            <a:ext cx="2810105" cy="1041838"/>
          </a:xfrm>
        </p:spPr>
        <p:txBody>
          <a:bodyPr lIns="180000" tIns="180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5" name="Text Placeholder 41">
            <a:extLst>
              <a:ext uri="{FF2B5EF4-FFF2-40B4-BE49-F238E27FC236}">
                <a16:creationId xmlns:a16="http://schemas.microsoft.com/office/drawing/2014/main" id="{863C71D2-4903-2AB1-85AE-A5E568C2D73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 flipV="1">
            <a:off x="8583635" y="4405431"/>
            <a:ext cx="2810105" cy="1685160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86" name="Text Placeholder 42">
            <a:extLst>
              <a:ext uri="{FF2B5EF4-FFF2-40B4-BE49-F238E27FC236}">
                <a16:creationId xmlns:a16="http://schemas.microsoft.com/office/drawing/2014/main" id="{70DC9572-68D3-70C7-8177-DCFB0A6140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610136" y="5348295"/>
            <a:ext cx="1250724" cy="742296"/>
          </a:xfrm>
        </p:spPr>
        <p:txBody>
          <a:bodyPr/>
          <a:lstStyle>
            <a:lvl1pPr>
              <a:defRPr sz="5441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87" name="Text Placeholder 43">
            <a:extLst>
              <a:ext uri="{FF2B5EF4-FFF2-40B4-BE49-F238E27FC236}">
                <a16:creationId xmlns:a16="http://schemas.microsoft.com/office/drawing/2014/main" id="{03D0E82A-A42D-F7B6-4DE1-E70B6FFF42D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583635" y="4405433"/>
            <a:ext cx="2810105" cy="1041838"/>
          </a:xfrm>
        </p:spPr>
        <p:txBody>
          <a:bodyPr lIns="180000" tIns="180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675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s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ECFFAFAC-DB55-E0C4-FBCE-2B184B132B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5"/>
            <a:ext cx="6095280" cy="6814815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47D5C520-9C41-B9A5-B513-2468C52272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1"/>
            <a:ext cx="4388286" cy="7957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6C2D711-5AEF-DE39-E354-F9A32151C740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F5E220D-BF20-416A-BBE2-E4BA9468AC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127725EC-4F5B-DACC-B91F-A629B8911AA5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7FBFC10-679B-3827-867F-B1C54D4EF320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Placeholder 41">
            <a:extLst>
              <a:ext uri="{FF2B5EF4-FFF2-40B4-BE49-F238E27FC236}">
                <a16:creationId xmlns:a16="http://schemas.microsoft.com/office/drawing/2014/main" id="{78F92DC4-AA90-2CBC-3B7D-EBDB9F4046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5470624" y="314213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0" name="Text Placeholder 42">
            <a:extLst>
              <a:ext uri="{FF2B5EF4-FFF2-40B4-BE49-F238E27FC236}">
                <a16:creationId xmlns:a16="http://schemas.microsoft.com/office/drawing/2014/main" id="{6E5EB0CE-84E6-0D84-39C4-2AC064D867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97125" y="1010562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1" name="Text Placeholder 43">
            <a:extLst>
              <a:ext uri="{FF2B5EF4-FFF2-40B4-BE49-F238E27FC236}">
                <a16:creationId xmlns:a16="http://schemas.microsoft.com/office/drawing/2014/main" id="{A8E217E9-3F77-CB32-8154-A309DC35F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0624" y="314216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3" name="Text Placeholder 41">
            <a:extLst>
              <a:ext uri="{FF2B5EF4-FFF2-40B4-BE49-F238E27FC236}">
                <a16:creationId xmlns:a16="http://schemas.microsoft.com/office/drawing/2014/main" id="{880F2296-D208-9D4C-2D63-92EAD6F9A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flipV="1">
            <a:off x="8583635" y="314213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74" name="Text Placeholder 42">
            <a:extLst>
              <a:ext uri="{FF2B5EF4-FFF2-40B4-BE49-F238E27FC236}">
                <a16:creationId xmlns:a16="http://schemas.microsoft.com/office/drawing/2014/main" id="{57A8086B-7358-CC53-287D-71A11D399A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10136" y="1010562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75" name="Text Placeholder 43">
            <a:extLst>
              <a:ext uri="{FF2B5EF4-FFF2-40B4-BE49-F238E27FC236}">
                <a16:creationId xmlns:a16="http://schemas.microsoft.com/office/drawing/2014/main" id="{19E9D712-4387-0D61-190E-441D436BA7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83635" y="314216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7" name="Text Placeholder 41">
            <a:extLst>
              <a:ext uri="{FF2B5EF4-FFF2-40B4-BE49-F238E27FC236}">
                <a16:creationId xmlns:a16="http://schemas.microsoft.com/office/drawing/2014/main" id="{C4F88A50-C6F5-AE8B-8DA9-B1718FCCD4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flipV="1">
            <a:off x="5812589" y="1834374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8" name="Text Placeholder 42">
            <a:extLst>
              <a:ext uri="{FF2B5EF4-FFF2-40B4-BE49-F238E27FC236}">
                <a16:creationId xmlns:a16="http://schemas.microsoft.com/office/drawing/2014/main" id="{567DDCA1-F967-9D81-144A-EB25015C34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39090" y="2530723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9" name="Text Placeholder 43">
            <a:extLst>
              <a:ext uri="{FF2B5EF4-FFF2-40B4-BE49-F238E27FC236}">
                <a16:creationId xmlns:a16="http://schemas.microsoft.com/office/drawing/2014/main" id="{7150AD47-6105-A2F1-4E5D-AC81A568278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12589" y="1834377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0" name="Text Placeholder 41">
            <a:extLst>
              <a:ext uri="{FF2B5EF4-FFF2-40B4-BE49-F238E27FC236}">
                <a16:creationId xmlns:a16="http://schemas.microsoft.com/office/drawing/2014/main" id="{1DAECE30-33BB-8AB9-19F4-6B2084FA92D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 flipV="1">
            <a:off x="8925600" y="1834374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1" name="Text Placeholder 42">
            <a:extLst>
              <a:ext uri="{FF2B5EF4-FFF2-40B4-BE49-F238E27FC236}">
                <a16:creationId xmlns:a16="http://schemas.microsoft.com/office/drawing/2014/main" id="{90D66C49-4458-F95C-8398-9ABE04633A0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2101" y="2530723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2" name="Text Placeholder 43">
            <a:extLst>
              <a:ext uri="{FF2B5EF4-FFF2-40B4-BE49-F238E27FC236}">
                <a16:creationId xmlns:a16="http://schemas.microsoft.com/office/drawing/2014/main" id="{C2EB3EDA-886D-C17A-21D9-E72860AE0F8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925600" y="1834377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3" name="Text Placeholder 41">
            <a:extLst>
              <a:ext uri="{FF2B5EF4-FFF2-40B4-BE49-F238E27FC236}">
                <a16:creationId xmlns:a16="http://schemas.microsoft.com/office/drawing/2014/main" id="{1302DCC5-8F10-A2F0-551D-7ADA2073D5B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flipV="1">
            <a:off x="5470624" y="3354315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AB73A19F-EACE-D055-B9B7-71B5BE49BA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97125" y="4050664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DD6A87CD-29B4-3A67-B74C-C1E6B091005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470624" y="3354318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8" name="Text Placeholder 41">
            <a:extLst>
              <a:ext uri="{FF2B5EF4-FFF2-40B4-BE49-F238E27FC236}">
                <a16:creationId xmlns:a16="http://schemas.microsoft.com/office/drawing/2014/main" id="{B6B59AF6-EC7C-C922-9E61-9E60B3511FC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 flipV="1">
            <a:off x="8583635" y="3354315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857A3292-6A78-AD84-D184-CB753B98242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610136" y="4050664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0" name="Text Placeholder 43">
            <a:extLst>
              <a:ext uri="{FF2B5EF4-FFF2-40B4-BE49-F238E27FC236}">
                <a16:creationId xmlns:a16="http://schemas.microsoft.com/office/drawing/2014/main" id="{D58D30CA-FE84-164E-9775-0BB3E91F560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583635" y="3354318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" name="Text Placeholder 41">
            <a:extLst>
              <a:ext uri="{FF2B5EF4-FFF2-40B4-BE49-F238E27FC236}">
                <a16:creationId xmlns:a16="http://schemas.microsoft.com/office/drawing/2014/main" id="{1B26C2DA-1E04-5792-81D0-7ABB91B0BB4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flipV="1">
            <a:off x="5812589" y="4874253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F5A41672-D91B-9539-65C8-3C546B66CCC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839090" y="5570602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E46E3C4A-8BC4-E2DC-F711-90E47981D88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812589" y="4874256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4" name="Text Placeholder 41">
            <a:extLst>
              <a:ext uri="{FF2B5EF4-FFF2-40B4-BE49-F238E27FC236}">
                <a16:creationId xmlns:a16="http://schemas.microsoft.com/office/drawing/2014/main" id="{35CE1207-ADD4-D591-E94C-1404A38E0CC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flipV="1">
            <a:off x="8925600" y="4874253"/>
            <a:ext cx="2810105" cy="1318233"/>
          </a:xfrm>
          <a:prstGeom prst="snip1Rect">
            <a:avLst>
              <a:gd name="adj" fmla="val 30774"/>
            </a:avLst>
          </a:prstGeom>
          <a:solidFill>
            <a:schemeClr val="bg2"/>
          </a:solidFill>
          <a:ln w="19050">
            <a:noFill/>
          </a:ln>
          <a:effectLst>
            <a:outerShdw dist="139700" dir="3000000" algn="tl" rotWithShape="0">
              <a:schemeClr val="accent2"/>
            </a:out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5" name="Text Placeholder 42">
            <a:extLst>
              <a:ext uri="{FF2B5EF4-FFF2-40B4-BE49-F238E27FC236}">
                <a16:creationId xmlns:a16="http://schemas.microsoft.com/office/drawing/2014/main" id="{E8E4A387-97A7-C910-3BA2-A50C10713E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952101" y="5570602"/>
            <a:ext cx="1250724" cy="513565"/>
          </a:xfrm>
        </p:spPr>
        <p:txBody>
          <a:bodyPr/>
          <a:lstStyle>
            <a:lvl1pPr>
              <a:defRPr sz="435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AA1C9847-30FF-AA30-794B-AC6625EA9C0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925600" y="4874256"/>
            <a:ext cx="2810105" cy="1041838"/>
          </a:xfrm>
        </p:spPr>
        <p:txBody>
          <a:bodyPr lIns="180000" tIns="180000" rIns="144000"/>
          <a:lstStyle>
            <a:lvl1pPr>
              <a:defRPr sz="1270" b="1">
                <a:solidFill>
                  <a:schemeClr val="accent1"/>
                </a:solidFill>
              </a:defRPr>
            </a:lvl1pPr>
            <a:lvl2pPr>
              <a:defRPr sz="1088"/>
            </a:lvl2pPr>
            <a:lvl3pPr>
              <a:defRPr sz="997"/>
            </a:lvl3pPr>
            <a:lvl4pPr>
              <a:defRPr sz="952"/>
            </a:lvl4pPr>
            <a:lvl5pPr>
              <a:defRPr sz="95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D7FA1BB-3955-2E68-45B2-E93C758F4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2400982" y="1325822"/>
            <a:ext cx="3426370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B1860C2B-710D-7799-C994-2709266D0F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7485" y="2222398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A8C55D18-E80E-616F-6051-47DF1B0DDF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0983" y="1325823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203D0980-2474-CC75-19A9-1979C7E634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2400982" y="3523052"/>
            <a:ext cx="3426370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A6608522-45AA-6A82-3950-D80B828F2A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27485" y="4419629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7103FCC1-8EF1-D463-E320-C8D409C684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0983" y="3523054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8" name="Text Placeholder 41">
            <a:extLst>
              <a:ext uri="{FF2B5EF4-FFF2-40B4-BE49-F238E27FC236}">
                <a16:creationId xmlns:a16="http://schemas.microsoft.com/office/drawing/2014/main" id="{EAE3D90C-77D7-8FE4-1BA8-09C71015C4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flipV="1">
            <a:off x="6375761" y="1827916"/>
            <a:ext cx="3426370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F4DCA93B-6747-677C-23C6-D5556D64D4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2263" y="2724492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0" name="Text Placeholder 43">
            <a:extLst>
              <a:ext uri="{FF2B5EF4-FFF2-40B4-BE49-F238E27FC236}">
                <a16:creationId xmlns:a16="http://schemas.microsoft.com/office/drawing/2014/main" id="{852C19B3-7EA3-F110-A06A-86AB9BD135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75762" y="1827917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" name="Text Placeholder 41">
            <a:extLst>
              <a:ext uri="{FF2B5EF4-FFF2-40B4-BE49-F238E27FC236}">
                <a16:creationId xmlns:a16="http://schemas.microsoft.com/office/drawing/2014/main" id="{BBECAA07-C47B-9E37-31BE-6E0D46AC48A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flipV="1">
            <a:off x="6375761" y="4025146"/>
            <a:ext cx="3426370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A17B50D9-6E42-2B48-5280-4D0E2C2F30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02263" y="4921723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869A71D4-03A3-FFAC-677F-DE193F3F4D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75762" y="4025148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13ADEA-FA4B-72C5-029F-BDB2CC37B000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69780F1-E56F-45D2-2431-9C65F7BF57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1E1C837-8860-5C2A-6FCE-D6D91B351FDC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8B85A14-0D71-AFDC-5746-DC831633011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99F34D1B-9A09-153D-DD1A-6D67CB119B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049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focu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2E4710F4-DCF6-35CB-2782-CD91F72F3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4022" y="1356053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DB75CAF5-10E9-C83E-DD2B-31E8829196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2390" y="1356053"/>
            <a:ext cx="3319725" cy="2299844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F8260B55-984F-7CDE-8B9C-D6B4387467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30241" y="3749525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015F346A-99CF-C2B8-52F0-55E9F43472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08609" y="3749525"/>
            <a:ext cx="3319725" cy="2299844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5" name="Text Placeholder 42">
            <a:extLst>
              <a:ext uri="{FF2B5EF4-FFF2-40B4-BE49-F238E27FC236}">
                <a16:creationId xmlns:a16="http://schemas.microsoft.com/office/drawing/2014/main" id="{30149FE0-8207-6A79-0645-1C5C8E3B18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0328" y="1356053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B60C6C55-9701-946C-EF85-9A0A62129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48697" y="1356053"/>
            <a:ext cx="3319725" cy="2299844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32CF0EC1-A1D8-A1B0-FE46-3E3E242B290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16548" y="3749525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8" name="Text Placeholder 47">
            <a:extLst>
              <a:ext uri="{FF2B5EF4-FFF2-40B4-BE49-F238E27FC236}">
                <a16:creationId xmlns:a16="http://schemas.microsoft.com/office/drawing/2014/main" id="{21B9E6C5-2CB1-516E-67CC-373AC536C7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4916" y="3749525"/>
            <a:ext cx="3319725" cy="2299844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E4817A-50EB-1685-1520-A222D147E382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BE961AC-B723-5878-DAD6-B5837F8E45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4E884D3-15AB-689B-497E-F6E2AA8511E4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9B11E32-6059-8980-965A-9E320DCA858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91322F9C-5E56-02A7-8796-7FA2CCD8C6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734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D7FA1BB-3955-2E68-45B2-E93C758F4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1163655" y="1325823"/>
            <a:ext cx="2895173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B1860C2B-710D-7799-C994-2709266D0F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90157" y="2222398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A8C55D18-E80E-616F-6051-47DF1B0DDF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3656" y="1325823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203D0980-2474-CC75-19A9-1979C7E634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1163655" y="3523053"/>
            <a:ext cx="2895173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A6608522-45AA-6A82-3950-D80B828F2A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90157" y="4419629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7103FCC1-8EF1-D463-E320-C8D409C684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3656" y="3523054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8" name="Text Placeholder 41">
            <a:extLst>
              <a:ext uri="{FF2B5EF4-FFF2-40B4-BE49-F238E27FC236}">
                <a16:creationId xmlns:a16="http://schemas.microsoft.com/office/drawing/2014/main" id="{EAE3D90C-77D7-8FE4-1BA8-09C71015C4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flipV="1">
            <a:off x="4648414" y="1827917"/>
            <a:ext cx="2895173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F4DCA93B-6747-677C-23C6-D5556D64D4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74916" y="2724492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0" name="Text Placeholder 43">
            <a:extLst>
              <a:ext uri="{FF2B5EF4-FFF2-40B4-BE49-F238E27FC236}">
                <a16:creationId xmlns:a16="http://schemas.microsoft.com/office/drawing/2014/main" id="{852C19B3-7EA3-F110-A06A-86AB9BD135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48414" y="1827917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" name="Text Placeholder 41">
            <a:extLst>
              <a:ext uri="{FF2B5EF4-FFF2-40B4-BE49-F238E27FC236}">
                <a16:creationId xmlns:a16="http://schemas.microsoft.com/office/drawing/2014/main" id="{BBECAA07-C47B-9E37-31BE-6E0D46AC48A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flipV="1">
            <a:off x="4648414" y="4025147"/>
            <a:ext cx="2895173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A17B50D9-6E42-2B48-5280-4D0E2C2F30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74916" y="4921723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869A71D4-03A3-FFAC-677F-DE193F3F4D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48414" y="4025148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4" name="Text Placeholder 41">
            <a:extLst>
              <a:ext uri="{FF2B5EF4-FFF2-40B4-BE49-F238E27FC236}">
                <a16:creationId xmlns:a16="http://schemas.microsoft.com/office/drawing/2014/main" id="{5D78589D-2D9D-0D80-048D-A00E79AD77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flipV="1">
            <a:off x="8106670" y="1325823"/>
            <a:ext cx="2895173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5" name="Text Placeholder 42">
            <a:extLst>
              <a:ext uri="{FF2B5EF4-FFF2-40B4-BE49-F238E27FC236}">
                <a16:creationId xmlns:a16="http://schemas.microsoft.com/office/drawing/2014/main" id="{99518404-919F-1D6A-8C0F-D3A683C0BA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33172" y="2222398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3D968757-CE57-F7F2-1910-10DF98426F9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06670" y="1325823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7" name="Text Placeholder 41">
            <a:extLst>
              <a:ext uri="{FF2B5EF4-FFF2-40B4-BE49-F238E27FC236}">
                <a16:creationId xmlns:a16="http://schemas.microsoft.com/office/drawing/2014/main" id="{6CCCE4BC-BFEC-047C-32ED-FE4E289DA38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flipV="1">
            <a:off x="8106670" y="3523053"/>
            <a:ext cx="2895173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6AA6464E-7911-DAF8-59EE-F30320800D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33172" y="4419629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9" name="Text Placeholder 43">
            <a:extLst>
              <a:ext uri="{FF2B5EF4-FFF2-40B4-BE49-F238E27FC236}">
                <a16:creationId xmlns:a16="http://schemas.microsoft.com/office/drawing/2014/main" id="{FF40E462-443E-87E1-16BF-80FB60938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106670" y="3523054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13ADEA-FA4B-72C5-029F-BDB2CC37B000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69780F1-E56F-45D2-2431-9C65F7BF57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1E1C837-8860-5C2A-6FCE-D6D91B351FDC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8B85A14-0D71-AFDC-5746-DC831633011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9718DBB-37C8-EBEE-A473-AF5770C0DE1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226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atellite dish in the sky&#10;&#10;Description automatically generated">
            <a:extLst>
              <a:ext uri="{FF2B5EF4-FFF2-40B4-BE49-F238E27FC236}">
                <a16:creationId xmlns:a16="http://schemas.microsoft.com/office/drawing/2014/main" id="{22888EE8-BB89-90CB-6DB1-603B42DB39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4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pic>
        <p:nvPicPr>
          <p:cNvPr id="7" name="Picture 6" descr="A satellite dish in the sky&#10;&#10;Description automatically generated">
            <a:extLst>
              <a:ext uri="{FF2B5EF4-FFF2-40B4-BE49-F238E27FC236}">
                <a16:creationId xmlns:a16="http://schemas.microsoft.com/office/drawing/2014/main" id="{272D1168-3285-CAB0-F7F0-5FC01096D3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32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0068" y="0"/>
            <a:ext cx="7931933" cy="6858000"/>
          </a:xfrm>
          <a:custGeom>
            <a:avLst/>
            <a:gdLst>
              <a:gd name="connsiteX0" fmla="*/ 7957502 w 8746815"/>
              <a:gd name="connsiteY0" fmla="*/ 0 h 7562850"/>
              <a:gd name="connsiteX1" fmla="*/ 8746815 w 8746815"/>
              <a:gd name="connsiteY1" fmla="*/ 0 h 7562850"/>
              <a:gd name="connsiteX2" fmla="*/ 8746815 w 8746815"/>
              <a:gd name="connsiteY2" fmla="*/ 7562850 h 7562850"/>
              <a:gd name="connsiteX3" fmla="*/ 7481160 w 8746815"/>
              <a:gd name="connsiteY3" fmla="*/ 7562850 h 7562850"/>
              <a:gd name="connsiteX4" fmla="*/ 7528967 w 8746815"/>
              <a:gd name="connsiteY4" fmla="*/ 7427184 h 7562850"/>
              <a:gd name="connsiteX5" fmla="*/ 7650452 w 8746815"/>
              <a:gd name="connsiteY5" fmla="*/ 6760451 h 7562850"/>
              <a:gd name="connsiteX6" fmla="*/ 6195903 w 8746815"/>
              <a:gd name="connsiteY6" fmla="*/ 4418369 h 7562850"/>
              <a:gd name="connsiteX7" fmla="*/ 351219 w 8746815"/>
              <a:gd name="connsiteY7" fmla="*/ 1638830 h 7562850"/>
              <a:gd name="connsiteX8" fmla="*/ 1248 w 8746815"/>
              <a:gd name="connsiteY8" fmla="*/ 1173608 h 7562850"/>
              <a:gd name="connsiteX9" fmla="*/ 463943 w 8746815"/>
              <a:gd name="connsiteY9" fmla="*/ 750030 h 7562850"/>
              <a:gd name="connsiteX10" fmla="*/ 6637988 w 8746815"/>
              <a:gd name="connsiteY10" fmla="*/ 750030 h 7562850"/>
              <a:gd name="connsiteX11" fmla="*/ 7175559 w 8746815"/>
              <a:gd name="connsiteY11" fmla="*/ 2329087 h 7562850"/>
              <a:gd name="connsiteX12" fmla="*/ 7769068 w 8746815"/>
              <a:gd name="connsiteY12" fmla="*/ 2341284 h 7562850"/>
              <a:gd name="connsiteX13" fmla="*/ 7924704 w 8746815"/>
              <a:gd name="connsiteY13" fmla="*/ 468208 h 7562850"/>
              <a:gd name="connsiteX14" fmla="*/ 7924704 w 8746815"/>
              <a:gd name="connsiteY14" fmla="*/ 467365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46815" h="7562850">
                <a:moveTo>
                  <a:pt x="7957502" y="0"/>
                </a:moveTo>
                <a:lnTo>
                  <a:pt x="8746815" y="0"/>
                </a:lnTo>
                <a:lnTo>
                  <a:pt x="8746815" y="7562850"/>
                </a:lnTo>
                <a:lnTo>
                  <a:pt x="7481160" y="7562850"/>
                </a:lnTo>
                <a:lnTo>
                  <a:pt x="7528967" y="7427184"/>
                </a:lnTo>
                <a:cubicBezTo>
                  <a:pt x="7592616" y="7220234"/>
                  <a:pt x="7633889" y="6997293"/>
                  <a:pt x="7650452" y="6760451"/>
                </a:cubicBezTo>
                <a:cubicBezTo>
                  <a:pt x="7728692" y="5645353"/>
                  <a:pt x="7182289" y="4898729"/>
                  <a:pt x="6195903" y="4418369"/>
                </a:cubicBezTo>
                <a:lnTo>
                  <a:pt x="351219" y="1638830"/>
                </a:lnTo>
                <a:cubicBezTo>
                  <a:pt x="116503" y="1526520"/>
                  <a:pt x="-14314" y="1398647"/>
                  <a:pt x="1248" y="1173608"/>
                </a:cubicBezTo>
                <a:cubicBezTo>
                  <a:pt x="21018" y="891362"/>
                  <a:pt x="209042" y="750030"/>
                  <a:pt x="463943" y="750030"/>
                </a:cubicBezTo>
                <a:lnTo>
                  <a:pt x="6637988" y="750030"/>
                </a:lnTo>
                <a:cubicBezTo>
                  <a:pt x="7248328" y="798823"/>
                  <a:pt x="7175559" y="2329087"/>
                  <a:pt x="7175559" y="2329087"/>
                </a:cubicBezTo>
                <a:lnTo>
                  <a:pt x="7769068" y="2341284"/>
                </a:lnTo>
                <a:lnTo>
                  <a:pt x="7924704" y="468208"/>
                </a:lnTo>
                <a:lnTo>
                  <a:pt x="7924704" y="467365"/>
                </a:lnTo>
                <a:close/>
              </a:path>
            </a:pathLst>
          </a:custGeom>
        </p:spPr>
      </p:pic>
      <p:pic>
        <p:nvPicPr>
          <p:cNvPr id="15" name="Picture 14" descr="A satellite dish in the sky&#10;&#10;Description automatically generated">
            <a:extLst>
              <a:ext uri="{FF2B5EF4-FFF2-40B4-BE49-F238E27FC236}">
                <a16:creationId xmlns:a16="http://schemas.microsoft.com/office/drawing/2014/main" id="{6006F87C-A59B-73B3-65BF-789A49CD8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32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7810535" cy="6858000"/>
          </a:xfrm>
          <a:custGeom>
            <a:avLst/>
            <a:gdLst>
              <a:gd name="connsiteX0" fmla="*/ 0 w 8612946"/>
              <a:gd name="connsiteY0" fmla="*/ 0 h 7562850"/>
              <a:gd name="connsiteX1" fmla="*/ 1790657 w 8612946"/>
              <a:gd name="connsiteY1" fmla="*/ 0 h 7562850"/>
              <a:gd name="connsiteX2" fmla="*/ 1714485 w 8612946"/>
              <a:gd name="connsiteY2" fmla="*/ 65309 h 7562850"/>
              <a:gd name="connsiteX3" fmla="*/ 962498 w 8612946"/>
              <a:gd name="connsiteY3" fmla="*/ 1765439 h 7562850"/>
              <a:gd name="connsiteX4" fmla="*/ 2418306 w 8612946"/>
              <a:gd name="connsiteY4" fmla="*/ 4093217 h 7562850"/>
              <a:gd name="connsiteX5" fmla="*/ 8262152 w 8612946"/>
              <a:gd name="connsiteY5" fmla="*/ 6886640 h 7562850"/>
              <a:gd name="connsiteX6" fmla="*/ 8611699 w 8612946"/>
              <a:gd name="connsiteY6" fmla="*/ 7351858 h 7562850"/>
              <a:gd name="connsiteX7" fmla="*/ 8567277 w 8612946"/>
              <a:gd name="connsiteY7" fmla="*/ 7534748 h 7562850"/>
              <a:gd name="connsiteX8" fmla="*/ 8550149 w 8612946"/>
              <a:gd name="connsiteY8" fmla="*/ 7562850 h 7562850"/>
              <a:gd name="connsiteX9" fmla="*/ 1394056 w 8612946"/>
              <a:gd name="connsiteY9" fmla="*/ 7562850 h 7562850"/>
              <a:gd name="connsiteX10" fmla="*/ 1360710 w 8612946"/>
              <a:gd name="connsiteY10" fmla="*/ 7514880 h 7562850"/>
              <a:gd name="connsiteX11" fmla="*/ 1129488 w 8612946"/>
              <a:gd name="connsiteY11" fmla="*/ 6189649 h 7562850"/>
              <a:gd name="connsiteX12" fmla="*/ 536394 w 8612946"/>
              <a:gd name="connsiteY12" fmla="*/ 6189649 h 7562850"/>
              <a:gd name="connsiteX13" fmla="*/ 450783 w 8612946"/>
              <a:gd name="connsiteY13" fmla="*/ 7562850 h 7562850"/>
              <a:gd name="connsiteX14" fmla="*/ 0 w 8612946"/>
              <a:gd name="connsiteY14" fmla="*/ 7562850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612946" h="7562850">
                <a:moveTo>
                  <a:pt x="0" y="0"/>
                </a:moveTo>
                <a:lnTo>
                  <a:pt x="1790657" y="0"/>
                </a:lnTo>
                <a:lnTo>
                  <a:pt x="1714485" y="65309"/>
                </a:lnTo>
                <a:cubicBezTo>
                  <a:pt x="1284532" y="469149"/>
                  <a:pt x="1012184" y="1054675"/>
                  <a:pt x="962498" y="1765439"/>
                </a:cubicBezTo>
                <a:cubicBezTo>
                  <a:pt x="884678" y="2880537"/>
                  <a:pt x="1430661" y="3627156"/>
                  <a:pt x="2418306" y="4093217"/>
                </a:cubicBezTo>
                <a:lnTo>
                  <a:pt x="8262152" y="6886640"/>
                </a:lnTo>
                <a:cubicBezTo>
                  <a:pt x="8496448" y="6998946"/>
                  <a:pt x="8627261" y="7126818"/>
                  <a:pt x="8611699" y="7351858"/>
                </a:cubicBezTo>
                <a:cubicBezTo>
                  <a:pt x="8606862" y="7422419"/>
                  <a:pt x="8591536" y="7483227"/>
                  <a:pt x="8567277" y="7534748"/>
                </a:cubicBezTo>
                <a:lnTo>
                  <a:pt x="8550149" y="7562850"/>
                </a:lnTo>
                <a:lnTo>
                  <a:pt x="1394056" y="7562850"/>
                </a:lnTo>
                <a:lnTo>
                  <a:pt x="1360710" y="7514880"/>
                </a:lnTo>
                <a:cubicBezTo>
                  <a:pt x="1105353" y="7073136"/>
                  <a:pt x="1129488" y="6189649"/>
                  <a:pt x="1129488" y="6189649"/>
                </a:cubicBezTo>
                <a:lnTo>
                  <a:pt x="536394" y="6189649"/>
                </a:lnTo>
                <a:lnTo>
                  <a:pt x="450783" y="7562850"/>
                </a:lnTo>
                <a:lnTo>
                  <a:pt x="0" y="7562850"/>
                </a:lnTo>
                <a:close/>
              </a:path>
            </a:pathLst>
          </a:custGeom>
        </p:spPr>
      </p:pic>
      <p:sp>
        <p:nvSpPr>
          <p:cNvPr id="4" name="Graphic 6">
            <a:extLst>
              <a:ext uri="{FF2B5EF4-FFF2-40B4-BE49-F238E27FC236}">
                <a16:creationId xmlns:a16="http://schemas.microsoft.com/office/drawing/2014/main" id="{B48B823D-100F-E0CE-5C46-AB9E03232E66}"/>
              </a:ext>
            </a:extLst>
          </p:cNvPr>
          <p:cNvSpPr/>
          <p:nvPr userDrawn="1"/>
        </p:nvSpPr>
        <p:spPr>
          <a:xfrm>
            <a:off x="2364549" y="1653602"/>
            <a:ext cx="9827450" cy="5204399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solidFill>
            <a:srgbClr val="FF4100">
              <a:alpha val="41000"/>
            </a:srgb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32" b="0" i="0" u="none" strike="noStrike" kern="0" cap="none" spc="0" normalizeH="0" baseline="0" noProof="0">
              <a:ln>
                <a:noFill/>
              </a:ln>
              <a:solidFill>
                <a:srgbClr val="3B3B3B"/>
              </a:solidFill>
              <a:effectLst/>
              <a:uLnTx/>
              <a:uFillTx/>
            </a:endParaRPr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9B9290E6-3C44-330E-8646-F2CEA12A2A62}"/>
              </a:ext>
            </a:extLst>
          </p:cNvPr>
          <p:cNvSpPr/>
          <p:nvPr userDrawn="1"/>
        </p:nvSpPr>
        <p:spPr>
          <a:xfrm>
            <a:off x="2364550" y="1653601"/>
            <a:ext cx="9827450" cy="5204399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gradFill flip="none" rotWithShape="1">
            <a:gsLst>
              <a:gs pos="0">
                <a:srgbClr val="FF4100">
                  <a:alpha val="44000"/>
                </a:srgbClr>
              </a:gs>
              <a:gs pos="58000">
                <a:srgbClr val="FF4100">
                  <a:lumMod val="60000"/>
                  <a:lumOff val="40000"/>
                  <a:alpha val="17000"/>
                </a:srgbClr>
              </a:gs>
            </a:gsLst>
            <a:lin ang="10800000" scaled="1"/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8291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32" b="0" i="0" u="none" strike="noStrike" kern="0" cap="none" spc="0" normalizeH="0" baseline="0" noProof="0">
              <a:ln>
                <a:noFill/>
              </a:ln>
              <a:solidFill>
                <a:srgbClr val="3B3B3B"/>
              </a:solidFill>
              <a:effectLst/>
              <a:uLnTx/>
              <a:uFillTx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A67844-1FB3-824B-0758-030255FB472B}"/>
              </a:ext>
            </a:extLst>
          </p:cNvPr>
          <p:cNvGrpSpPr/>
          <p:nvPr userDrawn="1"/>
        </p:nvGrpSpPr>
        <p:grpSpPr>
          <a:xfrm>
            <a:off x="7693239" y="5931663"/>
            <a:ext cx="3808230" cy="426965"/>
            <a:chOff x="2907468" y="3352704"/>
            <a:chExt cx="7626269" cy="855060"/>
          </a:xfrm>
          <a:solidFill>
            <a:schemeClr val="bg1"/>
          </a:solidFill>
        </p:grpSpPr>
        <p:sp>
          <p:nvSpPr>
            <p:cNvPr id="19" name="Freeform: Shape 9">
              <a:extLst>
                <a:ext uri="{FF2B5EF4-FFF2-40B4-BE49-F238E27FC236}">
                  <a16:creationId xmlns:a16="http://schemas.microsoft.com/office/drawing/2014/main" id="{EFCAA904-8FCC-D9F0-1D43-2237189BB6C0}"/>
                </a:ext>
              </a:extLst>
            </p:cNvPr>
            <p:cNvSpPr/>
            <p:nvPr/>
          </p:nvSpPr>
          <p:spPr>
            <a:xfrm>
              <a:off x="7325105" y="3352704"/>
              <a:ext cx="488100" cy="854963"/>
            </a:xfrm>
            <a:custGeom>
              <a:avLst/>
              <a:gdLst>
                <a:gd name="connsiteX0" fmla="*/ 465963 w 488100"/>
                <a:gd name="connsiteY0" fmla="*/ 95 h 854963"/>
                <a:gd name="connsiteX1" fmla="*/ 0 w 488100"/>
                <a:gd name="connsiteY1" fmla="*/ 95 h 854963"/>
                <a:gd name="connsiteX2" fmla="*/ 0 w 488100"/>
                <a:gd name="connsiteY2" fmla="*/ 52673 h 854963"/>
                <a:gd name="connsiteX3" fmla="*/ 139732 w 488100"/>
                <a:gd name="connsiteY3" fmla="*/ 106775 h 854963"/>
                <a:gd name="connsiteX4" fmla="*/ 139351 w 488100"/>
                <a:gd name="connsiteY4" fmla="*/ 120110 h 854963"/>
                <a:gd name="connsiteX5" fmla="*/ 89821 w 488100"/>
                <a:gd name="connsiteY5" fmla="*/ 829818 h 854963"/>
                <a:gd name="connsiteX6" fmla="*/ 110776 w 488100"/>
                <a:gd name="connsiteY6" fmla="*/ 854964 h 854963"/>
                <a:gd name="connsiteX7" fmla="*/ 406337 w 488100"/>
                <a:gd name="connsiteY7" fmla="*/ 854964 h 854963"/>
                <a:gd name="connsiteX8" fmla="*/ 431863 w 488100"/>
                <a:gd name="connsiteY8" fmla="*/ 829818 h 854963"/>
                <a:gd name="connsiteX9" fmla="*/ 487966 w 488100"/>
                <a:gd name="connsiteY9" fmla="*/ 26384 h 854963"/>
                <a:gd name="connsiteX10" fmla="*/ 466058 w 488100"/>
                <a:gd name="connsiteY10" fmla="*/ 0 h 85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100" h="854963">
                  <a:moveTo>
                    <a:pt x="465963" y="95"/>
                  </a:moveTo>
                  <a:lnTo>
                    <a:pt x="0" y="95"/>
                  </a:lnTo>
                  <a:lnTo>
                    <a:pt x="0" y="52673"/>
                  </a:lnTo>
                  <a:cubicBezTo>
                    <a:pt x="0" y="52673"/>
                    <a:pt x="145351" y="50673"/>
                    <a:pt x="139732" y="106775"/>
                  </a:cubicBezTo>
                  <a:cubicBezTo>
                    <a:pt x="139160" y="112776"/>
                    <a:pt x="139160" y="116872"/>
                    <a:pt x="139351" y="120110"/>
                  </a:cubicBezTo>
                  <a:lnTo>
                    <a:pt x="89821" y="829818"/>
                  </a:lnTo>
                  <a:cubicBezTo>
                    <a:pt x="88678" y="846106"/>
                    <a:pt x="96012" y="854964"/>
                    <a:pt x="110776" y="854964"/>
                  </a:cubicBezTo>
                  <a:lnTo>
                    <a:pt x="406337" y="854964"/>
                  </a:lnTo>
                  <a:cubicBezTo>
                    <a:pt x="422148" y="854964"/>
                    <a:pt x="430721" y="846201"/>
                    <a:pt x="431863" y="829818"/>
                  </a:cubicBezTo>
                  <a:lnTo>
                    <a:pt x="487966" y="26384"/>
                  </a:lnTo>
                  <a:cubicBezTo>
                    <a:pt x="489204" y="8858"/>
                    <a:pt x="481870" y="0"/>
                    <a:pt x="46605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0" name="Freeform: Shape 10">
              <a:extLst>
                <a:ext uri="{FF2B5EF4-FFF2-40B4-BE49-F238E27FC236}">
                  <a16:creationId xmlns:a16="http://schemas.microsoft.com/office/drawing/2014/main" id="{F2AB9F68-D7F3-46BE-DCF3-0AEDFA1469D8}"/>
                </a:ext>
              </a:extLst>
            </p:cNvPr>
            <p:cNvSpPr/>
            <p:nvPr/>
          </p:nvSpPr>
          <p:spPr>
            <a:xfrm>
              <a:off x="7866199" y="3352800"/>
              <a:ext cx="1253970" cy="854868"/>
            </a:xfrm>
            <a:custGeom>
              <a:avLst/>
              <a:gdLst>
                <a:gd name="connsiteX0" fmla="*/ 330443 w 1253970"/>
                <a:gd name="connsiteY0" fmla="*/ 854869 h 854868"/>
                <a:gd name="connsiteX1" fmla="*/ 1450 w 1253970"/>
                <a:gd name="connsiteY1" fmla="*/ 427387 h 854868"/>
                <a:gd name="connsiteX2" fmla="*/ 390165 w 1253970"/>
                <a:gd name="connsiteY2" fmla="*/ 0 h 854868"/>
                <a:gd name="connsiteX3" fmla="*/ 923375 w 1253970"/>
                <a:gd name="connsiteY3" fmla="*/ 0 h 854868"/>
                <a:gd name="connsiteX4" fmla="*/ 1252464 w 1253970"/>
                <a:gd name="connsiteY4" fmla="*/ 427387 h 854868"/>
                <a:gd name="connsiteX5" fmla="*/ 863653 w 1253970"/>
                <a:gd name="connsiteY5" fmla="*/ 854869 h 854868"/>
                <a:gd name="connsiteX6" fmla="*/ 330443 w 1253970"/>
                <a:gd name="connsiteY6" fmla="*/ 854869 h 854868"/>
                <a:gd name="connsiteX7" fmla="*/ 713349 w 1253970"/>
                <a:gd name="connsiteY7" fmla="*/ 738283 h 854868"/>
                <a:gd name="connsiteX8" fmla="*/ 908230 w 1253970"/>
                <a:gd name="connsiteY8" fmla="*/ 426244 h 854868"/>
                <a:gd name="connsiteX9" fmla="*/ 756782 w 1253970"/>
                <a:gd name="connsiteY9" fmla="*/ 115348 h 854868"/>
                <a:gd name="connsiteX10" fmla="*/ 523611 w 1253970"/>
                <a:gd name="connsiteY10" fmla="*/ 115348 h 854868"/>
                <a:gd name="connsiteX11" fmla="*/ 334349 w 1253970"/>
                <a:gd name="connsiteY11" fmla="*/ 426244 h 854868"/>
                <a:gd name="connsiteX12" fmla="*/ 480177 w 1253970"/>
                <a:gd name="connsiteY12" fmla="*/ 738283 h 854868"/>
                <a:gd name="connsiteX13" fmla="*/ 713349 w 1253970"/>
                <a:gd name="connsiteY13" fmla="*/ 738283 h 85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970" h="854868">
                  <a:moveTo>
                    <a:pt x="330443" y="854869"/>
                  </a:moveTo>
                  <a:cubicBezTo>
                    <a:pt x="117560" y="854869"/>
                    <a:pt x="-15505" y="669322"/>
                    <a:pt x="1450" y="427387"/>
                  </a:cubicBezTo>
                  <a:cubicBezTo>
                    <a:pt x="18786" y="179356"/>
                    <a:pt x="173852" y="0"/>
                    <a:pt x="390165" y="0"/>
                  </a:cubicBezTo>
                  <a:lnTo>
                    <a:pt x="923375" y="0"/>
                  </a:lnTo>
                  <a:cubicBezTo>
                    <a:pt x="1140735" y="0"/>
                    <a:pt x="1269513" y="182975"/>
                    <a:pt x="1252464" y="427387"/>
                  </a:cubicBezTo>
                  <a:cubicBezTo>
                    <a:pt x="1235604" y="668084"/>
                    <a:pt x="1078823" y="854869"/>
                    <a:pt x="863653" y="854869"/>
                  </a:cubicBezTo>
                  <a:lnTo>
                    <a:pt x="330443" y="854869"/>
                  </a:lnTo>
                  <a:close/>
                  <a:moveTo>
                    <a:pt x="713349" y="738283"/>
                  </a:moveTo>
                  <a:cubicBezTo>
                    <a:pt x="827744" y="738283"/>
                    <a:pt x="892418" y="653129"/>
                    <a:pt x="908230" y="426244"/>
                  </a:cubicBezTo>
                  <a:cubicBezTo>
                    <a:pt x="924137" y="199358"/>
                    <a:pt x="900515" y="115348"/>
                    <a:pt x="756782" y="115348"/>
                  </a:cubicBezTo>
                  <a:lnTo>
                    <a:pt x="523611" y="115348"/>
                  </a:lnTo>
                  <a:cubicBezTo>
                    <a:pt x="393404" y="115348"/>
                    <a:pt x="350256" y="199358"/>
                    <a:pt x="334349" y="426244"/>
                  </a:cubicBezTo>
                  <a:cubicBezTo>
                    <a:pt x="318537" y="653225"/>
                    <a:pt x="369306" y="738283"/>
                    <a:pt x="480177" y="738283"/>
                  </a:cubicBezTo>
                  <a:lnTo>
                    <a:pt x="713349" y="738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1" name="Freeform: Shape 11">
              <a:extLst>
                <a:ext uri="{FF2B5EF4-FFF2-40B4-BE49-F238E27FC236}">
                  <a16:creationId xmlns:a16="http://schemas.microsoft.com/office/drawing/2014/main" id="{3290788C-47E3-8F51-EC3A-DEC7A12C761A}"/>
                </a:ext>
              </a:extLst>
            </p:cNvPr>
            <p:cNvSpPr/>
            <p:nvPr/>
          </p:nvSpPr>
          <p:spPr>
            <a:xfrm>
              <a:off x="4562515" y="3352800"/>
              <a:ext cx="2768705" cy="854964"/>
            </a:xfrm>
            <a:custGeom>
              <a:avLst/>
              <a:gdLst>
                <a:gd name="connsiteX0" fmla="*/ 2762019 w 2768705"/>
                <a:gd name="connsiteY0" fmla="*/ 821055 h 854964"/>
                <a:gd name="connsiteX1" fmla="*/ 2311677 w 2768705"/>
                <a:gd name="connsiteY1" fmla="*/ 459962 h 854964"/>
                <a:gd name="connsiteX2" fmla="*/ 2469030 w 2768705"/>
                <a:gd name="connsiteY2" fmla="*/ 459962 h 854964"/>
                <a:gd name="connsiteX3" fmla="*/ 2715822 w 2768705"/>
                <a:gd name="connsiteY3" fmla="*/ 234315 h 854964"/>
                <a:gd name="connsiteX4" fmla="*/ 2501224 w 2768705"/>
                <a:gd name="connsiteY4" fmla="*/ 0 h 854964"/>
                <a:gd name="connsiteX5" fmla="*/ 1549105 w 2768705"/>
                <a:gd name="connsiteY5" fmla="*/ 0 h 854964"/>
                <a:gd name="connsiteX6" fmla="*/ 1517387 w 2768705"/>
                <a:gd name="connsiteY6" fmla="*/ 32576 h 854964"/>
                <a:gd name="connsiteX7" fmla="*/ 1467095 w 2768705"/>
                <a:gd name="connsiteY7" fmla="*/ 751904 h 854964"/>
                <a:gd name="connsiteX8" fmla="*/ 893690 w 2768705"/>
                <a:gd name="connsiteY8" fmla="*/ 21336 h 854964"/>
                <a:gd name="connsiteX9" fmla="*/ 852161 w 2768705"/>
                <a:gd name="connsiteY9" fmla="*/ 0 h 854964"/>
                <a:gd name="connsiteX10" fmla="*/ 796630 w 2768705"/>
                <a:gd name="connsiteY10" fmla="*/ 0 h 854964"/>
                <a:gd name="connsiteX11" fmla="*/ 753291 w 2768705"/>
                <a:gd name="connsiteY11" fmla="*/ 21336 h 854964"/>
                <a:gd name="connsiteX12" fmla="*/ 9293 w 2768705"/>
                <a:gd name="connsiteY12" fmla="*/ 817340 h 854964"/>
                <a:gd name="connsiteX13" fmla="*/ 54 w 2768705"/>
                <a:gd name="connsiteY13" fmla="*/ 836009 h 854964"/>
                <a:gd name="connsiteX14" fmla="*/ 17961 w 2768705"/>
                <a:gd name="connsiteY14" fmla="*/ 854869 h 854964"/>
                <a:gd name="connsiteX15" fmla="*/ 65681 w 2768705"/>
                <a:gd name="connsiteY15" fmla="*/ 854869 h 854964"/>
                <a:gd name="connsiteX16" fmla="*/ 113306 w 2768705"/>
                <a:gd name="connsiteY16" fmla="*/ 837724 h 854964"/>
                <a:gd name="connsiteX17" fmla="*/ 283614 w 2768705"/>
                <a:gd name="connsiteY17" fmla="*/ 652939 h 854964"/>
                <a:gd name="connsiteX18" fmla="*/ 760626 w 2768705"/>
                <a:gd name="connsiteY18" fmla="*/ 652939 h 854964"/>
                <a:gd name="connsiteX19" fmla="*/ 783676 w 2768705"/>
                <a:gd name="connsiteY19" fmla="*/ 627888 h 854964"/>
                <a:gd name="connsiteX20" fmla="*/ 728717 w 2768705"/>
                <a:gd name="connsiteY20" fmla="*/ 552926 h 854964"/>
                <a:gd name="connsiteX21" fmla="*/ 684711 w 2768705"/>
                <a:gd name="connsiteY21" fmla="*/ 536353 h 854964"/>
                <a:gd name="connsiteX22" fmla="*/ 391151 w 2768705"/>
                <a:gd name="connsiteY22" fmla="*/ 536353 h 854964"/>
                <a:gd name="connsiteX23" fmla="*/ 654517 w 2768705"/>
                <a:gd name="connsiteY23" fmla="*/ 250698 h 854964"/>
                <a:gd name="connsiteX24" fmla="*/ 1102859 w 2768705"/>
                <a:gd name="connsiteY24" fmla="*/ 833628 h 854964"/>
                <a:gd name="connsiteX25" fmla="*/ 1147722 w 2768705"/>
                <a:gd name="connsiteY25" fmla="*/ 854964 h 854964"/>
                <a:gd name="connsiteX26" fmla="*/ 1777991 w 2768705"/>
                <a:gd name="connsiteY26" fmla="*/ 854964 h 854964"/>
                <a:gd name="connsiteX27" fmla="*/ 1803518 w 2768705"/>
                <a:gd name="connsiteY27" fmla="*/ 829818 h 854964"/>
                <a:gd name="connsiteX28" fmla="*/ 1853524 w 2768705"/>
                <a:gd name="connsiteY28" fmla="*/ 115348 h 854964"/>
                <a:gd name="connsiteX29" fmla="*/ 2254241 w 2768705"/>
                <a:gd name="connsiteY29" fmla="*/ 115348 h 854964"/>
                <a:gd name="connsiteX30" fmla="*/ 2373018 w 2768705"/>
                <a:gd name="connsiteY30" fmla="*/ 229457 h 854964"/>
                <a:gd name="connsiteX31" fmla="*/ 2239191 w 2768705"/>
                <a:gd name="connsiteY31" fmla="*/ 347186 h 854964"/>
                <a:gd name="connsiteX32" fmla="*/ 1936963 w 2768705"/>
                <a:gd name="connsiteY32" fmla="*/ 347186 h 854964"/>
                <a:gd name="connsiteX33" fmla="*/ 1911436 w 2768705"/>
                <a:gd name="connsiteY33" fmla="*/ 372332 h 854964"/>
                <a:gd name="connsiteX34" fmla="*/ 1909245 w 2768705"/>
                <a:gd name="connsiteY34" fmla="*/ 403765 h 854964"/>
                <a:gd name="connsiteX35" fmla="*/ 1923628 w 2768705"/>
                <a:gd name="connsiteY35" fmla="*/ 440055 h 854964"/>
                <a:gd name="connsiteX36" fmla="*/ 2352825 w 2768705"/>
                <a:gd name="connsiteY36" fmla="*/ 827246 h 854964"/>
                <a:gd name="connsiteX37" fmla="*/ 2447122 w 2768705"/>
                <a:gd name="connsiteY37" fmla="*/ 854869 h 854964"/>
                <a:gd name="connsiteX38" fmla="*/ 2750589 w 2768705"/>
                <a:gd name="connsiteY38" fmla="*/ 854869 h 854964"/>
                <a:gd name="connsiteX39" fmla="*/ 2768686 w 2768705"/>
                <a:gd name="connsiteY39" fmla="*/ 838581 h 854964"/>
                <a:gd name="connsiteX40" fmla="*/ 2762019 w 2768705"/>
                <a:gd name="connsiteY40" fmla="*/ 821150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68705" h="854964">
                  <a:moveTo>
                    <a:pt x="2762019" y="821055"/>
                  </a:moveTo>
                  <a:lnTo>
                    <a:pt x="2311677" y="459962"/>
                  </a:lnTo>
                  <a:lnTo>
                    <a:pt x="2469030" y="459962"/>
                  </a:lnTo>
                  <a:cubicBezTo>
                    <a:pt x="2601522" y="459962"/>
                    <a:pt x="2705535" y="381000"/>
                    <a:pt x="2715822" y="234315"/>
                  </a:cubicBezTo>
                  <a:cubicBezTo>
                    <a:pt x="2726109" y="86487"/>
                    <a:pt x="2633622" y="0"/>
                    <a:pt x="2501224" y="0"/>
                  </a:cubicBezTo>
                  <a:lnTo>
                    <a:pt x="1549105" y="0"/>
                  </a:lnTo>
                  <a:cubicBezTo>
                    <a:pt x="1528817" y="0"/>
                    <a:pt x="1518911" y="11335"/>
                    <a:pt x="1517387" y="32576"/>
                  </a:cubicBezTo>
                  <a:lnTo>
                    <a:pt x="1467095" y="751904"/>
                  </a:lnTo>
                  <a:lnTo>
                    <a:pt x="893690" y="21336"/>
                  </a:lnTo>
                  <a:cubicBezTo>
                    <a:pt x="882165" y="7525"/>
                    <a:pt x="870163" y="0"/>
                    <a:pt x="852161" y="0"/>
                  </a:cubicBezTo>
                  <a:lnTo>
                    <a:pt x="796630" y="0"/>
                  </a:lnTo>
                  <a:cubicBezTo>
                    <a:pt x="780819" y="0"/>
                    <a:pt x="766626" y="7525"/>
                    <a:pt x="753291" y="21336"/>
                  </a:cubicBezTo>
                  <a:lnTo>
                    <a:pt x="9293" y="817340"/>
                  </a:lnTo>
                  <a:cubicBezTo>
                    <a:pt x="2055" y="823436"/>
                    <a:pt x="340" y="831056"/>
                    <a:pt x="54" y="836009"/>
                  </a:cubicBezTo>
                  <a:cubicBezTo>
                    <a:pt x="-708" y="847344"/>
                    <a:pt x="6626" y="854869"/>
                    <a:pt x="17961" y="854869"/>
                  </a:cubicBezTo>
                  <a:lnTo>
                    <a:pt x="65681" y="854869"/>
                  </a:lnTo>
                  <a:cubicBezTo>
                    <a:pt x="103305" y="854869"/>
                    <a:pt x="113306" y="837724"/>
                    <a:pt x="113306" y="837724"/>
                  </a:cubicBezTo>
                  <a:lnTo>
                    <a:pt x="283614" y="652939"/>
                  </a:lnTo>
                  <a:lnTo>
                    <a:pt x="760626" y="652939"/>
                  </a:lnTo>
                  <a:cubicBezTo>
                    <a:pt x="776532" y="652939"/>
                    <a:pt x="790629" y="639699"/>
                    <a:pt x="783676" y="627888"/>
                  </a:cubicBezTo>
                  <a:lnTo>
                    <a:pt x="728717" y="552926"/>
                  </a:lnTo>
                  <a:cubicBezTo>
                    <a:pt x="716144" y="536258"/>
                    <a:pt x="703095" y="536353"/>
                    <a:pt x="684711" y="536353"/>
                  </a:cubicBezTo>
                  <a:lnTo>
                    <a:pt x="391151" y="536353"/>
                  </a:lnTo>
                  <a:lnTo>
                    <a:pt x="654517" y="250698"/>
                  </a:lnTo>
                  <a:lnTo>
                    <a:pt x="1102859" y="833628"/>
                  </a:lnTo>
                  <a:cubicBezTo>
                    <a:pt x="1114289" y="848678"/>
                    <a:pt x="1127338" y="854964"/>
                    <a:pt x="1147722" y="854964"/>
                  </a:cubicBezTo>
                  <a:lnTo>
                    <a:pt x="1777991" y="854964"/>
                  </a:lnTo>
                  <a:cubicBezTo>
                    <a:pt x="1792755" y="854964"/>
                    <a:pt x="1802375" y="846201"/>
                    <a:pt x="1803518" y="829818"/>
                  </a:cubicBezTo>
                  <a:lnTo>
                    <a:pt x="1853524" y="115348"/>
                  </a:lnTo>
                  <a:lnTo>
                    <a:pt x="2254241" y="115348"/>
                  </a:lnTo>
                  <a:cubicBezTo>
                    <a:pt x="2334632" y="115348"/>
                    <a:pt x="2379018" y="144209"/>
                    <a:pt x="2373018" y="229457"/>
                  </a:cubicBezTo>
                  <a:cubicBezTo>
                    <a:pt x="2367017" y="316040"/>
                    <a:pt x="2318344" y="347186"/>
                    <a:pt x="2239191" y="347186"/>
                  </a:cubicBezTo>
                  <a:lnTo>
                    <a:pt x="1936963" y="347186"/>
                  </a:lnTo>
                  <a:cubicBezTo>
                    <a:pt x="1921056" y="347186"/>
                    <a:pt x="1912579" y="356045"/>
                    <a:pt x="1911436" y="372332"/>
                  </a:cubicBezTo>
                  <a:lnTo>
                    <a:pt x="1909245" y="403765"/>
                  </a:lnTo>
                  <a:cubicBezTo>
                    <a:pt x="1908007" y="421196"/>
                    <a:pt x="1912865" y="431197"/>
                    <a:pt x="1923628" y="440055"/>
                  </a:cubicBezTo>
                  <a:lnTo>
                    <a:pt x="2352825" y="827246"/>
                  </a:lnTo>
                  <a:cubicBezTo>
                    <a:pt x="2380542" y="851154"/>
                    <a:pt x="2405212" y="854869"/>
                    <a:pt x="2447122" y="854869"/>
                  </a:cubicBezTo>
                  <a:lnTo>
                    <a:pt x="2750589" y="854869"/>
                  </a:lnTo>
                  <a:cubicBezTo>
                    <a:pt x="2763066" y="854869"/>
                    <a:pt x="2768115" y="846106"/>
                    <a:pt x="2768686" y="838581"/>
                  </a:cubicBezTo>
                  <a:cubicBezTo>
                    <a:pt x="2768972" y="833628"/>
                    <a:pt x="2766114" y="826103"/>
                    <a:pt x="2762019" y="82115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2" name="Freeform: Shape 12">
              <a:extLst>
                <a:ext uri="{FF2B5EF4-FFF2-40B4-BE49-F238E27FC236}">
                  <a16:creationId xmlns:a16="http://schemas.microsoft.com/office/drawing/2014/main" id="{A5C83E31-EB3A-9A05-2CFA-DCF48A8D5D0D}"/>
                </a:ext>
              </a:extLst>
            </p:cNvPr>
            <p:cNvSpPr/>
            <p:nvPr/>
          </p:nvSpPr>
          <p:spPr>
            <a:xfrm>
              <a:off x="9187888" y="3352704"/>
              <a:ext cx="1345849" cy="855059"/>
            </a:xfrm>
            <a:custGeom>
              <a:avLst/>
              <a:gdLst>
                <a:gd name="connsiteX0" fmla="*/ 1323807 w 1345849"/>
                <a:gd name="connsiteY0" fmla="*/ 95 h 855059"/>
                <a:gd name="connsiteX1" fmla="*/ 1040723 w 1345849"/>
                <a:gd name="connsiteY1" fmla="*/ 95 h 855059"/>
                <a:gd name="connsiteX2" fmla="*/ 1040723 w 1345849"/>
                <a:gd name="connsiteY2" fmla="*/ 52673 h 855059"/>
                <a:gd name="connsiteX3" fmla="*/ 1180455 w 1345849"/>
                <a:gd name="connsiteY3" fmla="*/ 106775 h 855059"/>
                <a:gd name="connsiteX4" fmla="*/ 1153309 w 1345849"/>
                <a:gd name="connsiteY4" fmla="*/ 495110 h 855059"/>
                <a:gd name="connsiteX5" fmla="*/ 282057 w 1345849"/>
                <a:gd name="connsiteY5" fmla="*/ 20193 h 855059"/>
                <a:gd name="connsiteX6" fmla="*/ 192808 w 1345849"/>
                <a:gd name="connsiteY6" fmla="*/ 95 h 855059"/>
                <a:gd name="connsiteX7" fmla="*/ 80604 w 1345849"/>
                <a:gd name="connsiteY7" fmla="*/ 95 h 855059"/>
                <a:gd name="connsiteX8" fmla="*/ 56220 w 1345849"/>
                <a:gd name="connsiteY8" fmla="*/ 26480 h 855059"/>
                <a:gd name="connsiteX9" fmla="*/ 117 w 1345849"/>
                <a:gd name="connsiteY9" fmla="*/ 829913 h 855059"/>
                <a:gd name="connsiteX10" fmla="*/ 20977 w 1345849"/>
                <a:gd name="connsiteY10" fmla="*/ 855059 h 855059"/>
                <a:gd name="connsiteX11" fmla="*/ 134229 w 1345849"/>
                <a:gd name="connsiteY11" fmla="*/ 855059 h 855059"/>
                <a:gd name="connsiteX12" fmla="*/ 159756 w 1345849"/>
                <a:gd name="connsiteY12" fmla="*/ 829913 h 855059"/>
                <a:gd name="connsiteX13" fmla="*/ 193475 w 1345849"/>
                <a:gd name="connsiteY13" fmla="*/ 348615 h 855059"/>
                <a:gd name="connsiteX14" fmla="*/ 1110351 w 1345849"/>
                <a:gd name="connsiteY14" fmla="*/ 836104 h 855059"/>
                <a:gd name="connsiteX15" fmla="*/ 1198457 w 1345849"/>
                <a:gd name="connsiteY15" fmla="*/ 854964 h 855059"/>
                <a:gd name="connsiteX16" fmla="*/ 1264085 w 1345849"/>
                <a:gd name="connsiteY16" fmla="*/ 854964 h 855059"/>
                <a:gd name="connsiteX17" fmla="*/ 1289612 w 1345849"/>
                <a:gd name="connsiteY17" fmla="*/ 829818 h 855059"/>
                <a:gd name="connsiteX18" fmla="*/ 1345714 w 1345849"/>
                <a:gd name="connsiteY18" fmla="*/ 26384 h 855059"/>
                <a:gd name="connsiteX19" fmla="*/ 1323807 w 1345849"/>
                <a:gd name="connsiteY19" fmla="*/ 0 h 8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849" h="855059">
                  <a:moveTo>
                    <a:pt x="1323807" y="95"/>
                  </a:moveTo>
                  <a:lnTo>
                    <a:pt x="1040723" y="95"/>
                  </a:lnTo>
                  <a:lnTo>
                    <a:pt x="1040723" y="52673"/>
                  </a:lnTo>
                  <a:cubicBezTo>
                    <a:pt x="1040723" y="52673"/>
                    <a:pt x="1186075" y="50673"/>
                    <a:pt x="1180455" y="106775"/>
                  </a:cubicBezTo>
                  <a:lnTo>
                    <a:pt x="1153309" y="495110"/>
                  </a:lnTo>
                  <a:lnTo>
                    <a:pt x="282057" y="20193"/>
                  </a:lnTo>
                  <a:cubicBezTo>
                    <a:pt x="249291" y="2667"/>
                    <a:pt x="231289" y="95"/>
                    <a:pt x="192808" y="95"/>
                  </a:cubicBezTo>
                  <a:lnTo>
                    <a:pt x="80604" y="95"/>
                  </a:lnTo>
                  <a:cubicBezTo>
                    <a:pt x="65935" y="95"/>
                    <a:pt x="57458" y="8858"/>
                    <a:pt x="56220" y="26480"/>
                  </a:cubicBezTo>
                  <a:lnTo>
                    <a:pt x="117" y="829913"/>
                  </a:lnTo>
                  <a:cubicBezTo>
                    <a:pt x="-1026" y="846201"/>
                    <a:pt x="6213" y="855059"/>
                    <a:pt x="20977" y="855059"/>
                  </a:cubicBezTo>
                  <a:lnTo>
                    <a:pt x="134229" y="855059"/>
                  </a:lnTo>
                  <a:cubicBezTo>
                    <a:pt x="150136" y="855059"/>
                    <a:pt x="158613" y="846296"/>
                    <a:pt x="159756" y="829913"/>
                  </a:cubicBezTo>
                  <a:lnTo>
                    <a:pt x="193475" y="348615"/>
                  </a:lnTo>
                  <a:lnTo>
                    <a:pt x="1110351" y="836104"/>
                  </a:lnTo>
                  <a:cubicBezTo>
                    <a:pt x="1139784" y="851154"/>
                    <a:pt x="1164453" y="854964"/>
                    <a:pt x="1198457" y="854964"/>
                  </a:cubicBezTo>
                  <a:lnTo>
                    <a:pt x="1264085" y="854964"/>
                  </a:lnTo>
                  <a:cubicBezTo>
                    <a:pt x="1279991" y="854964"/>
                    <a:pt x="1288469" y="846201"/>
                    <a:pt x="1289612" y="829818"/>
                  </a:cubicBezTo>
                  <a:lnTo>
                    <a:pt x="1345714" y="26384"/>
                  </a:lnTo>
                  <a:cubicBezTo>
                    <a:pt x="1346952" y="8858"/>
                    <a:pt x="1339713" y="0"/>
                    <a:pt x="132380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3" name="Freeform: Shape 13">
              <a:extLst>
                <a:ext uri="{FF2B5EF4-FFF2-40B4-BE49-F238E27FC236}">
                  <a16:creationId xmlns:a16="http://schemas.microsoft.com/office/drawing/2014/main" id="{BBD54556-A026-BE3B-377B-3D8CC7815068}"/>
                </a:ext>
              </a:extLst>
            </p:cNvPr>
            <p:cNvSpPr/>
            <p:nvPr/>
          </p:nvSpPr>
          <p:spPr>
            <a:xfrm>
              <a:off x="2907468" y="3352800"/>
              <a:ext cx="2230987" cy="854964"/>
            </a:xfrm>
            <a:custGeom>
              <a:avLst/>
              <a:gdLst>
                <a:gd name="connsiteX0" fmla="*/ 2217839 w 2230987"/>
                <a:gd name="connsiteY0" fmla="*/ 0 h 854964"/>
                <a:gd name="connsiteX1" fmla="*/ 264166 w 2230987"/>
                <a:gd name="connsiteY1" fmla="*/ 0 h 854964"/>
                <a:gd name="connsiteX2" fmla="*/ 52901 w 2230987"/>
                <a:gd name="connsiteY2" fmla="*/ 205550 h 854964"/>
                <a:gd name="connsiteX3" fmla="*/ 182251 w 2230987"/>
                <a:gd name="connsiteY3" fmla="*/ 412433 h 854964"/>
                <a:gd name="connsiteX4" fmla="*/ 701459 w 2230987"/>
                <a:gd name="connsiteY4" fmla="*/ 660654 h 854964"/>
                <a:gd name="connsiteX5" fmla="*/ 732510 w 2230987"/>
                <a:gd name="connsiteY5" fmla="*/ 701993 h 854964"/>
                <a:gd name="connsiteX6" fmla="*/ 691457 w 2230987"/>
                <a:gd name="connsiteY6" fmla="*/ 738283 h 854964"/>
                <a:gd name="connsiteX7" fmla="*/ 120243 w 2230987"/>
                <a:gd name="connsiteY7" fmla="*/ 738283 h 854964"/>
                <a:gd name="connsiteX8" fmla="*/ 67760 w 2230987"/>
                <a:gd name="connsiteY8" fmla="*/ 598742 h 854964"/>
                <a:gd name="connsiteX9" fmla="*/ 14992 w 2230987"/>
                <a:gd name="connsiteY9" fmla="*/ 598742 h 854964"/>
                <a:gd name="connsiteX10" fmla="*/ 4610 w 2230987"/>
                <a:gd name="connsiteY10" fmla="*/ 765905 h 854964"/>
                <a:gd name="connsiteX11" fmla="*/ 133 w 2230987"/>
                <a:gd name="connsiteY11" fmla="*/ 829818 h 854964"/>
                <a:gd name="connsiteX12" fmla="*/ 22136 w 2230987"/>
                <a:gd name="connsiteY12" fmla="*/ 854964 h 854964"/>
                <a:gd name="connsiteX13" fmla="*/ 851954 w 2230987"/>
                <a:gd name="connsiteY13" fmla="*/ 854964 h 854964"/>
                <a:gd name="connsiteX14" fmla="*/ 1064456 w 2230987"/>
                <a:gd name="connsiteY14" fmla="*/ 649415 h 854964"/>
                <a:gd name="connsiteX15" fmla="*/ 935202 w 2230987"/>
                <a:gd name="connsiteY15" fmla="*/ 441293 h 854964"/>
                <a:gd name="connsiteX16" fmla="*/ 415899 w 2230987"/>
                <a:gd name="connsiteY16" fmla="*/ 194405 h 854964"/>
                <a:gd name="connsiteX17" fmla="*/ 384752 w 2230987"/>
                <a:gd name="connsiteY17" fmla="*/ 153067 h 854964"/>
                <a:gd name="connsiteX18" fmla="*/ 425900 w 2230987"/>
                <a:gd name="connsiteY18" fmla="*/ 115443 h 854964"/>
                <a:gd name="connsiteX19" fmla="*/ 1259814 w 2230987"/>
                <a:gd name="connsiteY19" fmla="*/ 115443 h 854964"/>
                <a:gd name="connsiteX20" fmla="*/ 1209046 w 2230987"/>
                <a:gd name="connsiteY20" fmla="*/ 841153 h 854964"/>
                <a:gd name="connsiteX21" fmla="*/ 1225048 w 2230987"/>
                <a:gd name="connsiteY21" fmla="*/ 854964 h 854964"/>
                <a:gd name="connsiteX22" fmla="*/ 1531753 w 2230987"/>
                <a:gd name="connsiteY22" fmla="*/ 854964 h 854964"/>
                <a:gd name="connsiteX23" fmla="*/ 1549755 w 2230987"/>
                <a:gd name="connsiteY23" fmla="*/ 841153 h 854964"/>
                <a:gd name="connsiteX24" fmla="*/ 1600523 w 2230987"/>
                <a:gd name="connsiteY24" fmla="*/ 115443 h 854964"/>
                <a:gd name="connsiteX25" fmla="*/ 2113445 w 2230987"/>
                <a:gd name="connsiteY25" fmla="*/ 115443 h 854964"/>
                <a:gd name="connsiteX26" fmla="*/ 2143925 w 2230987"/>
                <a:gd name="connsiteY26" fmla="*/ 102870 h 854964"/>
                <a:gd name="connsiteX27" fmla="*/ 2227649 w 2230987"/>
                <a:gd name="connsiteY27" fmla="*/ 13811 h 854964"/>
                <a:gd name="connsiteX28" fmla="*/ 2217839 w 2230987"/>
                <a:gd name="connsiteY28" fmla="*/ 95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30987" h="854964">
                  <a:moveTo>
                    <a:pt x="2217839" y="0"/>
                  </a:moveTo>
                  <a:lnTo>
                    <a:pt x="264166" y="0"/>
                  </a:lnTo>
                  <a:cubicBezTo>
                    <a:pt x="146532" y="0"/>
                    <a:pt x="61474" y="81439"/>
                    <a:pt x="52901" y="205550"/>
                  </a:cubicBezTo>
                  <a:cubicBezTo>
                    <a:pt x="45948" y="304705"/>
                    <a:pt x="94430" y="370999"/>
                    <a:pt x="182251" y="412433"/>
                  </a:cubicBezTo>
                  <a:lnTo>
                    <a:pt x="701459" y="660654"/>
                  </a:lnTo>
                  <a:cubicBezTo>
                    <a:pt x="722223" y="670655"/>
                    <a:pt x="733844" y="681990"/>
                    <a:pt x="732510" y="701993"/>
                  </a:cubicBezTo>
                  <a:cubicBezTo>
                    <a:pt x="730796" y="727043"/>
                    <a:pt x="714127" y="738283"/>
                    <a:pt x="691457" y="738283"/>
                  </a:cubicBezTo>
                  <a:lnTo>
                    <a:pt x="120243" y="738283"/>
                  </a:lnTo>
                  <a:cubicBezTo>
                    <a:pt x="63855" y="738283"/>
                    <a:pt x="67760" y="598742"/>
                    <a:pt x="67760" y="598742"/>
                  </a:cubicBezTo>
                  <a:lnTo>
                    <a:pt x="14992" y="598742"/>
                  </a:lnTo>
                  <a:lnTo>
                    <a:pt x="4610" y="765905"/>
                  </a:lnTo>
                  <a:lnTo>
                    <a:pt x="133" y="829818"/>
                  </a:lnTo>
                  <a:cubicBezTo>
                    <a:pt x="-1105" y="846106"/>
                    <a:pt x="6324" y="854964"/>
                    <a:pt x="22136" y="854964"/>
                  </a:cubicBezTo>
                  <a:lnTo>
                    <a:pt x="851954" y="854964"/>
                  </a:lnTo>
                  <a:cubicBezTo>
                    <a:pt x="970826" y="854964"/>
                    <a:pt x="1055789" y="773525"/>
                    <a:pt x="1064456" y="649415"/>
                  </a:cubicBezTo>
                  <a:cubicBezTo>
                    <a:pt x="1071314" y="550355"/>
                    <a:pt x="1022832" y="483965"/>
                    <a:pt x="935202" y="441293"/>
                  </a:cubicBezTo>
                  <a:lnTo>
                    <a:pt x="415899" y="194405"/>
                  </a:lnTo>
                  <a:cubicBezTo>
                    <a:pt x="395039" y="184404"/>
                    <a:pt x="383324" y="173069"/>
                    <a:pt x="384752" y="153067"/>
                  </a:cubicBezTo>
                  <a:cubicBezTo>
                    <a:pt x="386562" y="127921"/>
                    <a:pt x="403231" y="115443"/>
                    <a:pt x="425900" y="115443"/>
                  </a:cubicBezTo>
                  <a:lnTo>
                    <a:pt x="1259814" y="115443"/>
                  </a:lnTo>
                  <a:lnTo>
                    <a:pt x="1209046" y="841153"/>
                  </a:lnTo>
                  <a:cubicBezTo>
                    <a:pt x="1208379" y="849916"/>
                    <a:pt x="1213713" y="854964"/>
                    <a:pt x="1225048" y="854964"/>
                  </a:cubicBezTo>
                  <a:lnTo>
                    <a:pt x="1531753" y="854964"/>
                  </a:lnTo>
                  <a:cubicBezTo>
                    <a:pt x="1544231" y="854964"/>
                    <a:pt x="1549184" y="849916"/>
                    <a:pt x="1549755" y="841153"/>
                  </a:cubicBezTo>
                  <a:lnTo>
                    <a:pt x="1600523" y="115443"/>
                  </a:lnTo>
                  <a:lnTo>
                    <a:pt x="2113445" y="115443"/>
                  </a:lnTo>
                  <a:cubicBezTo>
                    <a:pt x="2123636" y="115443"/>
                    <a:pt x="2131447" y="115157"/>
                    <a:pt x="2143925" y="102870"/>
                  </a:cubicBezTo>
                  <a:lnTo>
                    <a:pt x="2227649" y="13811"/>
                  </a:lnTo>
                  <a:cubicBezTo>
                    <a:pt x="2236031" y="4858"/>
                    <a:pt x="2227078" y="95"/>
                    <a:pt x="2217839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4" name="Freeform: Shape 14">
              <a:extLst>
                <a:ext uri="{FF2B5EF4-FFF2-40B4-BE49-F238E27FC236}">
                  <a16:creationId xmlns:a16="http://schemas.microsoft.com/office/drawing/2014/main" id="{5AB78EC2-24A3-8D20-0A2F-EDA7DD27311F}"/>
                </a:ext>
              </a:extLst>
            </p:cNvPr>
            <p:cNvSpPr/>
            <p:nvPr/>
          </p:nvSpPr>
          <p:spPr>
            <a:xfrm>
              <a:off x="5216747" y="3603402"/>
              <a:ext cx="571" cy="381"/>
            </a:xfrm>
            <a:custGeom>
              <a:avLst/>
              <a:gdLst>
                <a:gd name="connsiteX0" fmla="*/ 0 w 571"/>
                <a:gd name="connsiteY0" fmla="*/ 381 h 381"/>
                <a:gd name="connsiteX1" fmla="*/ 286 w 571"/>
                <a:gd name="connsiteY1" fmla="*/ 0 h 381"/>
                <a:gd name="connsiteX2" fmla="*/ 571 w 571"/>
                <a:gd name="connsiteY2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" h="381">
                  <a:moveTo>
                    <a:pt x="0" y="381"/>
                  </a:moveTo>
                  <a:lnTo>
                    <a:pt x="286" y="0"/>
                  </a:lnTo>
                  <a:lnTo>
                    <a:pt x="571" y="381"/>
                  </a:ln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216E4338-A3A6-FEE6-1157-CA56FC0A1C6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0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6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focu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2E4710F4-DCF6-35CB-2782-CD91F72F3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4022" y="1356053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DB75CAF5-10E9-C83E-DD2B-31E8829196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2390" y="1356053"/>
            <a:ext cx="3319725" cy="1207780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" name="Text Placeholder 42">
            <a:extLst>
              <a:ext uri="{FF2B5EF4-FFF2-40B4-BE49-F238E27FC236}">
                <a16:creationId xmlns:a16="http://schemas.microsoft.com/office/drawing/2014/main" id="{F8260B55-984F-7CDE-8B9C-D6B4387467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30241" y="2994809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015F346A-99CF-C2B8-52F0-55E9F43472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08609" y="2994809"/>
            <a:ext cx="3319725" cy="1207780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3" name="Text Placeholder 42">
            <a:extLst>
              <a:ext uri="{FF2B5EF4-FFF2-40B4-BE49-F238E27FC236}">
                <a16:creationId xmlns:a16="http://schemas.microsoft.com/office/drawing/2014/main" id="{36D3E185-324C-3514-CA01-7918B08A7F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4022" y="4638193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CFA2CC42-84CB-E747-C847-8CAC421C99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62390" y="4638193"/>
            <a:ext cx="3319725" cy="1207780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5" name="Text Placeholder 42">
            <a:extLst>
              <a:ext uri="{FF2B5EF4-FFF2-40B4-BE49-F238E27FC236}">
                <a16:creationId xmlns:a16="http://schemas.microsoft.com/office/drawing/2014/main" id="{30149FE0-8207-6A79-0645-1C5C8E3B18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0328" y="1356053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B60C6C55-9701-946C-EF85-9A0A62129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48697" y="1356053"/>
            <a:ext cx="3319725" cy="1207780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32CF0EC1-A1D8-A1B0-FE46-3E3E242B290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16548" y="2994809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8" name="Text Placeholder 47">
            <a:extLst>
              <a:ext uri="{FF2B5EF4-FFF2-40B4-BE49-F238E27FC236}">
                <a16:creationId xmlns:a16="http://schemas.microsoft.com/office/drawing/2014/main" id="{21B9E6C5-2CB1-516E-67CC-373AC536C7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4916" y="2994809"/>
            <a:ext cx="3319725" cy="1207780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E0BAE22B-C39E-E0A9-9CAB-A33E17CD01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0328" y="4638193"/>
            <a:ext cx="120926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DD0BAC88-2E3B-FED9-6804-EB8AB0AF20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48697" y="4638193"/>
            <a:ext cx="3319725" cy="1207780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E4817A-50EB-1685-1520-A222D147E382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BE961AC-B723-5878-DAD6-B5837F8E45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4E884D3-15AB-689B-497E-F6E2AA8511E4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9B11E32-6059-8980-965A-9E320DCA858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9313220-09FC-239C-4468-A61F4D2D55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264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D7FA1BB-3955-2E68-45B2-E93C758F4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845048" y="1325824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40" name="Text Placeholder 42">
            <a:extLst>
              <a:ext uri="{FF2B5EF4-FFF2-40B4-BE49-F238E27FC236}">
                <a16:creationId xmlns:a16="http://schemas.microsoft.com/office/drawing/2014/main" id="{B1860C2B-710D-7799-C994-2709266D0F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1549" y="2222398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A8C55D18-E80E-616F-6051-47DF1B0DDF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048" y="1325823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203D0980-2474-CC75-19A9-1979C7E634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845048" y="3523054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A6608522-45AA-6A82-3950-D80B828F2A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549" y="4419629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7103FCC1-8EF1-D463-E320-C8D409C684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5048" y="3523054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8" name="Text Placeholder 41">
            <a:extLst>
              <a:ext uri="{FF2B5EF4-FFF2-40B4-BE49-F238E27FC236}">
                <a16:creationId xmlns:a16="http://schemas.microsoft.com/office/drawing/2014/main" id="{EAE3D90C-77D7-8FE4-1BA8-09C71015C4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flipV="1">
            <a:off x="3524209" y="1829465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F4DCA93B-6747-677C-23C6-D5556D64D4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50710" y="2726040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0" name="Text Placeholder 43">
            <a:extLst>
              <a:ext uri="{FF2B5EF4-FFF2-40B4-BE49-F238E27FC236}">
                <a16:creationId xmlns:a16="http://schemas.microsoft.com/office/drawing/2014/main" id="{852C19B3-7EA3-F110-A06A-86AB9BD135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24209" y="1829465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" name="Text Placeholder 41">
            <a:extLst>
              <a:ext uri="{FF2B5EF4-FFF2-40B4-BE49-F238E27FC236}">
                <a16:creationId xmlns:a16="http://schemas.microsoft.com/office/drawing/2014/main" id="{BBECAA07-C47B-9E37-31BE-6E0D46AC48A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flipV="1">
            <a:off x="3524209" y="4026696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2" name="Text Placeholder 42">
            <a:extLst>
              <a:ext uri="{FF2B5EF4-FFF2-40B4-BE49-F238E27FC236}">
                <a16:creationId xmlns:a16="http://schemas.microsoft.com/office/drawing/2014/main" id="{A17B50D9-6E42-2B48-5280-4D0E2C2F30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0710" y="4923271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869A71D4-03A3-FFAC-677F-DE193F3F4D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24209" y="4026696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4" name="Text Placeholder 41">
            <a:extLst>
              <a:ext uri="{FF2B5EF4-FFF2-40B4-BE49-F238E27FC236}">
                <a16:creationId xmlns:a16="http://schemas.microsoft.com/office/drawing/2014/main" id="{5D78589D-2D9D-0D80-048D-A00E79AD77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flipV="1">
            <a:off x="6226224" y="1325824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5" name="Text Placeholder 42">
            <a:extLst>
              <a:ext uri="{FF2B5EF4-FFF2-40B4-BE49-F238E27FC236}">
                <a16:creationId xmlns:a16="http://schemas.microsoft.com/office/drawing/2014/main" id="{99518404-919F-1D6A-8C0F-D3A683C0BA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52726" y="2222398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3D968757-CE57-F7F2-1910-10DF98426F9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26224" y="1325823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7" name="Text Placeholder 41">
            <a:extLst>
              <a:ext uri="{FF2B5EF4-FFF2-40B4-BE49-F238E27FC236}">
                <a16:creationId xmlns:a16="http://schemas.microsoft.com/office/drawing/2014/main" id="{6CCCE4BC-BFEC-047C-32ED-FE4E289DA38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flipV="1">
            <a:off x="6226224" y="3523054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6AA6464E-7911-DAF8-59EE-F30320800D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52726" y="4419629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9" name="Text Placeholder 43">
            <a:extLst>
              <a:ext uri="{FF2B5EF4-FFF2-40B4-BE49-F238E27FC236}">
                <a16:creationId xmlns:a16="http://schemas.microsoft.com/office/drawing/2014/main" id="{FF40E462-443E-87E1-16BF-80FB60938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26224" y="3523054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0" name="Text Placeholder 41">
            <a:extLst>
              <a:ext uri="{FF2B5EF4-FFF2-40B4-BE49-F238E27FC236}">
                <a16:creationId xmlns:a16="http://schemas.microsoft.com/office/drawing/2014/main" id="{111427B8-45ED-7AE3-D4CB-E83E081C450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flipV="1">
            <a:off x="8905385" y="1829465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4151ABBB-8EEE-E22E-1B80-C35C76D10F9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31887" y="2726040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62" name="Text Placeholder 43">
            <a:extLst>
              <a:ext uri="{FF2B5EF4-FFF2-40B4-BE49-F238E27FC236}">
                <a16:creationId xmlns:a16="http://schemas.microsoft.com/office/drawing/2014/main" id="{F0B2B8CF-6C18-EF54-DDC2-C2B693F2967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905385" y="1829465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3" name="Text Placeholder 41">
            <a:extLst>
              <a:ext uri="{FF2B5EF4-FFF2-40B4-BE49-F238E27FC236}">
                <a16:creationId xmlns:a16="http://schemas.microsoft.com/office/drawing/2014/main" id="{DB6DA575-00F3-3F78-A82C-AA34722231B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 flipV="1">
            <a:off x="8905385" y="4026696"/>
            <a:ext cx="2441567" cy="1959222"/>
          </a:xfrm>
          <a:prstGeom prst="snip1Rect">
            <a:avLst>
              <a:gd name="adj" fmla="val 30774"/>
            </a:avLst>
          </a:prstGeom>
          <a:solidFill>
            <a:schemeClr val="bg1">
              <a:alpha val="55000"/>
            </a:schemeClr>
          </a:solidFill>
          <a:ln w="19050">
            <a:solidFill>
              <a:schemeClr val="accent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64" name="Text Placeholder 42">
            <a:extLst>
              <a:ext uri="{FF2B5EF4-FFF2-40B4-BE49-F238E27FC236}">
                <a16:creationId xmlns:a16="http://schemas.microsoft.com/office/drawing/2014/main" id="{73776178-F34C-184E-AF56-DF523CA386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31887" y="4923271"/>
            <a:ext cx="1590377" cy="1207780"/>
          </a:xfrm>
        </p:spPr>
        <p:txBody>
          <a:bodyPr/>
          <a:lstStyle>
            <a:lvl1pPr>
              <a:defRPr sz="79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65" name="Text Placeholder 43">
            <a:extLst>
              <a:ext uri="{FF2B5EF4-FFF2-40B4-BE49-F238E27FC236}">
                <a16:creationId xmlns:a16="http://schemas.microsoft.com/office/drawing/2014/main" id="{780E7311-F021-0505-4381-893D0A3131F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905385" y="4026696"/>
            <a:ext cx="2441567" cy="1135802"/>
          </a:xfrm>
        </p:spPr>
        <p:txBody>
          <a:bodyPr lIns="252000" tIns="216000" rIns="144000"/>
          <a:lstStyle>
            <a:lvl1pPr>
              <a:defRPr sz="1451" b="1">
                <a:solidFill>
                  <a:schemeClr val="accent1"/>
                </a:solidFill>
              </a:defRPr>
            </a:lvl1pPr>
            <a:lvl2pPr>
              <a:defRPr sz="1270"/>
            </a:lvl2pPr>
            <a:lvl3pPr>
              <a:defRPr sz="1088"/>
            </a:lvl3pPr>
            <a:lvl4pPr>
              <a:defRPr sz="997"/>
            </a:lvl4pPr>
            <a:lvl5pPr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13ADEA-FA4B-72C5-029F-BDB2CC37B000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69780F1-E56F-45D2-2431-9C65F7BF57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1E1C837-8860-5C2A-6FCE-D6D91B351FDC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8B85A14-0D71-AFDC-5746-DC831633011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2C0132FF-B8CA-08D6-19D9-5AA098AB788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47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focu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42C9420-7968-D9F7-CA8E-1CA10D6608DA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71AEB100-4E11-D4D2-E237-CB649CE30199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B3EEF9-87FD-89B7-FC90-DE274EB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11190B-D08F-9F31-7029-D1E68239EC1F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838FE2-6BA5-00D2-332C-2825B00FAE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AA2D92D0-906E-9C4F-EB17-EB784477956E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A0360F-74C5-7C30-2EB8-E8AB16158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2E4710F4-DCF6-35CB-2782-CD91F72F3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4022" y="1356054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DB75CAF5-10E9-C83E-DD2B-31E8829196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2390" y="1356054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5" name="Text Placeholder 42">
            <a:extLst>
              <a:ext uri="{FF2B5EF4-FFF2-40B4-BE49-F238E27FC236}">
                <a16:creationId xmlns:a16="http://schemas.microsoft.com/office/drawing/2014/main" id="{30149FE0-8207-6A79-0645-1C5C8E3B18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0328" y="1356054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B60C6C55-9701-946C-EF85-9A0A62129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48697" y="1356054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E4817A-50EB-1685-1520-A222D147E382}"/>
              </a:ext>
            </a:extLst>
          </p:cNvPr>
          <p:cNvGrpSpPr/>
          <p:nvPr userDrawn="1"/>
        </p:nvGrpSpPr>
        <p:grpSpPr>
          <a:xfrm>
            <a:off x="12384186" y="3609235"/>
            <a:ext cx="1086192" cy="438429"/>
            <a:chOff x="13844099" y="2611273"/>
            <a:chExt cx="1577468" cy="6367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BE961AC-B723-5878-DAD6-B5837F8E45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4E884D3-15AB-689B-497E-F6E2AA8511E4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9B11E32-6059-8980-965A-9E320DCA858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42">
            <a:extLst>
              <a:ext uri="{FF2B5EF4-FFF2-40B4-BE49-F238E27FC236}">
                <a16:creationId xmlns:a16="http://schemas.microsoft.com/office/drawing/2014/main" id="{DF442ACE-7CA8-7981-DB2F-A60B0DDE6F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24554" y="2460649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18" name="Text Placeholder 47">
            <a:extLst>
              <a:ext uri="{FF2B5EF4-FFF2-40B4-BE49-F238E27FC236}">
                <a16:creationId xmlns:a16="http://schemas.microsoft.com/office/drawing/2014/main" id="{102F399B-9833-39E3-3852-BD2AF776BC8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02922" y="2460649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9" name="Text Placeholder 42">
            <a:extLst>
              <a:ext uri="{FF2B5EF4-FFF2-40B4-BE49-F238E27FC236}">
                <a16:creationId xmlns:a16="http://schemas.microsoft.com/office/drawing/2014/main" id="{31A04511-38EB-1D4F-A11D-42B1A326C0F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10861" y="2460649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20" name="Text Placeholder 47">
            <a:extLst>
              <a:ext uri="{FF2B5EF4-FFF2-40B4-BE49-F238E27FC236}">
                <a16:creationId xmlns:a16="http://schemas.microsoft.com/office/drawing/2014/main" id="{D89F0282-C9FA-0B5C-1A1D-C7DF2D6794D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89229" y="2460649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42">
            <a:extLst>
              <a:ext uri="{FF2B5EF4-FFF2-40B4-BE49-F238E27FC236}">
                <a16:creationId xmlns:a16="http://schemas.microsoft.com/office/drawing/2014/main" id="{BF64151E-754E-BCE8-25FA-D21D805A34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84022" y="3567839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23" name="Text Placeholder 47">
            <a:extLst>
              <a:ext uri="{FF2B5EF4-FFF2-40B4-BE49-F238E27FC236}">
                <a16:creationId xmlns:a16="http://schemas.microsoft.com/office/drawing/2014/main" id="{9B292258-050B-714A-388F-B9D5A78A00C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62390" y="3567839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Text Placeholder 42">
            <a:extLst>
              <a:ext uri="{FF2B5EF4-FFF2-40B4-BE49-F238E27FC236}">
                <a16:creationId xmlns:a16="http://schemas.microsoft.com/office/drawing/2014/main" id="{E8683D7D-ACA4-1FF4-03B9-CF60DD0ED8C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70328" y="3567839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25" name="Text Placeholder 47">
            <a:extLst>
              <a:ext uri="{FF2B5EF4-FFF2-40B4-BE49-F238E27FC236}">
                <a16:creationId xmlns:a16="http://schemas.microsoft.com/office/drawing/2014/main" id="{6FE4AEE9-382A-9A14-3781-6FAD96CF6F2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48697" y="3567839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6" name="Text Placeholder 42">
            <a:extLst>
              <a:ext uri="{FF2B5EF4-FFF2-40B4-BE49-F238E27FC236}">
                <a16:creationId xmlns:a16="http://schemas.microsoft.com/office/drawing/2014/main" id="{3C2FB196-43CD-1027-A5F1-AE9B0071EF0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24554" y="4672434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27" name="Text Placeholder 47">
            <a:extLst>
              <a:ext uri="{FF2B5EF4-FFF2-40B4-BE49-F238E27FC236}">
                <a16:creationId xmlns:a16="http://schemas.microsoft.com/office/drawing/2014/main" id="{7DCAD205-2154-8304-DA48-6591470C794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702922" y="4672434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8" name="Text Placeholder 42">
            <a:extLst>
              <a:ext uri="{FF2B5EF4-FFF2-40B4-BE49-F238E27FC236}">
                <a16:creationId xmlns:a16="http://schemas.microsoft.com/office/drawing/2014/main" id="{335A88E6-E260-4F18-5C02-945C4EE5695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10861" y="4672434"/>
            <a:ext cx="1209267" cy="898277"/>
          </a:xfrm>
        </p:spPr>
        <p:txBody>
          <a:bodyPr/>
          <a:lstStyle>
            <a:lvl1pPr>
              <a:defRPr sz="6529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0.</a:t>
            </a:r>
          </a:p>
        </p:txBody>
      </p:sp>
      <p:sp>
        <p:nvSpPr>
          <p:cNvPr id="29" name="Text Placeholder 47">
            <a:extLst>
              <a:ext uri="{FF2B5EF4-FFF2-40B4-BE49-F238E27FC236}">
                <a16:creationId xmlns:a16="http://schemas.microsoft.com/office/drawing/2014/main" id="{AE1FDCB3-1F50-B9E8-47FA-C7DA4432043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889229" y="4672434"/>
            <a:ext cx="3319725" cy="898277"/>
          </a:xfrm>
        </p:spPr>
        <p:txBody>
          <a:bodyPr anchor="ctr"/>
          <a:lstStyle>
            <a:lvl1pPr>
              <a:defRPr sz="1632" b="1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E181B6D3-1AA9-A06D-E93F-8587D6BDFDD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833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1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E8287AA8-C40B-7559-4CC0-B7382C570E6C}"/>
              </a:ext>
            </a:extLst>
          </p:cNvPr>
          <p:cNvSpPr/>
          <p:nvPr userDrawn="1"/>
        </p:nvSpPr>
        <p:spPr>
          <a:xfrm>
            <a:off x="3743251" y="-14395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9A641773-201D-A788-B57C-C55F6456E9F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2B921-D7E4-D385-9FB9-093577C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EF3D4-574A-C485-894C-80E718B6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5AD-715A-4134-998B-ABA5B82CB363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BFE14-95E8-840F-F273-8849608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DD08B-68C7-80F3-9E08-D0E7EFF9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2E9D13-5581-1AA4-E89A-A41DD9C734C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9" name="ZoneTexte 13">
            <a:extLst>
              <a:ext uri="{FF2B5EF4-FFF2-40B4-BE49-F238E27FC236}">
                <a16:creationId xmlns:a16="http://schemas.microsoft.com/office/drawing/2014/main" id="{727E69F4-9519-3D91-7B22-D34B12101C8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133CB-9D13-CDD9-1526-0E42EC6B9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DCA15C6-AE8F-1240-E81D-C19161C341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98042" y="1849644"/>
            <a:ext cx="1864208" cy="1862446"/>
          </a:xfrm>
          <a:prstGeom prst="ellipse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pic>
        <p:nvPicPr>
          <p:cNvPr id="15" name="Image 1">
            <a:extLst>
              <a:ext uri="{FF2B5EF4-FFF2-40B4-BE49-F238E27FC236}">
                <a16:creationId xmlns:a16="http://schemas.microsoft.com/office/drawing/2014/main" id="{7705F3CC-98A2-76B7-B7CA-C8C44937E2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3537429"/>
            <a:ext cx="1050281" cy="489316"/>
          </a:xfrm>
          <a:prstGeom prst="rect">
            <a:avLst/>
          </a:prstGeom>
        </p:spPr>
      </p:pic>
      <p:sp>
        <p:nvSpPr>
          <p:cNvPr id="19" name="ZoneTexte 7">
            <a:extLst>
              <a:ext uri="{FF2B5EF4-FFF2-40B4-BE49-F238E27FC236}">
                <a16:creationId xmlns:a16="http://schemas.microsoft.com/office/drawing/2014/main" id="{20EBBBA6-E727-6CB2-551A-8529656526AA}"/>
              </a:ext>
            </a:extLst>
          </p:cNvPr>
          <p:cNvSpPr txBox="1"/>
          <p:nvPr userDrawn="1"/>
        </p:nvSpPr>
        <p:spPr>
          <a:xfrm>
            <a:off x="12384186" y="2896022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20" name="ZoneTexte 8">
            <a:extLst>
              <a:ext uri="{FF2B5EF4-FFF2-40B4-BE49-F238E27FC236}">
                <a16:creationId xmlns:a16="http://schemas.microsoft.com/office/drawing/2014/main" id="{288AE905-3C43-EB8D-FAC9-B4F6F2956BFE}"/>
              </a:ext>
            </a:extLst>
          </p:cNvPr>
          <p:cNvSpPr txBox="1"/>
          <p:nvPr userDrawn="1"/>
        </p:nvSpPr>
        <p:spPr>
          <a:xfrm>
            <a:off x="12384186" y="4176893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159BE7C7-BB43-959E-951D-81CBC6147B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4671920"/>
            <a:ext cx="221633" cy="208838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43BA5CE0-8594-E756-CCD5-60DBAC240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5650847"/>
            <a:ext cx="1015416" cy="192661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1DE3540-9D83-9C9C-F46A-EF4D79A326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727" y="3869650"/>
            <a:ext cx="3870838" cy="763515"/>
          </a:xfrm>
        </p:spPr>
        <p:txBody>
          <a:bodyPr/>
          <a:lstStyle>
            <a:lvl1pPr algn="ctr">
              <a:spcBef>
                <a:spcPts val="0"/>
              </a:spcBef>
              <a:defRPr sz="2176" b="1">
                <a:solidFill>
                  <a:schemeClr val="tx2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14" b="0" i="1">
                <a:solidFill>
                  <a:schemeClr val="accent2"/>
                </a:solidFill>
              </a:defRPr>
            </a:lvl2pPr>
            <a:lvl3pPr marL="0" indent="0" algn="ctr">
              <a:buNone/>
              <a:defRPr sz="1451"/>
            </a:lvl3pPr>
            <a:lvl4pPr algn="ctr">
              <a:defRPr sz="1270"/>
            </a:lvl4pPr>
            <a:lvl5pPr algn="ctr">
              <a:defRPr sz="127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004DB014-2AE2-DB02-B132-2C13BA9AB4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85933" y="1849644"/>
            <a:ext cx="6611341" cy="3158712"/>
          </a:xfrm>
        </p:spPr>
        <p:txBody>
          <a:bodyPr anchor="ctr"/>
          <a:lstStyle>
            <a:lvl1pPr algn="l">
              <a:spcBef>
                <a:spcPts val="1088"/>
              </a:spcBef>
              <a:defRPr sz="1814" b="0">
                <a:solidFill>
                  <a:schemeClr val="tx1"/>
                </a:solidFill>
              </a:defRPr>
            </a:lvl1pPr>
            <a:lvl2pPr marL="259118" indent="-259118" algn="l">
              <a:spcBef>
                <a:spcPts val="1088"/>
              </a:spcBef>
              <a:buFont typeface="Arial" panose="020B0604020202020204" pitchFamily="34" charset="0"/>
              <a:buChar char="•"/>
              <a:defRPr sz="1814" b="0" i="0">
                <a:solidFill>
                  <a:schemeClr val="tx1"/>
                </a:solidFill>
              </a:defRPr>
            </a:lvl2pPr>
            <a:lvl3pPr marL="0" indent="0" algn="l">
              <a:buNone/>
              <a:defRPr sz="1814"/>
            </a:lvl3pPr>
            <a:lvl4pPr algn="l">
              <a:defRPr sz="1632"/>
            </a:lvl4pPr>
            <a:lvl5pPr algn="l">
              <a:defRPr sz="1632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DF0F66-0525-A759-9DE8-BA8D2E446C94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324D1E4-F698-381B-63BC-9CE4A7A659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0CC0D39-4ACE-2C19-0D4D-D6C031B1A9D5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CD2B6B7-2CAD-48F1-07DD-01DB0E0DDC7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2845C7-B1D5-68B3-56F6-A6BE9BAAD799}"/>
              </a:ext>
            </a:extLst>
          </p:cNvPr>
          <p:cNvCxnSpPr/>
          <p:nvPr userDrawn="1"/>
        </p:nvCxnSpPr>
        <p:spPr>
          <a:xfrm>
            <a:off x="4432368" y="1849644"/>
            <a:ext cx="0" cy="316861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5">
            <a:extLst>
              <a:ext uri="{FF2B5EF4-FFF2-40B4-BE49-F238E27FC236}">
                <a16:creationId xmlns:a16="http://schemas.microsoft.com/office/drawing/2014/main" id="{D6FB6A13-1D76-C744-7597-777E18FA27F0}"/>
              </a:ext>
            </a:extLst>
          </p:cNvPr>
          <p:cNvSpPr txBox="1"/>
          <p:nvPr userDrawn="1"/>
        </p:nvSpPr>
        <p:spPr>
          <a:xfrm>
            <a:off x="12384186" y="5965668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Sepia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7" name="Image 9">
            <a:extLst>
              <a:ext uri="{FF2B5EF4-FFF2-40B4-BE49-F238E27FC236}">
                <a16:creationId xmlns:a16="http://schemas.microsoft.com/office/drawing/2014/main" id="{B6D3A5EE-B2FE-82FE-BBC3-B8A8B59E09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899433"/>
            <a:ext cx="538025" cy="3611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D63FC2-B989-70BE-2527-B6920BB390F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877839"/>
            <a:ext cx="276476" cy="382695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D8CA2514-BBAE-6A42-EBFF-6AB30A3A83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603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2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E8287AA8-C40B-7559-4CC0-B7382C570E6C}"/>
              </a:ext>
            </a:extLst>
          </p:cNvPr>
          <p:cNvSpPr/>
          <p:nvPr userDrawn="1"/>
        </p:nvSpPr>
        <p:spPr>
          <a:xfrm>
            <a:off x="3743251" y="-14395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9A641773-201D-A788-B57C-C55F6456E9F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2B921-D7E4-D385-9FB9-093577C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EF3D4-574A-C485-894C-80E718B6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5AD-715A-4134-998B-ABA5B82CB363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BFE14-95E8-840F-F273-8849608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DD08B-68C7-80F3-9E08-D0E7EFF9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2E9D13-5581-1AA4-E89A-A41DD9C734C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9" name="ZoneTexte 13">
            <a:extLst>
              <a:ext uri="{FF2B5EF4-FFF2-40B4-BE49-F238E27FC236}">
                <a16:creationId xmlns:a16="http://schemas.microsoft.com/office/drawing/2014/main" id="{727E69F4-9519-3D91-7B22-D34B12101C8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133CB-9D13-CDD9-1526-0E42EC6B9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DCA15C6-AE8F-1240-E81D-C19161C341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59379" y="1180743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45F34B92-17DD-EF90-EAE4-53087599CB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48304" y="1180743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15" name="Image 1">
            <a:extLst>
              <a:ext uri="{FF2B5EF4-FFF2-40B4-BE49-F238E27FC236}">
                <a16:creationId xmlns:a16="http://schemas.microsoft.com/office/drawing/2014/main" id="{7705F3CC-98A2-76B7-B7CA-C8C44937E2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3537429"/>
            <a:ext cx="1050281" cy="489316"/>
          </a:xfrm>
          <a:prstGeom prst="rect">
            <a:avLst/>
          </a:prstGeom>
        </p:spPr>
      </p:pic>
      <p:sp>
        <p:nvSpPr>
          <p:cNvPr id="19" name="ZoneTexte 7">
            <a:extLst>
              <a:ext uri="{FF2B5EF4-FFF2-40B4-BE49-F238E27FC236}">
                <a16:creationId xmlns:a16="http://schemas.microsoft.com/office/drawing/2014/main" id="{20EBBBA6-E727-6CB2-551A-8529656526AA}"/>
              </a:ext>
            </a:extLst>
          </p:cNvPr>
          <p:cNvSpPr txBox="1"/>
          <p:nvPr userDrawn="1"/>
        </p:nvSpPr>
        <p:spPr>
          <a:xfrm>
            <a:off x="12384186" y="2896022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20" name="ZoneTexte 8">
            <a:extLst>
              <a:ext uri="{FF2B5EF4-FFF2-40B4-BE49-F238E27FC236}">
                <a16:creationId xmlns:a16="http://schemas.microsoft.com/office/drawing/2014/main" id="{288AE905-3C43-EB8D-FAC9-B4F6F2956BFE}"/>
              </a:ext>
            </a:extLst>
          </p:cNvPr>
          <p:cNvSpPr txBox="1"/>
          <p:nvPr userDrawn="1"/>
        </p:nvSpPr>
        <p:spPr>
          <a:xfrm>
            <a:off x="12384186" y="4176893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159BE7C7-BB43-959E-951D-81CBC6147B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4671920"/>
            <a:ext cx="221633" cy="208838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43BA5CE0-8594-E756-CCD5-60DBAC240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5650847"/>
            <a:ext cx="1015416" cy="192661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1DE3540-9D83-9C9C-F46A-EF4D79A326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68069" y="2727577"/>
            <a:ext cx="4376934" cy="3158712"/>
          </a:xfrm>
        </p:spPr>
        <p:txBody>
          <a:bodyPr/>
          <a:lstStyle>
            <a:lvl1pPr algn="ctr">
              <a:spcBef>
                <a:spcPts val="0"/>
              </a:spcBef>
              <a:defRPr sz="2176" b="1">
                <a:solidFill>
                  <a:schemeClr val="tx2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632" b="0" i="1">
                <a:solidFill>
                  <a:schemeClr val="accent2"/>
                </a:solidFill>
              </a:defRPr>
            </a:lvl2pPr>
            <a:lvl3pPr marL="0" indent="0" algn="ctr">
              <a:buNone/>
              <a:defRPr sz="1451"/>
            </a:lvl3pPr>
            <a:lvl4pPr algn="ctr">
              <a:defRPr sz="1270"/>
            </a:lvl4pPr>
            <a:lvl5pPr algn="ctr">
              <a:defRPr sz="127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004DB014-2AE2-DB02-B132-2C13BA9AB4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56994" y="2727577"/>
            <a:ext cx="4376934" cy="3158712"/>
          </a:xfrm>
        </p:spPr>
        <p:txBody>
          <a:bodyPr/>
          <a:lstStyle>
            <a:lvl1pPr algn="ctr">
              <a:spcBef>
                <a:spcPts val="0"/>
              </a:spcBef>
              <a:defRPr sz="2176" b="1">
                <a:solidFill>
                  <a:schemeClr val="tx2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632" b="0" i="1">
                <a:solidFill>
                  <a:schemeClr val="accent2"/>
                </a:solidFill>
              </a:defRPr>
            </a:lvl2pPr>
            <a:lvl3pPr marL="0" indent="0" algn="ctr">
              <a:buNone/>
              <a:defRPr sz="1451"/>
            </a:lvl3pPr>
            <a:lvl4pPr algn="ctr">
              <a:defRPr sz="1270"/>
            </a:lvl4pPr>
            <a:lvl5pPr algn="ctr">
              <a:defRPr sz="127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DF0F66-0525-A759-9DE8-BA8D2E446C94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324D1E4-F698-381B-63BC-9CE4A7A659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0CC0D39-4ACE-2C19-0D4D-D6C031B1A9D5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CD2B6B7-2CAD-48F1-07DD-01DB0E0DDC74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5">
            <a:extLst>
              <a:ext uri="{FF2B5EF4-FFF2-40B4-BE49-F238E27FC236}">
                <a16:creationId xmlns:a16="http://schemas.microsoft.com/office/drawing/2014/main" id="{6D5D898C-427E-8946-32CA-9EAEC0B08F94}"/>
              </a:ext>
            </a:extLst>
          </p:cNvPr>
          <p:cNvSpPr txBox="1"/>
          <p:nvPr userDrawn="1"/>
        </p:nvSpPr>
        <p:spPr>
          <a:xfrm>
            <a:off x="12384186" y="5965668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Sepia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E93768DB-67BA-6002-577C-FF9E86D736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899433"/>
            <a:ext cx="538025" cy="3611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0C0463-90FB-E766-5356-4C1D0A7B47A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877839"/>
            <a:ext cx="276476" cy="382695"/>
          </a:xfrm>
          <a:prstGeom prst="rect">
            <a:avLst/>
          </a:prstGeom>
        </p:spPr>
      </p:pic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7701BF7D-F03E-D027-1E3A-5651D1480E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83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3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E8287AA8-C40B-7559-4CC0-B7382C570E6C}"/>
              </a:ext>
            </a:extLst>
          </p:cNvPr>
          <p:cNvSpPr/>
          <p:nvPr userDrawn="1"/>
        </p:nvSpPr>
        <p:spPr>
          <a:xfrm>
            <a:off x="3743251" y="-14395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9A641773-201D-A788-B57C-C55F6456E9F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2B921-D7E4-D385-9FB9-093577C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EF3D4-574A-C485-894C-80E718B6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5AD-715A-4134-998B-ABA5B82CB363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BFE14-95E8-840F-F273-8849608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DD08B-68C7-80F3-9E08-D0E7EFF9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2E9D13-5581-1AA4-E89A-A41DD9C734C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9" name="ZoneTexte 13">
            <a:extLst>
              <a:ext uri="{FF2B5EF4-FFF2-40B4-BE49-F238E27FC236}">
                <a16:creationId xmlns:a16="http://schemas.microsoft.com/office/drawing/2014/main" id="{727E69F4-9519-3D91-7B22-D34B12101C8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133CB-9D13-CDD9-1526-0E42EC6B9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DCA15C6-AE8F-1240-E81D-C19161C341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19258" y="1180743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45F34B92-17DD-EF90-EAE4-53087599CB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8843" y="1180743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B332CA66-D86E-9DF8-4CA7-EBB4EE2C56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73247" y="1180743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15" name="Image 1">
            <a:extLst>
              <a:ext uri="{FF2B5EF4-FFF2-40B4-BE49-F238E27FC236}">
                <a16:creationId xmlns:a16="http://schemas.microsoft.com/office/drawing/2014/main" id="{7705F3CC-98A2-76B7-B7CA-C8C44937E2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3537429"/>
            <a:ext cx="1050281" cy="489316"/>
          </a:xfrm>
          <a:prstGeom prst="rect">
            <a:avLst/>
          </a:prstGeom>
        </p:spPr>
      </p:pic>
      <p:sp>
        <p:nvSpPr>
          <p:cNvPr id="19" name="ZoneTexte 7">
            <a:extLst>
              <a:ext uri="{FF2B5EF4-FFF2-40B4-BE49-F238E27FC236}">
                <a16:creationId xmlns:a16="http://schemas.microsoft.com/office/drawing/2014/main" id="{20EBBBA6-E727-6CB2-551A-8529656526AA}"/>
              </a:ext>
            </a:extLst>
          </p:cNvPr>
          <p:cNvSpPr txBox="1"/>
          <p:nvPr userDrawn="1"/>
        </p:nvSpPr>
        <p:spPr>
          <a:xfrm>
            <a:off x="12384186" y="2896022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20" name="ZoneTexte 8">
            <a:extLst>
              <a:ext uri="{FF2B5EF4-FFF2-40B4-BE49-F238E27FC236}">
                <a16:creationId xmlns:a16="http://schemas.microsoft.com/office/drawing/2014/main" id="{288AE905-3C43-EB8D-FAC9-B4F6F2956BFE}"/>
              </a:ext>
            </a:extLst>
          </p:cNvPr>
          <p:cNvSpPr txBox="1"/>
          <p:nvPr userDrawn="1"/>
        </p:nvSpPr>
        <p:spPr>
          <a:xfrm>
            <a:off x="12384186" y="4176893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159BE7C7-BB43-959E-951D-81CBC6147B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4671920"/>
            <a:ext cx="221633" cy="208838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43BA5CE0-8594-E756-CCD5-60DBAC240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5650847"/>
            <a:ext cx="1015416" cy="192661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1DE3540-9D83-9C9C-F46A-EF4D79A326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5664" y="2727577"/>
            <a:ext cx="3301502" cy="3158712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451" b="0" i="1">
                <a:solidFill>
                  <a:schemeClr val="accent2"/>
                </a:solidFill>
              </a:defRPr>
            </a:lvl2pPr>
            <a:lvl3pPr marL="0" indent="0" algn="ctr">
              <a:buNone/>
              <a:defRPr sz="1270"/>
            </a:lvl3pPr>
            <a:lvl4pPr algn="ctr">
              <a:defRPr sz="1088"/>
            </a:lvl4pPr>
            <a:lvl5pPr algn="ctr">
              <a:defRPr sz="1088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004DB014-2AE2-DB02-B132-2C13BA9AB4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45249" y="2727577"/>
            <a:ext cx="3301502" cy="3158712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451" b="0" i="1">
                <a:solidFill>
                  <a:schemeClr val="accent2"/>
                </a:solidFill>
              </a:defRPr>
            </a:lvl2pPr>
            <a:lvl3pPr marL="0" indent="0" algn="ctr">
              <a:buNone/>
              <a:defRPr sz="1270"/>
            </a:lvl3pPr>
            <a:lvl4pPr algn="ctr">
              <a:defRPr sz="1088"/>
            </a:lvl4pPr>
            <a:lvl5pPr algn="ctr">
              <a:defRPr sz="1088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0D4324BA-9679-C8B6-81E4-EA5EB2A104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19653" y="2727577"/>
            <a:ext cx="3301502" cy="3158712"/>
          </a:xfrm>
        </p:spPr>
        <p:txBody>
          <a:bodyPr/>
          <a:lstStyle>
            <a:lvl1pPr algn="ctr"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451" b="0" i="1">
                <a:solidFill>
                  <a:schemeClr val="accent2"/>
                </a:solidFill>
              </a:defRPr>
            </a:lvl2pPr>
            <a:lvl3pPr marL="0" indent="0" algn="ctr">
              <a:buNone/>
              <a:defRPr sz="1270"/>
            </a:lvl3pPr>
            <a:lvl4pPr algn="ctr">
              <a:defRPr sz="1088"/>
            </a:lvl4pPr>
            <a:lvl5pPr algn="ctr">
              <a:defRPr sz="1088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8727996-EDDD-6113-1D53-700E42DECE33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A032706-B4C5-1025-A017-DFB72FB30B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D266586-FECE-0000-5A90-BF6A8FE893F0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B135A35-F83B-F034-1EB6-03D98651F74F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5">
            <a:extLst>
              <a:ext uri="{FF2B5EF4-FFF2-40B4-BE49-F238E27FC236}">
                <a16:creationId xmlns:a16="http://schemas.microsoft.com/office/drawing/2014/main" id="{FAA66D0A-D389-44CC-6140-E5FA61745E72}"/>
              </a:ext>
            </a:extLst>
          </p:cNvPr>
          <p:cNvSpPr txBox="1"/>
          <p:nvPr userDrawn="1"/>
        </p:nvSpPr>
        <p:spPr>
          <a:xfrm>
            <a:off x="12384186" y="5965668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Sepia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5D9242E4-4113-BBB8-5E9B-41327AF2C3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899433"/>
            <a:ext cx="538025" cy="3611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374D20-D446-1FDD-B661-8170243D861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877839"/>
            <a:ext cx="276476" cy="382695"/>
          </a:xfrm>
          <a:prstGeom prst="rect">
            <a:avLst/>
          </a:prstGeom>
        </p:spPr>
      </p:pic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238778E7-BC36-96B5-391E-940530740C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35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4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E8287AA8-C40B-7559-4CC0-B7382C570E6C}"/>
              </a:ext>
            </a:extLst>
          </p:cNvPr>
          <p:cNvSpPr/>
          <p:nvPr userDrawn="1"/>
        </p:nvSpPr>
        <p:spPr>
          <a:xfrm>
            <a:off x="3743251" y="-14395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9A641773-201D-A788-B57C-C55F6456E9F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2B921-D7E4-D385-9FB9-093577C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EF3D4-574A-C485-894C-80E718B6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5AD-715A-4134-998B-ABA5B82CB363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BFE14-95E8-840F-F273-8849608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DD08B-68C7-80F3-9E08-D0E7EFF9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2E9D13-5581-1AA4-E89A-A41DD9C734C9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9" name="ZoneTexte 13">
            <a:extLst>
              <a:ext uri="{FF2B5EF4-FFF2-40B4-BE49-F238E27FC236}">
                <a16:creationId xmlns:a16="http://schemas.microsoft.com/office/drawing/2014/main" id="{727E69F4-9519-3D91-7B22-D34B12101C8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E133CB-9D13-CDD9-1526-0E42EC6B9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DCA15C6-AE8F-1240-E81D-C19161C341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4727" y="1587655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15" name="Image 1">
            <a:extLst>
              <a:ext uri="{FF2B5EF4-FFF2-40B4-BE49-F238E27FC236}">
                <a16:creationId xmlns:a16="http://schemas.microsoft.com/office/drawing/2014/main" id="{7705F3CC-98A2-76B7-B7CA-C8C44937E2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3537429"/>
            <a:ext cx="1050281" cy="489316"/>
          </a:xfrm>
          <a:prstGeom prst="rect">
            <a:avLst/>
          </a:prstGeom>
        </p:spPr>
      </p:pic>
      <p:sp>
        <p:nvSpPr>
          <p:cNvPr id="19" name="ZoneTexte 7">
            <a:extLst>
              <a:ext uri="{FF2B5EF4-FFF2-40B4-BE49-F238E27FC236}">
                <a16:creationId xmlns:a16="http://schemas.microsoft.com/office/drawing/2014/main" id="{20EBBBA6-E727-6CB2-551A-8529656526AA}"/>
              </a:ext>
            </a:extLst>
          </p:cNvPr>
          <p:cNvSpPr txBox="1"/>
          <p:nvPr userDrawn="1"/>
        </p:nvSpPr>
        <p:spPr>
          <a:xfrm>
            <a:off x="12384186" y="2896022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20" name="ZoneTexte 8">
            <a:extLst>
              <a:ext uri="{FF2B5EF4-FFF2-40B4-BE49-F238E27FC236}">
                <a16:creationId xmlns:a16="http://schemas.microsoft.com/office/drawing/2014/main" id="{288AE905-3C43-EB8D-FAC9-B4F6F2956BFE}"/>
              </a:ext>
            </a:extLst>
          </p:cNvPr>
          <p:cNvSpPr txBox="1"/>
          <p:nvPr userDrawn="1"/>
        </p:nvSpPr>
        <p:spPr>
          <a:xfrm>
            <a:off x="12384186" y="4176893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159BE7C7-BB43-959E-951D-81CBC6147B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4671920"/>
            <a:ext cx="221633" cy="208838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43BA5CE0-8594-E756-CCD5-60DBAC240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5650847"/>
            <a:ext cx="1015416" cy="192661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1DE3540-9D83-9C9C-F46A-EF4D79A326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05985" y="1345074"/>
            <a:ext cx="3951814" cy="1876632"/>
          </a:xfrm>
        </p:spPr>
        <p:txBody>
          <a:bodyPr anchor="ctr"/>
          <a:lstStyle>
            <a:lvl1pPr algn="l">
              <a:spcBef>
                <a:spcPts val="0"/>
              </a:spcBef>
              <a:defRPr sz="1632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70" b="0" i="1">
                <a:solidFill>
                  <a:schemeClr val="accent2"/>
                </a:solidFill>
              </a:defRPr>
            </a:lvl2pPr>
            <a:lvl3pPr marL="0" indent="0" algn="l">
              <a:buNone/>
              <a:defRPr sz="1088"/>
            </a:lvl3pPr>
            <a:lvl4pPr algn="l">
              <a:defRPr sz="997"/>
            </a:lvl4pPr>
            <a:lvl5pPr algn="l"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6" name="Picture Placeholder 15">
            <a:extLst>
              <a:ext uri="{FF2B5EF4-FFF2-40B4-BE49-F238E27FC236}">
                <a16:creationId xmlns:a16="http://schemas.microsoft.com/office/drawing/2014/main" id="{22F3B2D8-B3CE-3C1C-BA55-04CB7647A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727" y="4068782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C9ACA94B-E87D-FFA8-72B3-B8314F47C35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05985" y="3826201"/>
            <a:ext cx="3951814" cy="1876632"/>
          </a:xfrm>
        </p:spPr>
        <p:txBody>
          <a:bodyPr anchor="ctr"/>
          <a:lstStyle>
            <a:lvl1pPr algn="l">
              <a:spcBef>
                <a:spcPts val="0"/>
              </a:spcBef>
              <a:defRPr sz="1632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70" b="0" i="1">
                <a:solidFill>
                  <a:schemeClr val="accent2"/>
                </a:solidFill>
              </a:defRPr>
            </a:lvl2pPr>
            <a:lvl3pPr marL="0" indent="0" algn="l">
              <a:buNone/>
              <a:defRPr sz="1088"/>
            </a:lvl3pPr>
            <a:lvl4pPr algn="l">
              <a:defRPr sz="997"/>
            </a:lvl4pPr>
            <a:lvl5pPr algn="l"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5C31DB1F-F984-2A39-42D1-5AC17E057F3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28537" y="1587655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FA76A40F-E0EB-C360-EAA6-EA32879107C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39795" y="1345074"/>
            <a:ext cx="3951814" cy="1876632"/>
          </a:xfrm>
        </p:spPr>
        <p:txBody>
          <a:bodyPr anchor="ctr"/>
          <a:lstStyle>
            <a:lvl1pPr algn="l">
              <a:spcBef>
                <a:spcPts val="0"/>
              </a:spcBef>
              <a:defRPr sz="1632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451" b="0" i="1">
                <a:solidFill>
                  <a:schemeClr val="accent2"/>
                </a:solidFill>
              </a:defRPr>
            </a:lvl2pPr>
            <a:lvl3pPr marL="0" indent="0" algn="l">
              <a:buNone/>
              <a:defRPr sz="1088"/>
            </a:lvl3pPr>
            <a:lvl4pPr algn="l">
              <a:defRPr sz="997"/>
            </a:lvl4pPr>
            <a:lvl5pPr algn="l"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2" name="Picture Placeholder 15">
            <a:extLst>
              <a:ext uri="{FF2B5EF4-FFF2-40B4-BE49-F238E27FC236}">
                <a16:creationId xmlns:a16="http://schemas.microsoft.com/office/drawing/2014/main" id="{F83E1C58-4A11-B95B-A929-525B483AEF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28537" y="4068782"/>
            <a:ext cx="1394314" cy="139299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FF613F63-ABBD-55B1-1E28-24FA354096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39795" y="3826201"/>
            <a:ext cx="3951814" cy="1876632"/>
          </a:xfrm>
        </p:spPr>
        <p:txBody>
          <a:bodyPr anchor="ctr"/>
          <a:lstStyle>
            <a:lvl1pPr algn="l">
              <a:spcBef>
                <a:spcPts val="0"/>
              </a:spcBef>
              <a:defRPr sz="1632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451" b="0" i="1">
                <a:solidFill>
                  <a:schemeClr val="accent2"/>
                </a:solidFill>
              </a:defRPr>
            </a:lvl2pPr>
            <a:lvl3pPr marL="0" indent="0" algn="l">
              <a:buNone/>
              <a:defRPr sz="1088"/>
            </a:lvl3pPr>
            <a:lvl4pPr algn="l">
              <a:defRPr sz="997"/>
            </a:lvl4pPr>
            <a:lvl5pPr algn="l">
              <a:defRPr sz="997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737C2DE-EE76-3584-2ABC-E590A6B4600C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D8D0634-6041-B54D-78ED-175989D0F2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6DC12C9-5EBB-2FDC-D16F-B6EA2124541B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15551B3-D210-AAA6-E212-41642D09927F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5">
            <a:extLst>
              <a:ext uri="{FF2B5EF4-FFF2-40B4-BE49-F238E27FC236}">
                <a16:creationId xmlns:a16="http://schemas.microsoft.com/office/drawing/2014/main" id="{0A1E9AAB-8725-9FE7-ACCB-D7925CD2CE9B}"/>
              </a:ext>
            </a:extLst>
          </p:cNvPr>
          <p:cNvSpPr txBox="1"/>
          <p:nvPr userDrawn="1"/>
        </p:nvSpPr>
        <p:spPr>
          <a:xfrm>
            <a:off x="12384186" y="5965668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Sepia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ACD5B4F3-15EF-DD26-9AED-8A066F8B48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899433"/>
            <a:ext cx="538025" cy="3611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387623-EBA5-FACB-78A2-0A0F51A42F8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877839"/>
            <a:ext cx="276476" cy="382695"/>
          </a:xfrm>
          <a:prstGeom prst="rect">
            <a:avLst/>
          </a:prstGeom>
        </p:spPr>
      </p:pic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FDF855AF-FEB9-F47E-F4B7-DD97227DA9E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849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-form: Shape 1">
            <a:extLst>
              <a:ext uri="{FF2B5EF4-FFF2-40B4-BE49-F238E27FC236}">
                <a16:creationId xmlns:a16="http://schemas.microsoft.com/office/drawing/2014/main" id="{0E87F890-67B0-6401-3C7A-39C236D0A658}"/>
              </a:ext>
            </a:extLst>
          </p:cNvPr>
          <p:cNvSpPr/>
          <p:nvPr userDrawn="1"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4869EF46-1400-70D1-B1BD-D62037B3EF2A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26ED4-AA32-D503-9C91-F819665F0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AA510-3F00-48FB-B24B-467290185A1E}" type="datetime1">
              <a:rPr lang="en-GB" smtClean="0"/>
              <a:t>16/04/2026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F1F35-2641-9B63-338A-29261E27B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08104-87C2-4B51-B8B8-8CD583522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A048A6-3475-81F7-7B4C-41368D12B0E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8" name="ZoneTexte 13">
            <a:extLst>
              <a:ext uri="{FF2B5EF4-FFF2-40B4-BE49-F238E27FC236}">
                <a16:creationId xmlns:a16="http://schemas.microsoft.com/office/drawing/2014/main" id="{AD6B342F-E94F-7FF3-19FE-5F0DDE616491}"/>
              </a:ext>
            </a:extLst>
          </p:cNvPr>
          <p:cNvSpPr txBox="1"/>
          <p:nvPr userDrawn="1"/>
        </p:nvSpPr>
        <p:spPr>
          <a:xfrm>
            <a:off x="12384187" y="831881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AC9803-F3BA-B91F-C80E-B33A85649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1737022"/>
            <a:ext cx="587388" cy="17275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4B1A4DC-60C9-2935-74D2-49B8D4D2C101}"/>
              </a:ext>
            </a:extLst>
          </p:cNvPr>
          <p:cNvGrpSpPr/>
          <p:nvPr userDrawn="1"/>
        </p:nvGrpSpPr>
        <p:grpSpPr>
          <a:xfrm>
            <a:off x="12384186" y="2289148"/>
            <a:ext cx="1086192" cy="438429"/>
            <a:chOff x="13844099" y="2611273"/>
            <a:chExt cx="1577468" cy="63675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2E7C1B-2304-7A7D-9CC6-C65374E517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C54E600-63E9-A6CC-97E4-3AB9C09A42D4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CF52F24-8C18-57EA-336F-67FFA3800451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037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ice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6">
            <a:extLst>
              <a:ext uri="{FF2B5EF4-FFF2-40B4-BE49-F238E27FC236}">
                <a16:creationId xmlns:a16="http://schemas.microsoft.com/office/drawing/2014/main" id="{6FA612CD-A73C-97E8-E673-253C94DAC811}"/>
              </a:ext>
            </a:extLst>
          </p:cNvPr>
          <p:cNvSpPr/>
          <p:nvPr userDrawn="1"/>
        </p:nvSpPr>
        <p:spPr>
          <a:xfrm>
            <a:off x="10426360" y="5922957"/>
            <a:ext cx="1765639" cy="935043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accent1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>
            <a:lvl1pPr>
              <a:spcBef>
                <a:spcPts val="2720"/>
              </a:spcBef>
              <a:defRPr sz="3264" b="1">
                <a:solidFill>
                  <a:schemeClr val="accent1"/>
                </a:solidFill>
              </a:defRPr>
            </a:lvl1pPr>
            <a:lvl2pPr marL="410271" indent="-410271">
              <a:spcBef>
                <a:spcPts val="2720"/>
              </a:spcBef>
              <a:buClr>
                <a:schemeClr val="accent1"/>
              </a:buClr>
              <a:defRPr sz="2902">
                <a:solidFill>
                  <a:schemeClr val="accent1"/>
                </a:solidFill>
              </a:defRPr>
            </a:lvl2pPr>
            <a:lvl3pPr marL="889639" indent="-441941">
              <a:spcBef>
                <a:spcPts val="2720"/>
              </a:spcBef>
              <a:buClr>
                <a:schemeClr val="accent1"/>
              </a:buClr>
              <a:defRPr sz="2539">
                <a:solidFill>
                  <a:schemeClr val="accent1"/>
                </a:solidFill>
              </a:defRPr>
            </a:lvl3pPr>
            <a:lvl4pPr marL="1299910" indent="-374282">
              <a:spcBef>
                <a:spcPts val="2720"/>
              </a:spcBef>
              <a:buClr>
                <a:schemeClr val="accent1"/>
              </a:buClr>
              <a:defRPr sz="2176">
                <a:solidFill>
                  <a:schemeClr val="accent1"/>
                </a:solidFill>
              </a:defRPr>
            </a:lvl4pPr>
            <a:lvl5pPr marL="1544632" indent="-207294">
              <a:spcBef>
                <a:spcPts val="2720"/>
              </a:spcBef>
              <a:defRPr sz="2176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389A923-B67B-A8DE-9E9F-CFB6334BA7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1BAB04-9456-0DE1-4E67-3DED0F860D66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DF1DD4E5-48E2-6632-7338-82CC88673C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246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e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6">
            <a:extLst>
              <a:ext uri="{FF2B5EF4-FFF2-40B4-BE49-F238E27FC236}">
                <a16:creationId xmlns:a16="http://schemas.microsoft.com/office/drawing/2014/main" id="{6FA612CD-A73C-97E8-E673-253C94DAC811}"/>
              </a:ext>
            </a:extLst>
          </p:cNvPr>
          <p:cNvSpPr/>
          <p:nvPr userDrawn="1"/>
        </p:nvSpPr>
        <p:spPr>
          <a:xfrm>
            <a:off x="10426360" y="5922957"/>
            <a:ext cx="1765639" cy="935043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tx2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C25A4B2-0430-CA2C-2917-3D20F92388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1264BB8-D70A-6010-EB9D-B8D6C8868E03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44765BB2-9AAA-DEBE-867A-B2AB4EC4A0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963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F2A620BF-753F-DF84-BD16-0F69D9685AE1}"/>
              </a:ext>
            </a:extLst>
          </p:cNvPr>
          <p:cNvSpPr>
            <a:spLocks noGrp="1"/>
          </p:cNvSpPr>
          <p:nvPr>
            <p:ph type="media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73EA31D1-542F-4915-0755-97F6FF0C18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4549" y="1653602"/>
            <a:ext cx="9827452" cy="5204399"/>
          </a:xfrm>
          <a:prstGeom prst="triangle">
            <a:avLst>
              <a:gd name="adj" fmla="val 100000"/>
            </a:avLst>
          </a:prstGeom>
          <a:solidFill>
            <a:schemeClr val="tx2">
              <a:alpha val="9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01D84A6-D7E5-D37A-87B2-2F3B7EBB9A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93239" y="5930932"/>
            <a:ext cx="3807751" cy="427546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0" r="-120"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37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 + bloc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EE9A2E1-7B37-739F-7682-A8A2476501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95033" y="1839740"/>
            <a:ext cx="4215158" cy="4158851"/>
          </a:xfrm>
          <a:solidFill>
            <a:schemeClr val="tx2"/>
          </a:solidFill>
        </p:spPr>
        <p:txBody>
          <a:bodyPr lIns="288000" tIns="720000" rIns="288000"/>
          <a:lstStyle>
            <a:lvl1pPr>
              <a:defRPr sz="2539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F824B16-84AE-A525-8D29-9AA6D5977B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28587" y="3117375"/>
            <a:ext cx="7063413" cy="3740626"/>
          </a:xfrm>
          <a:prstGeom prst="triangle">
            <a:avLst>
              <a:gd name="adj" fmla="val 100000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27" y="1261905"/>
            <a:ext cx="5625378" cy="473685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01539F6-C6F0-4989-28A4-A1A18A78AE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9920000">
            <a:off x="4662015" y="4988252"/>
            <a:ext cx="8001846" cy="12717"/>
          </a:xfrm>
          <a:custGeom>
            <a:avLst/>
            <a:gdLst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8" fmla="*/ 0 w 2438400"/>
              <a:gd name="connsiteY8" fmla="*/ 304806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8" fmla="*/ 91440 w 2438400"/>
              <a:gd name="connsiteY8" fmla="*/ 396246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0" fmla="*/ 0 w 2438400"/>
              <a:gd name="connsiteY0" fmla="*/ 304806 h 1523994"/>
              <a:gd name="connsiteX1" fmla="*/ 304806 w 2438400"/>
              <a:gd name="connsiteY1" fmla="*/ 0 h 1523994"/>
              <a:gd name="connsiteX2" fmla="*/ 2133594 w 2438400"/>
              <a:gd name="connsiteY2" fmla="*/ 0 h 1523994"/>
              <a:gd name="connsiteX3" fmla="*/ 2438400 w 2438400"/>
              <a:gd name="connsiteY3" fmla="*/ 304806 h 1523994"/>
              <a:gd name="connsiteX4" fmla="*/ 2438400 w 2438400"/>
              <a:gd name="connsiteY4" fmla="*/ 1523994 h 1523994"/>
              <a:gd name="connsiteX0" fmla="*/ 0 w 2438400"/>
              <a:gd name="connsiteY0" fmla="*/ 304806 h 304806"/>
              <a:gd name="connsiteX1" fmla="*/ 304806 w 2438400"/>
              <a:gd name="connsiteY1" fmla="*/ 0 h 304806"/>
              <a:gd name="connsiteX2" fmla="*/ 2133594 w 2438400"/>
              <a:gd name="connsiteY2" fmla="*/ 0 h 304806"/>
              <a:gd name="connsiteX3" fmla="*/ 2438400 w 2438400"/>
              <a:gd name="connsiteY3" fmla="*/ 304806 h 304806"/>
              <a:gd name="connsiteX0" fmla="*/ 0 w 2133594"/>
              <a:gd name="connsiteY0" fmla="*/ 304806 h 304806"/>
              <a:gd name="connsiteX1" fmla="*/ 304806 w 2133594"/>
              <a:gd name="connsiteY1" fmla="*/ 0 h 304806"/>
              <a:gd name="connsiteX2" fmla="*/ 2133594 w 2133594"/>
              <a:gd name="connsiteY2" fmla="*/ 0 h 304806"/>
              <a:gd name="connsiteX0" fmla="*/ 0 w 2133594"/>
              <a:gd name="connsiteY0" fmla="*/ 307971 h 307971"/>
              <a:gd name="connsiteX1" fmla="*/ 304806 w 2133594"/>
              <a:gd name="connsiteY1" fmla="*/ 3165 h 307971"/>
              <a:gd name="connsiteX2" fmla="*/ 490246 w 2133594"/>
              <a:gd name="connsiteY2" fmla="*/ 0 h 307971"/>
              <a:gd name="connsiteX3" fmla="*/ 2133594 w 2133594"/>
              <a:gd name="connsiteY3" fmla="*/ 3165 h 307971"/>
              <a:gd name="connsiteX0" fmla="*/ 0 w 2133594"/>
              <a:gd name="connsiteY0" fmla="*/ 307971 h 307971"/>
              <a:gd name="connsiteX1" fmla="*/ 490246 w 2133594"/>
              <a:gd name="connsiteY1" fmla="*/ 0 h 307971"/>
              <a:gd name="connsiteX2" fmla="*/ 2133594 w 2133594"/>
              <a:gd name="connsiteY2" fmla="*/ 3165 h 307971"/>
              <a:gd name="connsiteX0" fmla="*/ 0 w 1643348"/>
              <a:gd name="connsiteY0" fmla="*/ 0 h 3165"/>
              <a:gd name="connsiteX1" fmla="*/ 1643348 w 1643348"/>
              <a:gd name="connsiteY1" fmla="*/ 3165 h 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3348" h="3165">
                <a:moveTo>
                  <a:pt x="0" y="0"/>
                </a:moveTo>
                <a:lnTo>
                  <a:pt x="1643348" y="3165"/>
                </a:lnTo>
              </a:path>
            </a:pathLst>
          </a:custGeom>
          <a:ln w="31750" cap="rnd">
            <a:solidFill>
              <a:schemeClr val="tx2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BF1B4C-1AB2-DF73-2C42-9FA42637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76689-AFD2-D41F-8D73-2867EB9C4C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48BED1A-5125-7C62-7B14-C95714169973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A453B38-042F-0FE3-6039-ED686EB1873A}"/>
              </a:ext>
            </a:extLst>
          </p:cNvPr>
          <p:cNvSpPr txBox="1"/>
          <p:nvPr userDrawn="1"/>
        </p:nvSpPr>
        <p:spPr>
          <a:xfrm>
            <a:off x="12384186" y="2149521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F6239E5-67B3-08E4-7187-2FDC21F441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2644547"/>
            <a:ext cx="221633" cy="208838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4FBC5072-537D-BE18-6236-6C09FA720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3623475"/>
            <a:ext cx="1015416" cy="192661"/>
          </a:xfrm>
          <a:prstGeom prst="rect">
            <a:avLst/>
          </a:prstGeom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B526F55B-626F-7C6B-B52F-4D01164813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564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sea blue + image + bloc ic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EE9A2E1-7B37-739F-7682-A8A2476501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95033" y="1839740"/>
            <a:ext cx="4215158" cy="4158851"/>
          </a:xfrm>
          <a:solidFill>
            <a:schemeClr val="accent2"/>
          </a:solidFill>
        </p:spPr>
        <p:txBody>
          <a:bodyPr lIns="288000" tIns="720000" rIns="288000"/>
          <a:lstStyle>
            <a:lvl1pPr>
              <a:defRPr sz="2539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F824B16-84AE-A525-8D29-9AA6D5977B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28587" y="3117375"/>
            <a:ext cx="7063413" cy="3740626"/>
          </a:xfrm>
          <a:prstGeom prst="triangle">
            <a:avLst>
              <a:gd name="adj" fmla="val 100000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bg1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27" y="1261905"/>
            <a:ext cx="5625378" cy="47368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01539F6-C6F0-4989-28A4-A1A18A78AE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9920000">
            <a:off x="4662015" y="4988252"/>
            <a:ext cx="8001846" cy="12717"/>
          </a:xfrm>
          <a:custGeom>
            <a:avLst/>
            <a:gdLst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8" fmla="*/ 0 w 2438400"/>
              <a:gd name="connsiteY8" fmla="*/ 304806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8" fmla="*/ 91440 w 2438400"/>
              <a:gd name="connsiteY8" fmla="*/ 396246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0" fmla="*/ 0 w 2438400"/>
              <a:gd name="connsiteY0" fmla="*/ 304806 h 1523994"/>
              <a:gd name="connsiteX1" fmla="*/ 304806 w 2438400"/>
              <a:gd name="connsiteY1" fmla="*/ 0 h 1523994"/>
              <a:gd name="connsiteX2" fmla="*/ 2133594 w 2438400"/>
              <a:gd name="connsiteY2" fmla="*/ 0 h 1523994"/>
              <a:gd name="connsiteX3" fmla="*/ 2438400 w 2438400"/>
              <a:gd name="connsiteY3" fmla="*/ 304806 h 1523994"/>
              <a:gd name="connsiteX4" fmla="*/ 2438400 w 2438400"/>
              <a:gd name="connsiteY4" fmla="*/ 1523994 h 1523994"/>
              <a:gd name="connsiteX0" fmla="*/ 0 w 2438400"/>
              <a:gd name="connsiteY0" fmla="*/ 304806 h 304806"/>
              <a:gd name="connsiteX1" fmla="*/ 304806 w 2438400"/>
              <a:gd name="connsiteY1" fmla="*/ 0 h 304806"/>
              <a:gd name="connsiteX2" fmla="*/ 2133594 w 2438400"/>
              <a:gd name="connsiteY2" fmla="*/ 0 h 304806"/>
              <a:gd name="connsiteX3" fmla="*/ 2438400 w 2438400"/>
              <a:gd name="connsiteY3" fmla="*/ 304806 h 304806"/>
              <a:gd name="connsiteX0" fmla="*/ 0 w 2133594"/>
              <a:gd name="connsiteY0" fmla="*/ 304806 h 304806"/>
              <a:gd name="connsiteX1" fmla="*/ 304806 w 2133594"/>
              <a:gd name="connsiteY1" fmla="*/ 0 h 304806"/>
              <a:gd name="connsiteX2" fmla="*/ 2133594 w 2133594"/>
              <a:gd name="connsiteY2" fmla="*/ 0 h 304806"/>
              <a:gd name="connsiteX0" fmla="*/ 0 w 2133594"/>
              <a:gd name="connsiteY0" fmla="*/ 307971 h 307971"/>
              <a:gd name="connsiteX1" fmla="*/ 304806 w 2133594"/>
              <a:gd name="connsiteY1" fmla="*/ 3165 h 307971"/>
              <a:gd name="connsiteX2" fmla="*/ 490246 w 2133594"/>
              <a:gd name="connsiteY2" fmla="*/ 0 h 307971"/>
              <a:gd name="connsiteX3" fmla="*/ 2133594 w 2133594"/>
              <a:gd name="connsiteY3" fmla="*/ 3165 h 307971"/>
              <a:gd name="connsiteX0" fmla="*/ 0 w 2133594"/>
              <a:gd name="connsiteY0" fmla="*/ 307971 h 307971"/>
              <a:gd name="connsiteX1" fmla="*/ 490246 w 2133594"/>
              <a:gd name="connsiteY1" fmla="*/ 0 h 307971"/>
              <a:gd name="connsiteX2" fmla="*/ 2133594 w 2133594"/>
              <a:gd name="connsiteY2" fmla="*/ 3165 h 307971"/>
              <a:gd name="connsiteX0" fmla="*/ 0 w 1643348"/>
              <a:gd name="connsiteY0" fmla="*/ 0 h 3165"/>
              <a:gd name="connsiteX1" fmla="*/ 1643348 w 1643348"/>
              <a:gd name="connsiteY1" fmla="*/ 3165 h 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3348" h="3165">
                <a:moveTo>
                  <a:pt x="0" y="0"/>
                </a:moveTo>
                <a:lnTo>
                  <a:pt x="1643348" y="3165"/>
                </a:lnTo>
              </a:path>
            </a:pathLst>
          </a:custGeom>
          <a:ln w="31750" cap="rnd">
            <a:solidFill>
              <a:schemeClr val="accent2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BC046D0-E4C0-CDB4-B8B3-D6C4E05EA1DF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8E7A96-8488-AF20-E516-B85F796F5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81DED65-1E80-6FB7-FDBB-FFFF5665E7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609B7E7-A4B1-FA67-472F-4DD52572FC66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9471E86-C88E-B6EE-FE81-16E66832F848}"/>
              </a:ext>
            </a:extLst>
          </p:cNvPr>
          <p:cNvSpPr txBox="1"/>
          <p:nvPr userDrawn="1"/>
        </p:nvSpPr>
        <p:spPr>
          <a:xfrm>
            <a:off x="12384186" y="2149521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A6187C6-FA9A-C656-A101-2E3AEBF498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2644547"/>
            <a:ext cx="221633" cy="208838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38266B63-1C31-DE9D-6D07-CAC16B1B1B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3623475"/>
            <a:ext cx="1015416" cy="192661"/>
          </a:xfrm>
          <a:prstGeom prst="rect">
            <a:avLst/>
          </a:prstGeom>
        </p:spPr>
      </p:pic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778AB374-8D8A-81F0-3053-6ACDED831E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418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ea blue + image + bloc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EE9A2E1-7B37-739F-7682-A8A2476501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95033" y="1839740"/>
            <a:ext cx="4215158" cy="4158851"/>
          </a:xfrm>
          <a:solidFill>
            <a:schemeClr val="tx2"/>
          </a:solidFill>
        </p:spPr>
        <p:txBody>
          <a:bodyPr lIns="288000" tIns="720000" rIns="288000"/>
          <a:lstStyle>
            <a:lvl1pPr>
              <a:defRPr sz="2539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F824B16-84AE-A525-8D29-9AA6D5977B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28587" y="3117375"/>
            <a:ext cx="7063413" cy="3740626"/>
          </a:xfrm>
          <a:prstGeom prst="triangle">
            <a:avLst>
              <a:gd name="adj" fmla="val 100000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bg1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27" y="1261905"/>
            <a:ext cx="5625378" cy="47368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01539F6-C6F0-4989-28A4-A1A18A78AE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9920000">
            <a:off x="4662015" y="4988252"/>
            <a:ext cx="8001846" cy="12717"/>
          </a:xfrm>
          <a:custGeom>
            <a:avLst/>
            <a:gdLst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8" fmla="*/ 0 w 2438400"/>
              <a:gd name="connsiteY8" fmla="*/ 304806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8" fmla="*/ 91440 w 2438400"/>
              <a:gd name="connsiteY8" fmla="*/ 396246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7" fmla="*/ 0 w 2438400"/>
              <a:gd name="connsiteY7" fmla="*/ 1523994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6" fmla="*/ 304806 w 2438400"/>
              <a:gd name="connsiteY6" fmla="*/ 1828800 h 1828800"/>
              <a:gd name="connsiteX0" fmla="*/ 0 w 2438400"/>
              <a:gd name="connsiteY0" fmla="*/ 304806 h 1828800"/>
              <a:gd name="connsiteX1" fmla="*/ 304806 w 2438400"/>
              <a:gd name="connsiteY1" fmla="*/ 0 h 1828800"/>
              <a:gd name="connsiteX2" fmla="*/ 2133594 w 2438400"/>
              <a:gd name="connsiteY2" fmla="*/ 0 h 1828800"/>
              <a:gd name="connsiteX3" fmla="*/ 2438400 w 2438400"/>
              <a:gd name="connsiteY3" fmla="*/ 304806 h 1828800"/>
              <a:gd name="connsiteX4" fmla="*/ 2438400 w 2438400"/>
              <a:gd name="connsiteY4" fmla="*/ 1523994 h 1828800"/>
              <a:gd name="connsiteX5" fmla="*/ 2133594 w 2438400"/>
              <a:gd name="connsiteY5" fmla="*/ 1828800 h 1828800"/>
              <a:gd name="connsiteX0" fmla="*/ 0 w 2438400"/>
              <a:gd name="connsiteY0" fmla="*/ 304806 h 1523994"/>
              <a:gd name="connsiteX1" fmla="*/ 304806 w 2438400"/>
              <a:gd name="connsiteY1" fmla="*/ 0 h 1523994"/>
              <a:gd name="connsiteX2" fmla="*/ 2133594 w 2438400"/>
              <a:gd name="connsiteY2" fmla="*/ 0 h 1523994"/>
              <a:gd name="connsiteX3" fmla="*/ 2438400 w 2438400"/>
              <a:gd name="connsiteY3" fmla="*/ 304806 h 1523994"/>
              <a:gd name="connsiteX4" fmla="*/ 2438400 w 2438400"/>
              <a:gd name="connsiteY4" fmla="*/ 1523994 h 1523994"/>
              <a:gd name="connsiteX0" fmla="*/ 0 w 2438400"/>
              <a:gd name="connsiteY0" fmla="*/ 304806 h 304806"/>
              <a:gd name="connsiteX1" fmla="*/ 304806 w 2438400"/>
              <a:gd name="connsiteY1" fmla="*/ 0 h 304806"/>
              <a:gd name="connsiteX2" fmla="*/ 2133594 w 2438400"/>
              <a:gd name="connsiteY2" fmla="*/ 0 h 304806"/>
              <a:gd name="connsiteX3" fmla="*/ 2438400 w 2438400"/>
              <a:gd name="connsiteY3" fmla="*/ 304806 h 304806"/>
              <a:gd name="connsiteX0" fmla="*/ 0 w 2133594"/>
              <a:gd name="connsiteY0" fmla="*/ 304806 h 304806"/>
              <a:gd name="connsiteX1" fmla="*/ 304806 w 2133594"/>
              <a:gd name="connsiteY1" fmla="*/ 0 h 304806"/>
              <a:gd name="connsiteX2" fmla="*/ 2133594 w 2133594"/>
              <a:gd name="connsiteY2" fmla="*/ 0 h 304806"/>
              <a:gd name="connsiteX0" fmla="*/ 0 w 2133594"/>
              <a:gd name="connsiteY0" fmla="*/ 307971 h 307971"/>
              <a:gd name="connsiteX1" fmla="*/ 304806 w 2133594"/>
              <a:gd name="connsiteY1" fmla="*/ 3165 h 307971"/>
              <a:gd name="connsiteX2" fmla="*/ 490246 w 2133594"/>
              <a:gd name="connsiteY2" fmla="*/ 0 h 307971"/>
              <a:gd name="connsiteX3" fmla="*/ 2133594 w 2133594"/>
              <a:gd name="connsiteY3" fmla="*/ 3165 h 307971"/>
              <a:gd name="connsiteX0" fmla="*/ 0 w 2133594"/>
              <a:gd name="connsiteY0" fmla="*/ 307971 h 307971"/>
              <a:gd name="connsiteX1" fmla="*/ 490246 w 2133594"/>
              <a:gd name="connsiteY1" fmla="*/ 0 h 307971"/>
              <a:gd name="connsiteX2" fmla="*/ 2133594 w 2133594"/>
              <a:gd name="connsiteY2" fmla="*/ 3165 h 307971"/>
              <a:gd name="connsiteX0" fmla="*/ 0 w 1643348"/>
              <a:gd name="connsiteY0" fmla="*/ 0 h 3165"/>
              <a:gd name="connsiteX1" fmla="*/ 1643348 w 1643348"/>
              <a:gd name="connsiteY1" fmla="*/ 3165 h 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3348" h="3165">
                <a:moveTo>
                  <a:pt x="0" y="0"/>
                </a:moveTo>
                <a:lnTo>
                  <a:pt x="1643348" y="3165"/>
                </a:lnTo>
              </a:path>
            </a:pathLst>
          </a:custGeom>
          <a:ln w="31750" cap="rnd">
            <a:solidFill>
              <a:schemeClr val="tx2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7F16AF-0461-2F80-57B7-C33CE3D4B6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40880C1-E128-0D86-270C-261CDAF3082E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6A04E99-C351-9E2B-A115-BDC12FE7D842}"/>
              </a:ext>
            </a:extLst>
          </p:cNvPr>
          <p:cNvSpPr txBox="1"/>
          <p:nvPr userDrawn="1"/>
        </p:nvSpPr>
        <p:spPr>
          <a:xfrm>
            <a:off x="12384186" y="2149521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EB160BC-0C54-9B39-4231-F6EBDD071F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2644547"/>
            <a:ext cx="221633" cy="208838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AD42DEFB-B31E-86A7-4046-6D52DF4654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3623475"/>
            <a:ext cx="1015416" cy="192661"/>
          </a:xfrm>
          <a:prstGeom prst="rect">
            <a:avLst/>
          </a:prstGeom>
        </p:spPr>
      </p:pic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E72135D0-94F4-639A-1151-FEC459A409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74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sea blue + image background + bloc ic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oneTexte 17">
            <a:extLst>
              <a:ext uri="{FF2B5EF4-FFF2-40B4-BE49-F238E27FC236}">
                <a16:creationId xmlns:a16="http://schemas.microsoft.com/office/drawing/2014/main" id="{D0CB6270-8647-609D-149C-977D860296C0}"/>
              </a:ext>
            </a:extLst>
          </p:cNvPr>
          <p:cNvSpPr txBox="1"/>
          <p:nvPr userDrawn="1"/>
        </p:nvSpPr>
        <p:spPr>
          <a:xfrm>
            <a:off x="12384186" y="2149520"/>
            <a:ext cx="1899175" cy="3076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fr-BE" sz="907" b="1" err="1"/>
              <a:t>Add</a:t>
            </a:r>
            <a:r>
              <a:rPr lang="fr-BE" sz="907" b="1"/>
              <a:t> an image:</a:t>
            </a:r>
          </a:p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this layout, there is a gradient that helps with the readability of the text. </a:t>
            </a:r>
          </a:p>
          <a:p>
            <a:pPr marL="207294" indent="-207294">
              <a:spcAft>
                <a:spcPts val="544"/>
              </a:spcAft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reach the image frame, </a:t>
            </a:r>
            <a:r>
              <a:rPr lang="en-GB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the gradient</a:t>
            </a:r>
            <a:r>
              <a:rPr lang="fr-BE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fr-BE" sz="907" b="1"/>
          </a:p>
          <a:p>
            <a:pPr marL="161229" indent="-161229">
              <a:buFont typeface="+mj-lt"/>
              <a:buAutoNum type="arabicPeriod" startAt="2"/>
            </a:pPr>
            <a:r>
              <a:rPr lang="en-GB" sz="907"/>
              <a:t>Add an image (two options):</a:t>
            </a:r>
          </a:p>
          <a:p>
            <a:pPr marL="161229" indent="-161229">
              <a:buFont typeface="+mj-lt"/>
              <a:buAutoNum type="arabicPeriod" startAt="2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/>
              <a:t>Click on this icon to add an image</a:t>
            </a:r>
            <a:endParaRPr lang="fr-BE" sz="907"/>
          </a:p>
          <a:p>
            <a:pPr marL="377161" indent="-207294">
              <a:buFont typeface="+mj-lt"/>
              <a:buAutoNum type="alphaLcPeriod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 b="0" u="sng"/>
              <a:t>OR </a:t>
            </a:r>
            <a:r>
              <a:rPr lang="en-GB" sz="907" b="0" u="none"/>
              <a:t>Change the image already present by choosing "change image" with a right click on it</a:t>
            </a:r>
            <a:endParaRPr lang="fr-BE" sz="907" u="none"/>
          </a:p>
          <a:p>
            <a:pPr marL="0" indent="0">
              <a:buFont typeface="+mj-lt"/>
              <a:buNone/>
            </a:pPr>
            <a:endParaRPr lang="fr-BE" sz="907"/>
          </a:p>
          <a:p>
            <a:pPr marL="0" indent="0">
              <a:buFont typeface="+mj-lt"/>
              <a:buNone/>
            </a:pPr>
            <a:endParaRPr lang="fr-BE" sz="907"/>
          </a:p>
          <a:p>
            <a:pPr marL="161229" indent="-161229" algn="l" defTabSz="829178" rtl="0" eaLnBrk="1" latinLnBrk="0" hangingPunct="1">
              <a:buFont typeface="+mj-lt"/>
              <a:buAutoNum type="arabicPeriod" startAt="3"/>
            </a:pPr>
            <a:r>
              <a:rPr lang="en-GB" sz="907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Reset </a:t>
            </a:r>
            <a:r>
              <a:rPr lang="en-GB" sz="907" u="non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slide by clicking on the "Reset" icon in the home tab.</a:t>
            </a:r>
            <a:endParaRPr lang="fr-BE" sz="907" u="none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FB0016-E50F-E677-B96F-83C14B7DE3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43186"/>
            <a:ext cx="12192000" cy="6814814"/>
          </a:xfrm>
          <a:gradFill>
            <a:gsLst>
              <a:gs pos="2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E7A9E0-C02F-2016-3E7C-13DDE69BA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43187"/>
            <a:ext cx="12192000" cy="6814814"/>
          </a:xfrm>
          <a:custGeom>
            <a:avLst/>
            <a:gdLst>
              <a:gd name="connsiteX0" fmla="*/ 7555969 w 13444538"/>
              <a:gd name="connsiteY0" fmla="*/ 1898422 h 7515225"/>
              <a:gd name="connsiteX1" fmla="*/ 7555969 w 13444538"/>
              <a:gd name="connsiteY1" fmla="*/ 6013221 h 7515225"/>
              <a:gd name="connsiteX2" fmla="*/ 11264366 w 13444538"/>
              <a:gd name="connsiteY2" fmla="*/ 6013221 h 7515225"/>
              <a:gd name="connsiteX3" fmla="*/ 12508969 w 13444538"/>
              <a:gd name="connsiteY3" fmla="*/ 4768618 h 7515225"/>
              <a:gd name="connsiteX4" fmla="*/ 12508969 w 13444538"/>
              <a:gd name="connsiteY4" fmla="*/ 1898422 h 7515225"/>
              <a:gd name="connsiteX5" fmla="*/ 0 w 13444538"/>
              <a:gd name="connsiteY5" fmla="*/ 0 h 7515225"/>
              <a:gd name="connsiteX6" fmla="*/ 13444538 w 13444538"/>
              <a:gd name="connsiteY6" fmla="*/ 0 h 7515225"/>
              <a:gd name="connsiteX7" fmla="*/ 13444538 w 13444538"/>
              <a:gd name="connsiteY7" fmla="*/ 7515225 h 7515225"/>
              <a:gd name="connsiteX8" fmla="*/ 0 w 13444538"/>
              <a:gd name="connsiteY8" fmla="*/ 7515225 h 751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44538" h="7515225">
                <a:moveTo>
                  <a:pt x="7555969" y="1898422"/>
                </a:moveTo>
                <a:lnTo>
                  <a:pt x="7555969" y="6013221"/>
                </a:lnTo>
                <a:lnTo>
                  <a:pt x="11264366" y="6013221"/>
                </a:lnTo>
                <a:lnTo>
                  <a:pt x="12508969" y="4768618"/>
                </a:lnTo>
                <a:lnTo>
                  <a:pt x="12508969" y="1898422"/>
                </a:lnTo>
                <a:close/>
                <a:moveTo>
                  <a:pt x="0" y="0"/>
                </a:moveTo>
                <a:lnTo>
                  <a:pt x="13444538" y="0"/>
                </a:lnTo>
                <a:lnTo>
                  <a:pt x="13444538" y="7515225"/>
                </a:lnTo>
                <a:lnTo>
                  <a:pt x="0" y="7515225"/>
                </a:ln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27" y="1261905"/>
            <a:ext cx="5625378" cy="47368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bg1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A157D76-95EC-A8D7-3ADB-7BE127ED5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732315F-5B6D-6EDC-967B-EF0423978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6856110" y="1764678"/>
            <a:ext cx="4491562" cy="3731304"/>
          </a:xfrm>
          <a:prstGeom prst="snip1Rect">
            <a:avLst>
              <a:gd name="adj" fmla="val 30247"/>
            </a:avLst>
          </a:prstGeom>
          <a:solidFill>
            <a:schemeClr val="accent1">
              <a:alpha val="50000"/>
            </a:schemeClr>
          </a:solidFill>
          <a:ln w="19050">
            <a:solidFill>
              <a:schemeClr val="accent2"/>
            </a:solidFill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FA3C5CE-4A41-793D-FC54-E56ABD31E04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95033" y="1839741"/>
            <a:ext cx="4215158" cy="3524010"/>
          </a:xfrm>
          <a:noFill/>
        </p:spPr>
        <p:txBody>
          <a:bodyPr lIns="288000" tIns="252000" rIns="288000"/>
          <a:lstStyle>
            <a:lvl1pPr>
              <a:defRPr sz="2539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BFE996-CBF8-C232-6CBB-302C23045F93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1FCF25C-50F7-6E94-AA4C-349264727E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344988-2959-C9BE-2DB6-87171E4056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A5B2155-BFCF-035B-5894-05C6DAD72BE8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7" name="ZoneTexte 5">
            <a:extLst>
              <a:ext uri="{FF2B5EF4-FFF2-40B4-BE49-F238E27FC236}">
                <a16:creationId xmlns:a16="http://schemas.microsoft.com/office/drawing/2014/main" id="{D91FECAB-7C5A-0B95-0185-76966948DCF2}"/>
              </a:ext>
            </a:extLst>
          </p:cNvPr>
          <p:cNvSpPr txBox="1"/>
          <p:nvPr userDrawn="1"/>
        </p:nvSpPr>
        <p:spPr>
          <a:xfrm>
            <a:off x="12384186" y="5291792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Dark Teal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Image 9">
            <a:extLst>
              <a:ext uri="{FF2B5EF4-FFF2-40B4-BE49-F238E27FC236}">
                <a16:creationId xmlns:a16="http://schemas.microsoft.com/office/drawing/2014/main" id="{7645E44B-1CB6-54BB-4936-528E22A2C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225557"/>
            <a:ext cx="538025" cy="3611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5ED9AA-A597-AF22-BC4F-DB46391E406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203964"/>
            <a:ext cx="276476" cy="382695"/>
          </a:xfrm>
          <a:prstGeom prst="rect">
            <a:avLst/>
          </a:prstGeom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4ED40661-D882-AF27-5DB3-123D682A45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8" y="4488355"/>
            <a:ext cx="1015416" cy="192661"/>
          </a:xfrm>
          <a:prstGeom prst="rect">
            <a:avLst/>
          </a:prstGeom>
        </p:spPr>
      </p:pic>
      <p:pic>
        <p:nvPicPr>
          <p:cNvPr id="26" name="Image 18">
            <a:extLst>
              <a:ext uri="{FF2B5EF4-FFF2-40B4-BE49-F238E27FC236}">
                <a16:creationId xmlns:a16="http://schemas.microsoft.com/office/drawing/2014/main" id="{0FF342AE-9B4E-E342-52E0-31A4D3FA9BE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9416" y="3677884"/>
            <a:ext cx="221633" cy="2088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6339A28-7042-846F-12FF-3B66AAEB50B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9" y="5066500"/>
            <a:ext cx="682892" cy="179862"/>
          </a:xfrm>
          <a:prstGeom prst="rect">
            <a:avLst/>
          </a:prstGeom>
        </p:spPr>
      </p:pic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AB8D75D3-20C6-246F-51A0-513CE03C6A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7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sea blue + image background + bloc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FB0016-E50F-E677-B96F-83C14B7DE3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43186"/>
            <a:ext cx="12192000" cy="6814814"/>
          </a:xfrm>
          <a:gradFill>
            <a:gsLst>
              <a:gs pos="2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E7A9E0-C02F-2016-3E7C-13DDE69BA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43187"/>
            <a:ext cx="12192000" cy="6814814"/>
          </a:xfrm>
          <a:custGeom>
            <a:avLst/>
            <a:gdLst>
              <a:gd name="connsiteX0" fmla="*/ 7555969 w 13444538"/>
              <a:gd name="connsiteY0" fmla="*/ 1898422 h 7515225"/>
              <a:gd name="connsiteX1" fmla="*/ 7555969 w 13444538"/>
              <a:gd name="connsiteY1" fmla="*/ 6013221 h 7515225"/>
              <a:gd name="connsiteX2" fmla="*/ 11264366 w 13444538"/>
              <a:gd name="connsiteY2" fmla="*/ 6013221 h 7515225"/>
              <a:gd name="connsiteX3" fmla="*/ 12508969 w 13444538"/>
              <a:gd name="connsiteY3" fmla="*/ 4768618 h 7515225"/>
              <a:gd name="connsiteX4" fmla="*/ 12508969 w 13444538"/>
              <a:gd name="connsiteY4" fmla="*/ 1898422 h 7515225"/>
              <a:gd name="connsiteX5" fmla="*/ 0 w 13444538"/>
              <a:gd name="connsiteY5" fmla="*/ 0 h 7515225"/>
              <a:gd name="connsiteX6" fmla="*/ 13444538 w 13444538"/>
              <a:gd name="connsiteY6" fmla="*/ 0 h 7515225"/>
              <a:gd name="connsiteX7" fmla="*/ 13444538 w 13444538"/>
              <a:gd name="connsiteY7" fmla="*/ 7515225 h 7515225"/>
              <a:gd name="connsiteX8" fmla="*/ 0 w 13444538"/>
              <a:gd name="connsiteY8" fmla="*/ 7515225 h 751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44538" h="7515225">
                <a:moveTo>
                  <a:pt x="7555969" y="1898422"/>
                </a:moveTo>
                <a:lnTo>
                  <a:pt x="7555969" y="6013221"/>
                </a:lnTo>
                <a:lnTo>
                  <a:pt x="11264366" y="6013221"/>
                </a:lnTo>
                <a:lnTo>
                  <a:pt x="12508969" y="4768618"/>
                </a:lnTo>
                <a:lnTo>
                  <a:pt x="12508969" y="1898422"/>
                </a:lnTo>
                <a:close/>
                <a:moveTo>
                  <a:pt x="0" y="0"/>
                </a:moveTo>
                <a:lnTo>
                  <a:pt x="13444538" y="0"/>
                </a:lnTo>
                <a:lnTo>
                  <a:pt x="13444538" y="7515225"/>
                </a:lnTo>
                <a:lnTo>
                  <a:pt x="0" y="7515225"/>
                </a:ln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727" y="1261905"/>
            <a:ext cx="5625378" cy="47368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bg1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A157D76-95EC-A8D7-3ADB-7BE127ED5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732315F-5B6D-6EDC-967B-EF0423978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6856110" y="1764678"/>
            <a:ext cx="4491562" cy="3731304"/>
          </a:xfrm>
          <a:prstGeom prst="snip1Rect">
            <a:avLst>
              <a:gd name="adj" fmla="val 30247"/>
            </a:avLst>
          </a:prstGeom>
          <a:solidFill>
            <a:schemeClr val="accent1">
              <a:alpha val="50000"/>
            </a:schemeClr>
          </a:solidFill>
          <a:ln w="19050">
            <a:solidFill>
              <a:schemeClr val="tx2"/>
            </a:solidFill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FA3C5CE-4A41-793D-FC54-E56ABD31E04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95033" y="1839741"/>
            <a:ext cx="4215158" cy="3524010"/>
          </a:xfrm>
          <a:noFill/>
        </p:spPr>
        <p:txBody>
          <a:bodyPr lIns="288000" tIns="252000" rIns="288000"/>
          <a:lstStyle>
            <a:lvl1pPr>
              <a:defRPr sz="2539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55D257-3ACF-5F8D-A623-E0354DEE7F81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0694848-A8EF-CE53-E262-8BC05BB163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6E887A2-AFB9-0BBE-C1FC-7F00416FFF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5DBB89A-EA5A-69C9-3406-8C8D1661EB29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26" name="ZoneTexte 17">
            <a:extLst>
              <a:ext uri="{FF2B5EF4-FFF2-40B4-BE49-F238E27FC236}">
                <a16:creationId xmlns:a16="http://schemas.microsoft.com/office/drawing/2014/main" id="{3EB4481E-0A65-D230-1577-B74FB42B145E}"/>
              </a:ext>
            </a:extLst>
          </p:cNvPr>
          <p:cNvSpPr txBox="1"/>
          <p:nvPr userDrawn="1"/>
        </p:nvSpPr>
        <p:spPr>
          <a:xfrm>
            <a:off x="12384186" y="2149520"/>
            <a:ext cx="1899175" cy="3076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fr-BE" sz="907" b="1" err="1"/>
              <a:t>Add</a:t>
            </a:r>
            <a:r>
              <a:rPr lang="fr-BE" sz="907" b="1"/>
              <a:t> an image:</a:t>
            </a:r>
          </a:p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this layout, there is a gradient that helps with the readability of the text. </a:t>
            </a:r>
          </a:p>
          <a:p>
            <a:pPr marL="207294" indent="-207294">
              <a:spcAft>
                <a:spcPts val="544"/>
              </a:spcAft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reach the image frame, </a:t>
            </a:r>
            <a:r>
              <a:rPr lang="en-GB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the gradient</a:t>
            </a:r>
            <a:r>
              <a:rPr lang="fr-BE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fr-BE" sz="907" b="1"/>
          </a:p>
          <a:p>
            <a:pPr marL="161229" indent="-161229">
              <a:buFont typeface="+mj-lt"/>
              <a:buAutoNum type="arabicPeriod" startAt="2"/>
            </a:pPr>
            <a:r>
              <a:rPr lang="en-GB" sz="907"/>
              <a:t>Add an image (two options):</a:t>
            </a:r>
          </a:p>
          <a:p>
            <a:pPr marL="161229" indent="-161229">
              <a:buFont typeface="+mj-lt"/>
              <a:buAutoNum type="arabicPeriod" startAt="2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/>
              <a:t>Click on this icon to add an image</a:t>
            </a:r>
            <a:endParaRPr lang="fr-BE" sz="907"/>
          </a:p>
          <a:p>
            <a:pPr marL="377161" indent="-207294">
              <a:buFont typeface="+mj-lt"/>
              <a:buAutoNum type="alphaLcPeriod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 b="0" u="sng"/>
              <a:t>OR </a:t>
            </a:r>
            <a:r>
              <a:rPr lang="en-GB" sz="907" b="0" u="none"/>
              <a:t>Change the image already present by choosing "change image" with a right click on it</a:t>
            </a:r>
            <a:endParaRPr lang="fr-BE" sz="907" u="none"/>
          </a:p>
          <a:p>
            <a:pPr marL="0" indent="0">
              <a:buFont typeface="+mj-lt"/>
              <a:buNone/>
            </a:pPr>
            <a:endParaRPr lang="fr-BE" sz="907"/>
          </a:p>
          <a:p>
            <a:pPr marL="0" indent="0">
              <a:buFont typeface="+mj-lt"/>
              <a:buNone/>
            </a:pPr>
            <a:endParaRPr lang="fr-BE" sz="907"/>
          </a:p>
          <a:p>
            <a:pPr marL="161229" indent="-161229" algn="l" defTabSz="829178" rtl="0" eaLnBrk="1" latinLnBrk="0" hangingPunct="1">
              <a:buFont typeface="+mj-lt"/>
              <a:buAutoNum type="arabicPeriod" startAt="3"/>
            </a:pPr>
            <a:r>
              <a:rPr lang="en-GB" sz="907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Reset </a:t>
            </a:r>
            <a:r>
              <a:rPr lang="en-GB" sz="907" u="non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slide by clicking on the "Reset" icon in the home tab.</a:t>
            </a:r>
            <a:endParaRPr lang="fr-BE" sz="907" u="none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ZoneTexte 5">
            <a:extLst>
              <a:ext uri="{FF2B5EF4-FFF2-40B4-BE49-F238E27FC236}">
                <a16:creationId xmlns:a16="http://schemas.microsoft.com/office/drawing/2014/main" id="{68C8F579-A702-0E54-3C95-8A98EAAAAA26}"/>
              </a:ext>
            </a:extLst>
          </p:cNvPr>
          <p:cNvSpPr txBox="1"/>
          <p:nvPr userDrawn="1"/>
        </p:nvSpPr>
        <p:spPr>
          <a:xfrm>
            <a:off x="12384186" y="5291792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Dark Teal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9" name="Image 9">
            <a:extLst>
              <a:ext uri="{FF2B5EF4-FFF2-40B4-BE49-F238E27FC236}">
                <a16:creationId xmlns:a16="http://schemas.microsoft.com/office/drawing/2014/main" id="{AD227F8A-9C44-E533-E5A9-0C7BA12ED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225557"/>
            <a:ext cx="538025" cy="36110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7164812-884B-2B5C-0480-7ADC151C096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203964"/>
            <a:ext cx="276476" cy="382695"/>
          </a:xfrm>
          <a:prstGeom prst="rect">
            <a:avLst/>
          </a:prstGeom>
        </p:spPr>
      </p:pic>
      <p:pic>
        <p:nvPicPr>
          <p:cNvPr id="31" name="Picture 9">
            <a:extLst>
              <a:ext uri="{FF2B5EF4-FFF2-40B4-BE49-F238E27FC236}">
                <a16:creationId xmlns:a16="http://schemas.microsoft.com/office/drawing/2014/main" id="{02C22393-68AA-B337-42BC-29F4E347D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8" y="4488355"/>
            <a:ext cx="1015416" cy="192661"/>
          </a:xfrm>
          <a:prstGeom prst="rect">
            <a:avLst/>
          </a:prstGeom>
        </p:spPr>
      </p:pic>
      <p:pic>
        <p:nvPicPr>
          <p:cNvPr id="32" name="Image 18">
            <a:extLst>
              <a:ext uri="{FF2B5EF4-FFF2-40B4-BE49-F238E27FC236}">
                <a16:creationId xmlns:a16="http://schemas.microsoft.com/office/drawing/2014/main" id="{DB26CC98-04E3-6414-8A7C-CCA144544CB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9416" y="3677884"/>
            <a:ext cx="221633" cy="20883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0A90048-E89C-F5A5-D014-DF0F515FAE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9" y="5066500"/>
            <a:ext cx="682892" cy="179862"/>
          </a:xfrm>
          <a:prstGeom prst="rect">
            <a:avLst/>
          </a:prstGeom>
        </p:spPr>
      </p:pic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834CB34-0E17-BF7E-A909-AB90B1A962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897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ea blue + image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oneTexte 17">
            <a:extLst>
              <a:ext uri="{FF2B5EF4-FFF2-40B4-BE49-F238E27FC236}">
                <a16:creationId xmlns:a16="http://schemas.microsoft.com/office/drawing/2014/main" id="{D0CB6270-8647-609D-149C-977D860296C0}"/>
              </a:ext>
            </a:extLst>
          </p:cNvPr>
          <p:cNvSpPr txBox="1"/>
          <p:nvPr userDrawn="1"/>
        </p:nvSpPr>
        <p:spPr>
          <a:xfrm>
            <a:off x="12384186" y="2149520"/>
            <a:ext cx="1899175" cy="3076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fr-BE" sz="907" b="1" err="1"/>
              <a:t>Add</a:t>
            </a:r>
            <a:r>
              <a:rPr lang="fr-BE" sz="907" b="1"/>
              <a:t> an image:</a:t>
            </a:r>
          </a:p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this layout, there is a gradient that helps with the readability of the text. </a:t>
            </a:r>
          </a:p>
          <a:p>
            <a:pPr marL="207294" indent="-207294">
              <a:spcAft>
                <a:spcPts val="544"/>
              </a:spcAft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reach the image frame, </a:t>
            </a:r>
            <a:r>
              <a:rPr lang="en-GB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the gradient</a:t>
            </a:r>
            <a:r>
              <a:rPr lang="fr-BE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fr-BE" sz="907" b="1"/>
          </a:p>
          <a:p>
            <a:pPr marL="161229" indent="-161229">
              <a:buFont typeface="+mj-lt"/>
              <a:buAutoNum type="arabicPeriod" startAt="2"/>
            </a:pPr>
            <a:r>
              <a:rPr lang="en-GB" sz="907"/>
              <a:t>Add an image (two options):</a:t>
            </a:r>
          </a:p>
          <a:p>
            <a:pPr marL="161229" indent="-161229">
              <a:buFont typeface="+mj-lt"/>
              <a:buAutoNum type="arabicPeriod" startAt="2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/>
              <a:t>Click on this icon to add an image</a:t>
            </a:r>
            <a:endParaRPr lang="fr-BE" sz="907"/>
          </a:p>
          <a:p>
            <a:pPr marL="377161" indent="-207294">
              <a:buFont typeface="+mj-lt"/>
              <a:buAutoNum type="alphaLcPeriod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 b="0" u="sng"/>
              <a:t>OR </a:t>
            </a:r>
            <a:r>
              <a:rPr lang="en-GB" sz="907" b="0" u="none"/>
              <a:t>Change the image already present by choosing "change image" with a right click on it</a:t>
            </a:r>
            <a:endParaRPr lang="fr-BE" sz="907" u="none"/>
          </a:p>
          <a:p>
            <a:pPr marL="0" indent="0">
              <a:buFont typeface="+mj-lt"/>
              <a:buNone/>
            </a:pPr>
            <a:endParaRPr lang="fr-BE" sz="907"/>
          </a:p>
          <a:p>
            <a:pPr marL="0" indent="0">
              <a:buFont typeface="+mj-lt"/>
              <a:buNone/>
            </a:pPr>
            <a:endParaRPr lang="fr-BE" sz="907"/>
          </a:p>
          <a:p>
            <a:pPr marL="161229" indent="-161229" algn="l" defTabSz="829178" rtl="0" eaLnBrk="1" latinLnBrk="0" hangingPunct="1">
              <a:buFont typeface="+mj-lt"/>
              <a:buAutoNum type="arabicPeriod" startAt="3"/>
            </a:pPr>
            <a:r>
              <a:rPr lang="en-GB" sz="907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Reset </a:t>
            </a:r>
            <a:r>
              <a:rPr lang="en-GB" sz="907" u="non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slide by clicking on the "Reset" icon in the home tab.</a:t>
            </a:r>
            <a:endParaRPr lang="fr-BE" sz="907" u="none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FB0016-E50F-E677-B96F-83C14B7DE3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43186"/>
            <a:ext cx="12192000" cy="6814814"/>
          </a:xfrm>
          <a:gradFill>
            <a:gsLst>
              <a:gs pos="2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E7A9E0-C02F-2016-3E7C-13DDE69BA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43187"/>
            <a:ext cx="12192000" cy="6814814"/>
          </a:xfrm>
          <a:prstGeom prst="rect">
            <a:avLst/>
          </a:prstGeom>
          <a:gradFill>
            <a:gsLst>
              <a:gs pos="25000">
                <a:schemeClr val="accent1"/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529" y="868649"/>
            <a:ext cx="7462903" cy="5130111"/>
          </a:xfrm>
        </p:spPr>
        <p:txBody>
          <a:bodyPr anchor="ctr"/>
          <a:lstStyle>
            <a:lvl1pPr>
              <a:defRPr sz="3264" b="1">
                <a:solidFill>
                  <a:schemeClr val="bg1"/>
                </a:solidFill>
              </a:defRPr>
            </a:lvl1pPr>
            <a:lvl2pPr marL="0" indent="0">
              <a:buClr>
                <a:schemeClr val="accent2"/>
              </a:buClr>
              <a:buNone/>
              <a:defRPr sz="1814" i="1"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 sz="1632"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 sz="1451">
                <a:solidFill>
                  <a:schemeClr val="bg1"/>
                </a:solidFill>
              </a:defRPr>
            </a:lvl4pPr>
            <a:lvl5pPr>
              <a:defRPr sz="145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bg1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A157D76-95EC-A8D7-3ADB-7BE127ED5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BFE996-CBF8-C232-6CBB-302C23045F93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1FCF25C-50F7-6E94-AA4C-349264727E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344988-2959-C9BE-2DB6-87171E4056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A5B2155-BFCF-035B-5894-05C6DAD72BE8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7" name="ZoneTexte 5">
            <a:extLst>
              <a:ext uri="{FF2B5EF4-FFF2-40B4-BE49-F238E27FC236}">
                <a16:creationId xmlns:a16="http://schemas.microsoft.com/office/drawing/2014/main" id="{D91FECAB-7C5A-0B95-0185-76966948DCF2}"/>
              </a:ext>
            </a:extLst>
          </p:cNvPr>
          <p:cNvSpPr txBox="1"/>
          <p:nvPr userDrawn="1"/>
        </p:nvSpPr>
        <p:spPr>
          <a:xfrm>
            <a:off x="12384186" y="5291792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Dark Teal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Image 9">
            <a:extLst>
              <a:ext uri="{FF2B5EF4-FFF2-40B4-BE49-F238E27FC236}">
                <a16:creationId xmlns:a16="http://schemas.microsoft.com/office/drawing/2014/main" id="{7645E44B-1CB6-54BB-4936-528E22A2C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225557"/>
            <a:ext cx="538025" cy="3611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5ED9AA-A597-AF22-BC4F-DB46391E406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203964"/>
            <a:ext cx="276476" cy="382695"/>
          </a:xfrm>
          <a:prstGeom prst="rect">
            <a:avLst/>
          </a:prstGeom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4ED40661-D882-AF27-5DB3-123D682A45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8" y="4488355"/>
            <a:ext cx="1015416" cy="192661"/>
          </a:xfrm>
          <a:prstGeom prst="rect">
            <a:avLst/>
          </a:prstGeom>
        </p:spPr>
      </p:pic>
      <p:pic>
        <p:nvPicPr>
          <p:cNvPr id="26" name="Image 18">
            <a:extLst>
              <a:ext uri="{FF2B5EF4-FFF2-40B4-BE49-F238E27FC236}">
                <a16:creationId xmlns:a16="http://schemas.microsoft.com/office/drawing/2014/main" id="{0FF342AE-9B4E-E342-52E0-31A4D3FA9BE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9416" y="3677884"/>
            <a:ext cx="221633" cy="2088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6339A28-7042-846F-12FF-3B66AAEB50B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9" y="5066500"/>
            <a:ext cx="682892" cy="179862"/>
          </a:xfrm>
          <a:prstGeom prst="rect">
            <a:avLst/>
          </a:prstGeom>
        </p:spPr>
      </p:pic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8C7C7A82-7C50-2643-7D2B-0D3BE0EEE6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426359" y="5916537"/>
            <a:ext cx="1765641" cy="941463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B869E30-7FF9-B0D9-8808-5F1DE052D59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10800000">
            <a:off x="514888" y="1755129"/>
            <a:ext cx="750749" cy="523505"/>
          </a:xfrm>
          <a:custGeom>
            <a:avLst/>
            <a:gdLst>
              <a:gd name="connsiteX0" fmla="*/ 257164 w 827877"/>
              <a:gd name="connsiteY0" fmla="*/ 576037 h 577310"/>
              <a:gd name="connsiteX1" fmla="*/ 223982 w 827877"/>
              <a:gd name="connsiteY1" fmla="*/ 533784 h 577310"/>
              <a:gd name="connsiteX2" fmla="*/ 223982 w 827877"/>
              <a:gd name="connsiteY2" fmla="*/ 409698 h 577310"/>
              <a:gd name="connsiteX3" fmla="*/ 205318 w 827877"/>
              <a:gd name="connsiteY3" fmla="*/ 410631 h 577310"/>
              <a:gd name="connsiteX4" fmla="*/ 0 w 827877"/>
              <a:gd name="connsiteY4" fmla="*/ 205316 h 577310"/>
              <a:gd name="connsiteX5" fmla="*/ 205318 w 827877"/>
              <a:gd name="connsiteY5" fmla="*/ 0 h 577310"/>
              <a:gd name="connsiteX6" fmla="*/ 410632 w 827877"/>
              <a:gd name="connsiteY6" fmla="*/ 205316 h 577310"/>
              <a:gd name="connsiteX7" fmla="*/ 409475 w 827877"/>
              <a:gd name="connsiteY7" fmla="*/ 226892 h 577310"/>
              <a:gd name="connsiteX8" fmla="*/ 306220 w 827877"/>
              <a:gd name="connsiteY8" fmla="*/ 553644 h 577310"/>
              <a:gd name="connsiteX9" fmla="*/ 257164 w 827877"/>
              <a:gd name="connsiteY9" fmla="*/ 576037 h 577310"/>
              <a:gd name="connsiteX10" fmla="*/ 674409 w 827877"/>
              <a:gd name="connsiteY10" fmla="*/ 576037 h 577310"/>
              <a:gd name="connsiteX11" fmla="*/ 641227 w 827877"/>
              <a:gd name="connsiteY11" fmla="*/ 533784 h 577310"/>
              <a:gd name="connsiteX12" fmla="*/ 641227 w 827877"/>
              <a:gd name="connsiteY12" fmla="*/ 409698 h 577310"/>
              <a:gd name="connsiteX13" fmla="*/ 622563 w 827877"/>
              <a:gd name="connsiteY13" fmla="*/ 410631 h 577310"/>
              <a:gd name="connsiteX14" fmla="*/ 417245 w 827877"/>
              <a:gd name="connsiteY14" fmla="*/ 205316 h 577310"/>
              <a:gd name="connsiteX15" fmla="*/ 622563 w 827877"/>
              <a:gd name="connsiteY15" fmla="*/ 0 h 577310"/>
              <a:gd name="connsiteX16" fmla="*/ 827877 w 827877"/>
              <a:gd name="connsiteY16" fmla="*/ 205317 h 577310"/>
              <a:gd name="connsiteX17" fmla="*/ 826720 w 827877"/>
              <a:gd name="connsiteY17" fmla="*/ 226892 h 577310"/>
              <a:gd name="connsiteX18" fmla="*/ 723465 w 827877"/>
              <a:gd name="connsiteY18" fmla="*/ 553644 h 577310"/>
              <a:gd name="connsiteX19" fmla="*/ 674409 w 827877"/>
              <a:gd name="connsiteY19" fmla="*/ 576037 h 57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7877" h="577310">
                <a:moveTo>
                  <a:pt x="257164" y="576037"/>
                </a:moveTo>
                <a:cubicBezTo>
                  <a:pt x="239250" y="571721"/>
                  <a:pt x="223982" y="556630"/>
                  <a:pt x="223982" y="533784"/>
                </a:cubicBezTo>
                <a:lnTo>
                  <a:pt x="223982" y="409698"/>
                </a:lnTo>
                <a:cubicBezTo>
                  <a:pt x="217822" y="410258"/>
                  <a:pt x="211625" y="410631"/>
                  <a:pt x="205318" y="410631"/>
                </a:cubicBezTo>
                <a:cubicBezTo>
                  <a:pt x="91907" y="410631"/>
                  <a:pt x="0" y="318725"/>
                  <a:pt x="0" y="205316"/>
                </a:cubicBezTo>
                <a:cubicBezTo>
                  <a:pt x="0" y="91907"/>
                  <a:pt x="91907" y="0"/>
                  <a:pt x="205318" y="0"/>
                </a:cubicBezTo>
                <a:cubicBezTo>
                  <a:pt x="318726" y="0"/>
                  <a:pt x="410632" y="91907"/>
                  <a:pt x="410632" y="205316"/>
                </a:cubicBezTo>
                <a:cubicBezTo>
                  <a:pt x="410632" y="212595"/>
                  <a:pt x="410222" y="219762"/>
                  <a:pt x="409475" y="226892"/>
                </a:cubicBezTo>
                <a:cubicBezTo>
                  <a:pt x="403651" y="341720"/>
                  <a:pt x="353331" y="463604"/>
                  <a:pt x="306220" y="553644"/>
                </a:cubicBezTo>
                <a:cubicBezTo>
                  <a:pt x="295637" y="573895"/>
                  <a:pt x="275078" y="580353"/>
                  <a:pt x="257164" y="576037"/>
                </a:cubicBezTo>
                <a:close/>
                <a:moveTo>
                  <a:pt x="674409" y="576037"/>
                </a:moveTo>
                <a:cubicBezTo>
                  <a:pt x="656495" y="571721"/>
                  <a:pt x="641227" y="556630"/>
                  <a:pt x="641227" y="533784"/>
                </a:cubicBezTo>
                <a:lnTo>
                  <a:pt x="641227" y="409698"/>
                </a:lnTo>
                <a:cubicBezTo>
                  <a:pt x="635067" y="410259"/>
                  <a:pt x="628870" y="410631"/>
                  <a:pt x="622563" y="410631"/>
                </a:cubicBezTo>
                <a:cubicBezTo>
                  <a:pt x="509152" y="410631"/>
                  <a:pt x="417245" y="318725"/>
                  <a:pt x="417245" y="205316"/>
                </a:cubicBezTo>
                <a:cubicBezTo>
                  <a:pt x="417245" y="91907"/>
                  <a:pt x="509152" y="0"/>
                  <a:pt x="622563" y="0"/>
                </a:cubicBezTo>
                <a:cubicBezTo>
                  <a:pt x="735971" y="0"/>
                  <a:pt x="827877" y="91907"/>
                  <a:pt x="827877" y="205317"/>
                </a:cubicBezTo>
                <a:cubicBezTo>
                  <a:pt x="827877" y="212595"/>
                  <a:pt x="827467" y="219762"/>
                  <a:pt x="826720" y="226892"/>
                </a:cubicBezTo>
                <a:cubicBezTo>
                  <a:pt x="820896" y="341721"/>
                  <a:pt x="770576" y="463604"/>
                  <a:pt x="723465" y="553644"/>
                </a:cubicBezTo>
                <a:cubicBezTo>
                  <a:pt x="712882" y="573895"/>
                  <a:pt x="692323" y="580353"/>
                  <a:pt x="674409" y="576037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B227D61-B315-9F75-22D7-13455284C0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16778" y="3774336"/>
            <a:ext cx="750749" cy="523505"/>
          </a:xfrm>
          <a:custGeom>
            <a:avLst/>
            <a:gdLst>
              <a:gd name="connsiteX0" fmla="*/ 257164 w 827877"/>
              <a:gd name="connsiteY0" fmla="*/ 576037 h 577310"/>
              <a:gd name="connsiteX1" fmla="*/ 223982 w 827877"/>
              <a:gd name="connsiteY1" fmla="*/ 533784 h 577310"/>
              <a:gd name="connsiteX2" fmla="*/ 223982 w 827877"/>
              <a:gd name="connsiteY2" fmla="*/ 409698 h 577310"/>
              <a:gd name="connsiteX3" fmla="*/ 205318 w 827877"/>
              <a:gd name="connsiteY3" fmla="*/ 410631 h 577310"/>
              <a:gd name="connsiteX4" fmla="*/ 0 w 827877"/>
              <a:gd name="connsiteY4" fmla="*/ 205316 h 577310"/>
              <a:gd name="connsiteX5" fmla="*/ 205318 w 827877"/>
              <a:gd name="connsiteY5" fmla="*/ 0 h 577310"/>
              <a:gd name="connsiteX6" fmla="*/ 410632 w 827877"/>
              <a:gd name="connsiteY6" fmla="*/ 205316 h 577310"/>
              <a:gd name="connsiteX7" fmla="*/ 409475 w 827877"/>
              <a:gd name="connsiteY7" fmla="*/ 226892 h 577310"/>
              <a:gd name="connsiteX8" fmla="*/ 306220 w 827877"/>
              <a:gd name="connsiteY8" fmla="*/ 553644 h 577310"/>
              <a:gd name="connsiteX9" fmla="*/ 257164 w 827877"/>
              <a:gd name="connsiteY9" fmla="*/ 576037 h 577310"/>
              <a:gd name="connsiteX10" fmla="*/ 674409 w 827877"/>
              <a:gd name="connsiteY10" fmla="*/ 576037 h 577310"/>
              <a:gd name="connsiteX11" fmla="*/ 641227 w 827877"/>
              <a:gd name="connsiteY11" fmla="*/ 533784 h 577310"/>
              <a:gd name="connsiteX12" fmla="*/ 641227 w 827877"/>
              <a:gd name="connsiteY12" fmla="*/ 409698 h 577310"/>
              <a:gd name="connsiteX13" fmla="*/ 622563 w 827877"/>
              <a:gd name="connsiteY13" fmla="*/ 410631 h 577310"/>
              <a:gd name="connsiteX14" fmla="*/ 417245 w 827877"/>
              <a:gd name="connsiteY14" fmla="*/ 205316 h 577310"/>
              <a:gd name="connsiteX15" fmla="*/ 622563 w 827877"/>
              <a:gd name="connsiteY15" fmla="*/ 0 h 577310"/>
              <a:gd name="connsiteX16" fmla="*/ 827877 w 827877"/>
              <a:gd name="connsiteY16" fmla="*/ 205317 h 577310"/>
              <a:gd name="connsiteX17" fmla="*/ 826720 w 827877"/>
              <a:gd name="connsiteY17" fmla="*/ 226892 h 577310"/>
              <a:gd name="connsiteX18" fmla="*/ 723465 w 827877"/>
              <a:gd name="connsiteY18" fmla="*/ 553644 h 577310"/>
              <a:gd name="connsiteX19" fmla="*/ 674409 w 827877"/>
              <a:gd name="connsiteY19" fmla="*/ 576037 h 57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7877" h="577310">
                <a:moveTo>
                  <a:pt x="257164" y="576037"/>
                </a:moveTo>
                <a:cubicBezTo>
                  <a:pt x="239250" y="571721"/>
                  <a:pt x="223982" y="556630"/>
                  <a:pt x="223982" y="533784"/>
                </a:cubicBezTo>
                <a:lnTo>
                  <a:pt x="223982" y="409698"/>
                </a:lnTo>
                <a:cubicBezTo>
                  <a:pt x="217822" y="410258"/>
                  <a:pt x="211625" y="410631"/>
                  <a:pt x="205318" y="410631"/>
                </a:cubicBezTo>
                <a:cubicBezTo>
                  <a:pt x="91907" y="410631"/>
                  <a:pt x="0" y="318725"/>
                  <a:pt x="0" y="205316"/>
                </a:cubicBezTo>
                <a:cubicBezTo>
                  <a:pt x="0" y="91907"/>
                  <a:pt x="91907" y="0"/>
                  <a:pt x="205318" y="0"/>
                </a:cubicBezTo>
                <a:cubicBezTo>
                  <a:pt x="318726" y="0"/>
                  <a:pt x="410632" y="91907"/>
                  <a:pt x="410632" y="205316"/>
                </a:cubicBezTo>
                <a:cubicBezTo>
                  <a:pt x="410632" y="212595"/>
                  <a:pt x="410222" y="219762"/>
                  <a:pt x="409475" y="226892"/>
                </a:cubicBezTo>
                <a:cubicBezTo>
                  <a:pt x="403651" y="341720"/>
                  <a:pt x="353331" y="463604"/>
                  <a:pt x="306220" y="553644"/>
                </a:cubicBezTo>
                <a:cubicBezTo>
                  <a:pt x="295637" y="573895"/>
                  <a:pt x="275078" y="580353"/>
                  <a:pt x="257164" y="576037"/>
                </a:cubicBezTo>
                <a:close/>
                <a:moveTo>
                  <a:pt x="674409" y="576037"/>
                </a:moveTo>
                <a:cubicBezTo>
                  <a:pt x="656495" y="571721"/>
                  <a:pt x="641227" y="556630"/>
                  <a:pt x="641227" y="533784"/>
                </a:cubicBezTo>
                <a:lnTo>
                  <a:pt x="641227" y="409698"/>
                </a:lnTo>
                <a:cubicBezTo>
                  <a:pt x="635067" y="410259"/>
                  <a:pt x="628870" y="410631"/>
                  <a:pt x="622563" y="410631"/>
                </a:cubicBezTo>
                <a:cubicBezTo>
                  <a:pt x="509152" y="410631"/>
                  <a:pt x="417245" y="318725"/>
                  <a:pt x="417245" y="205316"/>
                </a:cubicBezTo>
                <a:cubicBezTo>
                  <a:pt x="417245" y="91907"/>
                  <a:pt x="509152" y="0"/>
                  <a:pt x="622563" y="0"/>
                </a:cubicBezTo>
                <a:cubicBezTo>
                  <a:pt x="735971" y="0"/>
                  <a:pt x="827877" y="91907"/>
                  <a:pt x="827877" y="205317"/>
                </a:cubicBezTo>
                <a:cubicBezTo>
                  <a:pt x="827877" y="212595"/>
                  <a:pt x="827467" y="219762"/>
                  <a:pt x="826720" y="226892"/>
                </a:cubicBezTo>
                <a:cubicBezTo>
                  <a:pt x="820896" y="341721"/>
                  <a:pt x="770576" y="463604"/>
                  <a:pt x="723465" y="553644"/>
                </a:cubicBezTo>
                <a:cubicBezTo>
                  <a:pt x="712882" y="573895"/>
                  <a:pt x="692323" y="580353"/>
                  <a:pt x="674409" y="576037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06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ea blue + image background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oneTexte 17">
            <a:extLst>
              <a:ext uri="{FF2B5EF4-FFF2-40B4-BE49-F238E27FC236}">
                <a16:creationId xmlns:a16="http://schemas.microsoft.com/office/drawing/2014/main" id="{D0CB6270-8647-609D-149C-977D860296C0}"/>
              </a:ext>
            </a:extLst>
          </p:cNvPr>
          <p:cNvSpPr txBox="1"/>
          <p:nvPr userDrawn="1"/>
        </p:nvSpPr>
        <p:spPr>
          <a:xfrm>
            <a:off x="12384186" y="2149520"/>
            <a:ext cx="1899175" cy="3076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fr-BE" sz="907" b="1" err="1"/>
              <a:t>Add</a:t>
            </a:r>
            <a:r>
              <a:rPr lang="fr-BE" sz="907" b="1"/>
              <a:t> an image:</a:t>
            </a:r>
          </a:p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this layout, there is a gradient that helps with the readability of the text. </a:t>
            </a:r>
          </a:p>
          <a:p>
            <a:pPr marL="207294" indent="-207294">
              <a:spcAft>
                <a:spcPts val="544"/>
              </a:spcAft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reach the image frame, </a:t>
            </a:r>
            <a:r>
              <a:rPr lang="en-GB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the gradient</a:t>
            </a:r>
            <a:r>
              <a:rPr lang="fr-BE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fr-BE" sz="907" b="1"/>
          </a:p>
          <a:p>
            <a:pPr marL="161229" indent="-161229">
              <a:buFont typeface="+mj-lt"/>
              <a:buAutoNum type="arabicPeriod" startAt="2"/>
            </a:pPr>
            <a:r>
              <a:rPr lang="en-GB" sz="907"/>
              <a:t>Add an image (two options):</a:t>
            </a:r>
          </a:p>
          <a:p>
            <a:pPr marL="161229" indent="-161229">
              <a:buFont typeface="+mj-lt"/>
              <a:buAutoNum type="arabicPeriod" startAt="2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/>
              <a:t>Click on this icon to add an image</a:t>
            </a:r>
            <a:endParaRPr lang="fr-BE" sz="907"/>
          </a:p>
          <a:p>
            <a:pPr marL="377161" indent="-207294">
              <a:buFont typeface="+mj-lt"/>
              <a:buAutoNum type="alphaLcPeriod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 b="0" u="sng"/>
              <a:t>OR </a:t>
            </a:r>
            <a:r>
              <a:rPr lang="en-GB" sz="907" b="0" u="none"/>
              <a:t>Change the image already present by choosing "change image" with a right click on it</a:t>
            </a:r>
            <a:endParaRPr lang="fr-BE" sz="907" u="none"/>
          </a:p>
          <a:p>
            <a:pPr marL="0" indent="0">
              <a:buFont typeface="+mj-lt"/>
              <a:buNone/>
            </a:pPr>
            <a:endParaRPr lang="fr-BE" sz="907"/>
          </a:p>
          <a:p>
            <a:pPr marL="0" indent="0">
              <a:buFont typeface="+mj-lt"/>
              <a:buNone/>
            </a:pPr>
            <a:endParaRPr lang="fr-BE" sz="907"/>
          </a:p>
          <a:p>
            <a:pPr marL="161229" indent="-161229" algn="l" defTabSz="829178" rtl="0" eaLnBrk="1" latinLnBrk="0" hangingPunct="1">
              <a:buFont typeface="+mj-lt"/>
              <a:buAutoNum type="arabicPeriod" startAt="3"/>
            </a:pPr>
            <a:r>
              <a:rPr lang="en-GB" sz="907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Reset </a:t>
            </a:r>
            <a:r>
              <a:rPr lang="en-GB" sz="907" u="non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slide by clicking on the "Reset" icon in the home tab.</a:t>
            </a:r>
            <a:endParaRPr lang="fr-BE" sz="907" u="none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FB0016-E50F-E677-B96F-83C14B7DE3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43186"/>
            <a:ext cx="12192000" cy="6814814"/>
          </a:xfrm>
          <a:gradFill>
            <a:gsLst>
              <a:gs pos="2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E7A9E0-C02F-2016-3E7C-13DDE69BA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43187"/>
            <a:ext cx="12192000" cy="6814814"/>
          </a:xfrm>
          <a:prstGeom prst="rect">
            <a:avLst/>
          </a:prstGeom>
          <a:gradFill>
            <a:gsLst>
              <a:gs pos="25000">
                <a:schemeClr val="accent1"/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529" y="868649"/>
            <a:ext cx="7462903" cy="5130111"/>
          </a:xfrm>
        </p:spPr>
        <p:txBody>
          <a:bodyPr anchor="ctr"/>
          <a:lstStyle>
            <a:lvl1pPr>
              <a:defRPr sz="3264" b="1">
                <a:solidFill>
                  <a:schemeClr val="bg1"/>
                </a:solidFill>
              </a:defRPr>
            </a:lvl1pPr>
            <a:lvl2pPr marL="0" indent="0">
              <a:buClr>
                <a:schemeClr val="accent2"/>
              </a:buClr>
              <a:buNone/>
              <a:defRPr sz="1814" i="1"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 sz="1632"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 sz="1451">
                <a:solidFill>
                  <a:schemeClr val="bg1"/>
                </a:solidFill>
              </a:defRPr>
            </a:lvl4pPr>
            <a:lvl5pPr>
              <a:defRPr sz="145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31574D-0BE0-49E1-B375-4851FC693EF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46B8C-6E81-B009-06DD-004CE0DABD2E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bg1"/>
          </a:solidFill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2861DD04-6BDE-8790-57E2-7A93BAF69B7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38FFEE58-EFDB-C111-6C51-27FD85C5F492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A157D76-95EC-A8D7-3ADB-7BE127ED5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452" y="6394466"/>
            <a:ext cx="348384" cy="22025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" r="-151"/>
            </a:stretch>
          </a:blip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BFE996-CBF8-C232-6CBB-302C23045F93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1FCF25C-50F7-6E94-AA4C-349264727E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344988-2959-C9BE-2DB6-87171E4056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A5B2155-BFCF-035B-5894-05C6DAD72BE8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7" name="ZoneTexte 5">
            <a:extLst>
              <a:ext uri="{FF2B5EF4-FFF2-40B4-BE49-F238E27FC236}">
                <a16:creationId xmlns:a16="http://schemas.microsoft.com/office/drawing/2014/main" id="{D91FECAB-7C5A-0B95-0185-76966948DCF2}"/>
              </a:ext>
            </a:extLst>
          </p:cNvPr>
          <p:cNvSpPr txBox="1"/>
          <p:nvPr userDrawn="1"/>
        </p:nvSpPr>
        <p:spPr>
          <a:xfrm>
            <a:off x="12384186" y="5291792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Dark Teal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Image 9">
            <a:extLst>
              <a:ext uri="{FF2B5EF4-FFF2-40B4-BE49-F238E27FC236}">
                <a16:creationId xmlns:a16="http://schemas.microsoft.com/office/drawing/2014/main" id="{7645E44B-1CB6-54BB-4936-528E22A2C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225557"/>
            <a:ext cx="538025" cy="3611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5ED9AA-A597-AF22-BC4F-DB46391E406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203964"/>
            <a:ext cx="276476" cy="382695"/>
          </a:xfrm>
          <a:prstGeom prst="rect">
            <a:avLst/>
          </a:prstGeom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4ED40661-D882-AF27-5DB3-123D682A45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8" y="4488355"/>
            <a:ext cx="1015416" cy="192661"/>
          </a:xfrm>
          <a:prstGeom prst="rect">
            <a:avLst/>
          </a:prstGeom>
        </p:spPr>
      </p:pic>
      <p:pic>
        <p:nvPicPr>
          <p:cNvPr id="26" name="Image 18">
            <a:extLst>
              <a:ext uri="{FF2B5EF4-FFF2-40B4-BE49-F238E27FC236}">
                <a16:creationId xmlns:a16="http://schemas.microsoft.com/office/drawing/2014/main" id="{0FF342AE-9B4E-E342-52E0-31A4D3FA9BE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9416" y="3677884"/>
            <a:ext cx="221633" cy="2088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6339A28-7042-846F-12FF-3B66AAEB50B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9" y="5066500"/>
            <a:ext cx="682892" cy="179862"/>
          </a:xfrm>
          <a:prstGeom prst="rect">
            <a:avLst/>
          </a:prstGeom>
        </p:spPr>
      </p:pic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8C7C7A82-7C50-2643-7D2B-0D3BE0EEE6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426359" y="5916537"/>
            <a:ext cx="1765641" cy="941463"/>
          </a:xfrm>
          <a:prstGeom prst="triangle">
            <a:avLst>
              <a:gd name="adj" fmla="val 10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B227D61-B315-9F75-22D7-13455284C0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16778" y="3774336"/>
            <a:ext cx="750749" cy="523505"/>
          </a:xfrm>
          <a:custGeom>
            <a:avLst/>
            <a:gdLst>
              <a:gd name="connsiteX0" fmla="*/ 257164 w 827877"/>
              <a:gd name="connsiteY0" fmla="*/ 576037 h 577310"/>
              <a:gd name="connsiteX1" fmla="*/ 223982 w 827877"/>
              <a:gd name="connsiteY1" fmla="*/ 533784 h 577310"/>
              <a:gd name="connsiteX2" fmla="*/ 223982 w 827877"/>
              <a:gd name="connsiteY2" fmla="*/ 409698 h 577310"/>
              <a:gd name="connsiteX3" fmla="*/ 205318 w 827877"/>
              <a:gd name="connsiteY3" fmla="*/ 410631 h 577310"/>
              <a:gd name="connsiteX4" fmla="*/ 0 w 827877"/>
              <a:gd name="connsiteY4" fmla="*/ 205316 h 577310"/>
              <a:gd name="connsiteX5" fmla="*/ 205318 w 827877"/>
              <a:gd name="connsiteY5" fmla="*/ 0 h 577310"/>
              <a:gd name="connsiteX6" fmla="*/ 410632 w 827877"/>
              <a:gd name="connsiteY6" fmla="*/ 205316 h 577310"/>
              <a:gd name="connsiteX7" fmla="*/ 409475 w 827877"/>
              <a:gd name="connsiteY7" fmla="*/ 226892 h 577310"/>
              <a:gd name="connsiteX8" fmla="*/ 306220 w 827877"/>
              <a:gd name="connsiteY8" fmla="*/ 553644 h 577310"/>
              <a:gd name="connsiteX9" fmla="*/ 257164 w 827877"/>
              <a:gd name="connsiteY9" fmla="*/ 576037 h 577310"/>
              <a:gd name="connsiteX10" fmla="*/ 674409 w 827877"/>
              <a:gd name="connsiteY10" fmla="*/ 576037 h 577310"/>
              <a:gd name="connsiteX11" fmla="*/ 641227 w 827877"/>
              <a:gd name="connsiteY11" fmla="*/ 533784 h 577310"/>
              <a:gd name="connsiteX12" fmla="*/ 641227 w 827877"/>
              <a:gd name="connsiteY12" fmla="*/ 409698 h 577310"/>
              <a:gd name="connsiteX13" fmla="*/ 622563 w 827877"/>
              <a:gd name="connsiteY13" fmla="*/ 410631 h 577310"/>
              <a:gd name="connsiteX14" fmla="*/ 417245 w 827877"/>
              <a:gd name="connsiteY14" fmla="*/ 205316 h 577310"/>
              <a:gd name="connsiteX15" fmla="*/ 622563 w 827877"/>
              <a:gd name="connsiteY15" fmla="*/ 0 h 577310"/>
              <a:gd name="connsiteX16" fmla="*/ 827877 w 827877"/>
              <a:gd name="connsiteY16" fmla="*/ 205317 h 577310"/>
              <a:gd name="connsiteX17" fmla="*/ 826720 w 827877"/>
              <a:gd name="connsiteY17" fmla="*/ 226892 h 577310"/>
              <a:gd name="connsiteX18" fmla="*/ 723465 w 827877"/>
              <a:gd name="connsiteY18" fmla="*/ 553644 h 577310"/>
              <a:gd name="connsiteX19" fmla="*/ 674409 w 827877"/>
              <a:gd name="connsiteY19" fmla="*/ 576037 h 57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7877" h="577310">
                <a:moveTo>
                  <a:pt x="257164" y="576037"/>
                </a:moveTo>
                <a:cubicBezTo>
                  <a:pt x="239250" y="571721"/>
                  <a:pt x="223982" y="556630"/>
                  <a:pt x="223982" y="533784"/>
                </a:cubicBezTo>
                <a:lnTo>
                  <a:pt x="223982" y="409698"/>
                </a:lnTo>
                <a:cubicBezTo>
                  <a:pt x="217822" y="410258"/>
                  <a:pt x="211625" y="410631"/>
                  <a:pt x="205318" y="410631"/>
                </a:cubicBezTo>
                <a:cubicBezTo>
                  <a:pt x="91907" y="410631"/>
                  <a:pt x="0" y="318725"/>
                  <a:pt x="0" y="205316"/>
                </a:cubicBezTo>
                <a:cubicBezTo>
                  <a:pt x="0" y="91907"/>
                  <a:pt x="91907" y="0"/>
                  <a:pt x="205318" y="0"/>
                </a:cubicBezTo>
                <a:cubicBezTo>
                  <a:pt x="318726" y="0"/>
                  <a:pt x="410632" y="91907"/>
                  <a:pt x="410632" y="205316"/>
                </a:cubicBezTo>
                <a:cubicBezTo>
                  <a:pt x="410632" y="212595"/>
                  <a:pt x="410222" y="219762"/>
                  <a:pt x="409475" y="226892"/>
                </a:cubicBezTo>
                <a:cubicBezTo>
                  <a:pt x="403651" y="341720"/>
                  <a:pt x="353331" y="463604"/>
                  <a:pt x="306220" y="553644"/>
                </a:cubicBezTo>
                <a:cubicBezTo>
                  <a:pt x="295637" y="573895"/>
                  <a:pt x="275078" y="580353"/>
                  <a:pt x="257164" y="576037"/>
                </a:cubicBezTo>
                <a:close/>
                <a:moveTo>
                  <a:pt x="674409" y="576037"/>
                </a:moveTo>
                <a:cubicBezTo>
                  <a:pt x="656495" y="571721"/>
                  <a:pt x="641227" y="556630"/>
                  <a:pt x="641227" y="533784"/>
                </a:cubicBezTo>
                <a:lnTo>
                  <a:pt x="641227" y="409698"/>
                </a:lnTo>
                <a:cubicBezTo>
                  <a:pt x="635067" y="410259"/>
                  <a:pt x="628870" y="410631"/>
                  <a:pt x="622563" y="410631"/>
                </a:cubicBezTo>
                <a:cubicBezTo>
                  <a:pt x="509152" y="410631"/>
                  <a:pt x="417245" y="318725"/>
                  <a:pt x="417245" y="205316"/>
                </a:cubicBezTo>
                <a:cubicBezTo>
                  <a:pt x="417245" y="91907"/>
                  <a:pt x="509152" y="0"/>
                  <a:pt x="622563" y="0"/>
                </a:cubicBezTo>
                <a:cubicBezTo>
                  <a:pt x="735971" y="0"/>
                  <a:pt x="827877" y="91907"/>
                  <a:pt x="827877" y="205317"/>
                </a:cubicBezTo>
                <a:cubicBezTo>
                  <a:pt x="827877" y="212595"/>
                  <a:pt x="827467" y="219762"/>
                  <a:pt x="826720" y="226892"/>
                </a:cubicBezTo>
                <a:cubicBezTo>
                  <a:pt x="820896" y="341721"/>
                  <a:pt x="770576" y="463604"/>
                  <a:pt x="723465" y="553644"/>
                </a:cubicBezTo>
                <a:cubicBezTo>
                  <a:pt x="712882" y="573895"/>
                  <a:pt x="692323" y="580353"/>
                  <a:pt x="674409" y="576037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5BAE90-68D7-F17D-FB71-BFCF3C5BFA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10800000">
            <a:off x="514888" y="1755129"/>
            <a:ext cx="750749" cy="523505"/>
          </a:xfrm>
          <a:custGeom>
            <a:avLst/>
            <a:gdLst>
              <a:gd name="connsiteX0" fmla="*/ 257164 w 827877"/>
              <a:gd name="connsiteY0" fmla="*/ 576037 h 577310"/>
              <a:gd name="connsiteX1" fmla="*/ 223982 w 827877"/>
              <a:gd name="connsiteY1" fmla="*/ 533784 h 577310"/>
              <a:gd name="connsiteX2" fmla="*/ 223982 w 827877"/>
              <a:gd name="connsiteY2" fmla="*/ 409698 h 577310"/>
              <a:gd name="connsiteX3" fmla="*/ 205318 w 827877"/>
              <a:gd name="connsiteY3" fmla="*/ 410631 h 577310"/>
              <a:gd name="connsiteX4" fmla="*/ 0 w 827877"/>
              <a:gd name="connsiteY4" fmla="*/ 205316 h 577310"/>
              <a:gd name="connsiteX5" fmla="*/ 205318 w 827877"/>
              <a:gd name="connsiteY5" fmla="*/ 0 h 577310"/>
              <a:gd name="connsiteX6" fmla="*/ 410632 w 827877"/>
              <a:gd name="connsiteY6" fmla="*/ 205316 h 577310"/>
              <a:gd name="connsiteX7" fmla="*/ 409475 w 827877"/>
              <a:gd name="connsiteY7" fmla="*/ 226892 h 577310"/>
              <a:gd name="connsiteX8" fmla="*/ 306220 w 827877"/>
              <a:gd name="connsiteY8" fmla="*/ 553644 h 577310"/>
              <a:gd name="connsiteX9" fmla="*/ 257164 w 827877"/>
              <a:gd name="connsiteY9" fmla="*/ 576037 h 577310"/>
              <a:gd name="connsiteX10" fmla="*/ 674409 w 827877"/>
              <a:gd name="connsiteY10" fmla="*/ 576037 h 577310"/>
              <a:gd name="connsiteX11" fmla="*/ 641227 w 827877"/>
              <a:gd name="connsiteY11" fmla="*/ 533784 h 577310"/>
              <a:gd name="connsiteX12" fmla="*/ 641227 w 827877"/>
              <a:gd name="connsiteY12" fmla="*/ 409698 h 577310"/>
              <a:gd name="connsiteX13" fmla="*/ 622563 w 827877"/>
              <a:gd name="connsiteY13" fmla="*/ 410631 h 577310"/>
              <a:gd name="connsiteX14" fmla="*/ 417245 w 827877"/>
              <a:gd name="connsiteY14" fmla="*/ 205316 h 577310"/>
              <a:gd name="connsiteX15" fmla="*/ 622563 w 827877"/>
              <a:gd name="connsiteY15" fmla="*/ 0 h 577310"/>
              <a:gd name="connsiteX16" fmla="*/ 827877 w 827877"/>
              <a:gd name="connsiteY16" fmla="*/ 205317 h 577310"/>
              <a:gd name="connsiteX17" fmla="*/ 826720 w 827877"/>
              <a:gd name="connsiteY17" fmla="*/ 226892 h 577310"/>
              <a:gd name="connsiteX18" fmla="*/ 723465 w 827877"/>
              <a:gd name="connsiteY18" fmla="*/ 553644 h 577310"/>
              <a:gd name="connsiteX19" fmla="*/ 674409 w 827877"/>
              <a:gd name="connsiteY19" fmla="*/ 576037 h 57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7877" h="577310">
                <a:moveTo>
                  <a:pt x="257164" y="576037"/>
                </a:moveTo>
                <a:cubicBezTo>
                  <a:pt x="239250" y="571721"/>
                  <a:pt x="223982" y="556630"/>
                  <a:pt x="223982" y="533784"/>
                </a:cubicBezTo>
                <a:lnTo>
                  <a:pt x="223982" y="409698"/>
                </a:lnTo>
                <a:cubicBezTo>
                  <a:pt x="217822" y="410258"/>
                  <a:pt x="211625" y="410631"/>
                  <a:pt x="205318" y="410631"/>
                </a:cubicBezTo>
                <a:cubicBezTo>
                  <a:pt x="91907" y="410631"/>
                  <a:pt x="0" y="318725"/>
                  <a:pt x="0" y="205316"/>
                </a:cubicBezTo>
                <a:cubicBezTo>
                  <a:pt x="0" y="91907"/>
                  <a:pt x="91907" y="0"/>
                  <a:pt x="205318" y="0"/>
                </a:cubicBezTo>
                <a:cubicBezTo>
                  <a:pt x="318726" y="0"/>
                  <a:pt x="410632" y="91907"/>
                  <a:pt x="410632" y="205316"/>
                </a:cubicBezTo>
                <a:cubicBezTo>
                  <a:pt x="410632" y="212595"/>
                  <a:pt x="410222" y="219762"/>
                  <a:pt x="409475" y="226892"/>
                </a:cubicBezTo>
                <a:cubicBezTo>
                  <a:pt x="403651" y="341720"/>
                  <a:pt x="353331" y="463604"/>
                  <a:pt x="306220" y="553644"/>
                </a:cubicBezTo>
                <a:cubicBezTo>
                  <a:pt x="295637" y="573895"/>
                  <a:pt x="275078" y="580353"/>
                  <a:pt x="257164" y="576037"/>
                </a:cubicBezTo>
                <a:close/>
                <a:moveTo>
                  <a:pt x="674409" y="576037"/>
                </a:moveTo>
                <a:cubicBezTo>
                  <a:pt x="656495" y="571721"/>
                  <a:pt x="641227" y="556630"/>
                  <a:pt x="641227" y="533784"/>
                </a:cubicBezTo>
                <a:lnTo>
                  <a:pt x="641227" y="409698"/>
                </a:lnTo>
                <a:cubicBezTo>
                  <a:pt x="635067" y="410259"/>
                  <a:pt x="628870" y="410631"/>
                  <a:pt x="622563" y="410631"/>
                </a:cubicBezTo>
                <a:cubicBezTo>
                  <a:pt x="509152" y="410631"/>
                  <a:pt x="417245" y="318725"/>
                  <a:pt x="417245" y="205316"/>
                </a:cubicBezTo>
                <a:cubicBezTo>
                  <a:pt x="417245" y="91907"/>
                  <a:pt x="509152" y="0"/>
                  <a:pt x="622563" y="0"/>
                </a:cubicBezTo>
                <a:cubicBezTo>
                  <a:pt x="735971" y="0"/>
                  <a:pt x="827877" y="91907"/>
                  <a:pt x="827877" y="205317"/>
                </a:cubicBezTo>
                <a:cubicBezTo>
                  <a:pt x="827877" y="212595"/>
                  <a:pt x="827467" y="219762"/>
                  <a:pt x="826720" y="226892"/>
                </a:cubicBezTo>
                <a:cubicBezTo>
                  <a:pt x="820896" y="341721"/>
                  <a:pt x="770576" y="463604"/>
                  <a:pt x="723465" y="553644"/>
                </a:cubicBezTo>
                <a:cubicBezTo>
                  <a:pt x="712882" y="573895"/>
                  <a:pt x="692323" y="580353"/>
                  <a:pt x="674409" y="576037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90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mineral white + imag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035E79B4-6CE2-8CA8-ADA5-DC6107F4F6FC}"/>
              </a:ext>
            </a:extLst>
          </p:cNvPr>
          <p:cNvSpPr/>
          <p:nvPr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8" name="Free-form: Shape 17">
            <a:extLst>
              <a:ext uri="{FF2B5EF4-FFF2-40B4-BE49-F238E27FC236}">
                <a16:creationId xmlns:a16="http://schemas.microsoft.com/office/drawing/2014/main" id="{880D7FB3-D1AF-1963-6B37-994C38B71D95}"/>
              </a:ext>
            </a:extLst>
          </p:cNvPr>
          <p:cNvSpPr/>
          <p:nvPr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A0C07FA-BF9E-E61C-9A99-C7549DAB6B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94726" y="1261905"/>
            <a:ext cx="5625378" cy="47368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Graphic 6">
            <a:extLst>
              <a:ext uri="{FF2B5EF4-FFF2-40B4-BE49-F238E27FC236}">
                <a16:creationId xmlns:a16="http://schemas.microsoft.com/office/drawing/2014/main" id="{7CE80B0A-65A8-2212-A873-B11E130D04CD}"/>
              </a:ext>
            </a:extLst>
          </p:cNvPr>
          <p:cNvSpPr/>
          <p:nvPr userDrawn="1"/>
        </p:nvSpPr>
        <p:spPr>
          <a:xfrm>
            <a:off x="4022970" y="2531866"/>
            <a:ext cx="8169026" cy="4326135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3" name="Graphic 6">
            <a:extLst>
              <a:ext uri="{FF2B5EF4-FFF2-40B4-BE49-F238E27FC236}">
                <a16:creationId xmlns:a16="http://schemas.microsoft.com/office/drawing/2014/main" id="{AC67E4A9-8609-F0B9-FB22-A10AAFD16E32}"/>
              </a:ext>
            </a:extLst>
          </p:cNvPr>
          <p:cNvSpPr/>
          <p:nvPr userDrawn="1"/>
        </p:nvSpPr>
        <p:spPr>
          <a:xfrm>
            <a:off x="5468645" y="3297463"/>
            <a:ext cx="6723352" cy="3560537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"/>
            </a:stretch>
          </a:blip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BEA0C32-0C90-490A-970B-E27A785B218B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047BD0-23A8-3EB0-D7BB-E382152F056E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50AC32-52C4-F390-14B7-E7D486428EE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4D588B9-8014-24CB-ED48-4072E858F786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ZoneTexte 13">
            <a:extLst>
              <a:ext uri="{FF2B5EF4-FFF2-40B4-BE49-F238E27FC236}">
                <a16:creationId xmlns:a16="http://schemas.microsoft.com/office/drawing/2014/main" id="{31334D9E-7EE1-4347-5AC1-F06E18762901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77899F-0AD2-FFA7-C9B7-B40FE897A29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0F1CC6C-1E4B-48F3-90BD-759AA390EC79}"/>
              </a:ext>
            </a:extLst>
          </p:cNvPr>
          <p:cNvGrpSpPr/>
          <p:nvPr userDrawn="1"/>
        </p:nvGrpSpPr>
        <p:grpSpPr>
          <a:xfrm>
            <a:off x="12384184" y="3609235"/>
            <a:ext cx="1086192" cy="438429"/>
            <a:chOff x="13844099" y="2611273"/>
            <a:chExt cx="1577468" cy="63675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ABAF1B2-8857-839C-0DE4-E4BFF255A3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9B489FC-DD11-5F64-E919-9EB8837C67F6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CE148D1-8126-C15C-A457-4AB7AC5B116E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8BA13DF-372D-5619-6E77-13CDE0E08D9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298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mineral white + imag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035E79B4-6CE2-8CA8-ADA5-DC6107F4F6FC}"/>
              </a:ext>
            </a:extLst>
          </p:cNvPr>
          <p:cNvSpPr/>
          <p:nvPr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8" name="Free-form: Shape 17">
            <a:extLst>
              <a:ext uri="{FF2B5EF4-FFF2-40B4-BE49-F238E27FC236}">
                <a16:creationId xmlns:a16="http://schemas.microsoft.com/office/drawing/2014/main" id="{880D7FB3-D1AF-1963-6B37-994C38B71D95}"/>
              </a:ext>
            </a:extLst>
          </p:cNvPr>
          <p:cNvSpPr/>
          <p:nvPr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A0C07FA-BF9E-E61C-9A99-C7549DAB6B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94726" y="1261905"/>
            <a:ext cx="5625378" cy="47368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047BD0-23A8-3EB0-D7BB-E382152F056E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DD9EDF5-BBE6-1EA6-DA1F-E1821624B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2D53E18-7858-A550-5C8C-AC327E247F50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1" name="ZoneTexte 13">
            <a:extLst>
              <a:ext uri="{FF2B5EF4-FFF2-40B4-BE49-F238E27FC236}">
                <a16:creationId xmlns:a16="http://schemas.microsoft.com/office/drawing/2014/main" id="{EEF0A771-0A0E-3D22-67EE-387046110067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7C1EA5-BA6C-10DE-5618-00E0D86517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B219216-2A7F-9901-9D14-0FD9C86D1CA0}"/>
              </a:ext>
            </a:extLst>
          </p:cNvPr>
          <p:cNvGrpSpPr/>
          <p:nvPr userDrawn="1"/>
        </p:nvGrpSpPr>
        <p:grpSpPr>
          <a:xfrm>
            <a:off x="12384184" y="3609235"/>
            <a:ext cx="1086192" cy="438429"/>
            <a:chOff x="13844099" y="2611273"/>
            <a:chExt cx="1577468" cy="63675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C06D353-C2F4-2311-2C6A-72AC52B916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793B475C-F881-EC6F-FE20-D80E5EA61F4B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5048106-3CD9-F067-8BF8-3CDA59EB49C9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Graphic 6">
            <a:extLst>
              <a:ext uri="{FF2B5EF4-FFF2-40B4-BE49-F238E27FC236}">
                <a16:creationId xmlns:a16="http://schemas.microsoft.com/office/drawing/2014/main" id="{151A298C-FA0C-34B3-CAB1-0DAC7318FB14}"/>
              </a:ext>
            </a:extLst>
          </p:cNvPr>
          <p:cNvSpPr/>
          <p:nvPr userDrawn="1"/>
        </p:nvSpPr>
        <p:spPr>
          <a:xfrm>
            <a:off x="6165102" y="3666290"/>
            <a:ext cx="6026897" cy="3191710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10" name="Graphic 6">
            <a:extLst>
              <a:ext uri="{FF2B5EF4-FFF2-40B4-BE49-F238E27FC236}">
                <a16:creationId xmlns:a16="http://schemas.microsoft.com/office/drawing/2014/main" id="{AB4B677D-74C7-3351-9263-464A27943C04}"/>
              </a:ext>
            </a:extLst>
          </p:cNvPr>
          <p:cNvSpPr/>
          <p:nvPr userDrawn="1"/>
        </p:nvSpPr>
        <p:spPr>
          <a:xfrm>
            <a:off x="6165103" y="3547645"/>
            <a:ext cx="6026897" cy="3310355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BEA0C32-0C90-490A-970B-E27A785B218B}" type="datetime1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D6B59BB-F0DB-12D3-CA0C-124FF66325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4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mineral white + imag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035E79B4-6CE2-8CA8-ADA5-DC6107F4F6FC}"/>
              </a:ext>
            </a:extLst>
          </p:cNvPr>
          <p:cNvSpPr/>
          <p:nvPr/>
        </p:nvSpPr>
        <p:spPr>
          <a:xfrm>
            <a:off x="3740220" y="0"/>
            <a:ext cx="7261622" cy="6858000"/>
          </a:xfrm>
          <a:custGeom>
            <a:avLst/>
            <a:gdLst>
              <a:gd name="connsiteX0" fmla="*/ 577757 w 8007640"/>
              <a:gd name="connsiteY0" fmla="*/ 0 h 7562850"/>
              <a:gd name="connsiteX1" fmla="*/ 2848091 w 8007640"/>
              <a:gd name="connsiteY1" fmla="*/ 0 h 7562850"/>
              <a:gd name="connsiteX2" fmla="*/ 2700463 w 8007640"/>
              <a:gd name="connsiteY2" fmla="*/ 69086 h 7562850"/>
              <a:gd name="connsiteX3" fmla="*/ 1681702 w 8007640"/>
              <a:gd name="connsiteY3" fmla="*/ 1756993 h 7562850"/>
              <a:gd name="connsiteX4" fmla="*/ 2885469 w 8007640"/>
              <a:gd name="connsiteY4" fmla="*/ 3681766 h 7562850"/>
              <a:gd name="connsiteX5" fmla="*/ 7717578 w 8007640"/>
              <a:gd name="connsiteY5" fmla="*/ 5991569 h 7562850"/>
              <a:gd name="connsiteX6" fmla="*/ 8006609 w 8007640"/>
              <a:gd name="connsiteY6" fmla="*/ 6376244 h 7562850"/>
              <a:gd name="connsiteX7" fmla="*/ 7624716 w 8007640"/>
              <a:gd name="connsiteY7" fmla="*/ 6713967 h 7562850"/>
              <a:gd name="connsiteX8" fmla="*/ 2308454 w 8007640"/>
              <a:gd name="connsiteY8" fmla="*/ 6713967 h 7562850"/>
              <a:gd name="connsiteX9" fmla="*/ 1819782 w 8007640"/>
              <a:gd name="connsiteY9" fmla="*/ 5415246 h 7562850"/>
              <a:gd name="connsiteX10" fmla="*/ 1329371 w 8007640"/>
              <a:gd name="connsiteY10" fmla="*/ 5415246 h 7562850"/>
              <a:gd name="connsiteX11" fmla="*/ 1232333 w 8007640"/>
              <a:gd name="connsiteY11" fmla="*/ 6971693 h 7562850"/>
              <a:gd name="connsiteX12" fmla="*/ 1191170 w 8007640"/>
              <a:gd name="connsiteY12" fmla="*/ 7562850 h 7562850"/>
              <a:gd name="connsiteX13" fmla="*/ 11797 w 8007640"/>
              <a:gd name="connsiteY13" fmla="*/ 7562850 h 7562850"/>
              <a:gd name="connsiteX14" fmla="*/ 2823 w 8007640"/>
              <a:gd name="connsiteY14" fmla="*/ 7525939 h 7562850"/>
              <a:gd name="connsiteX15" fmla="*/ 739 w 8007640"/>
              <a:gd name="connsiteY15" fmla="*/ 7462799 h 7562850"/>
              <a:gd name="connsiteX16" fmla="*/ 506803 w 8007640"/>
              <a:gd name="connsiteY16" fmla="*/ 181070 h 7562850"/>
              <a:gd name="connsiteX17" fmla="*/ 572728 w 8007640"/>
              <a:gd name="connsiteY17" fmla="*/ 5621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7640" h="7562850">
                <a:moveTo>
                  <a:pt x="577757" y="0"/>
                </a:moveTo>
                <a:lnTo>
                  <a:pt x="2848091" y="0"/>
                </a:lnTo>
                <a:lnTo>
                  <a:pt x="2700463" y="69086"/>
                </a:lnTo>
                <a:cubicBezTo>
                  <a:pt x="2118572" y="373865"/>
                  <a:pt x="1736481" y="973379"/>
                  <a:pt x="1681702" y="1756993"/>
                </a:cubicBezTo>
                <a:cubicBezTo>
                  <a:pt x="1617355" y="2679036"/>
                  <a:pt x="2068813" y="3296394"/>
                  <a:pt x="2885469" y="3681766"/>
                </a:cubicBezTo>
                <a:lnTo>
                  <a:pt x="7717578" y="5991569"/>
                </a:lnTo>
                <a:cubicBezTo>
                  <a:pt x="7911311" y="6084431"/>
                  <a:pt x="8019477" y="6190165"/>
                  <a:pt x="8006609" y="6376244"/>
                </a:cubicBezTo>
                <a:cubicBezTo>
                  <a:pt x="7990611" y="6609624"/>
                  <a:pt x="7835833" y="6713967"/>
                  <a:pt x="7624716" y="6713967"/>
                </a:cubicBezTo>
                <a:lnTo>
                  <a:pt x="2308454" y="6713967"/>
                </a:lnTo>
                <a:cubicBezTo>
                  <a:pt x="1784303" y="6713967"/>
                  <a:pt x="1819782" y="5415246"/>
                  <a:pt x="1819782" y="5415246"/>
                </a:cubicBezTo>
                <a:lnTo>
                  <a:pt x="1329371" y="5415246"/>
                </a:lnTo>
                <a:lnTo>
                  <a:pt x="1232333" y="6971693"/>
                </a:lnTo>
                <a:lnTo>
                  <a:pt x="1191170" y="7562850"/>
                </a:lnTo>
                <a:lnTo>
                  <a:pt x="11797" y="7562850"/>
                </a:lnTo>
                <a:lnTo>
                  <a:pt x="2823" y="7525939"/>
                </a:lnTo>
                <a:cubicBezTo>
                  <a:pt x="22" y="7505525"/>
                  <a:pt x="-739" y="7484407"/>
                  <a:pt x="739" y="7462799"/>
                </a:cubicBezTo>
                <a:lnTo>
                  <a:pt x="506803" y="181070"/>
                </a:lnTo>
                <a:cubicBezTo>
                  <a:pt x="511237" y="116247"/>
                  <a:pt x="535286" y="55826"/>
                  <a:pt x="572728" y="562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18" name="Free-form: Shape 17">
            <a:extLst>
              <a:ext uri="{FF2B5EF4-FFF2-40B4-BE49-F238E27FC236}">
                <a16:creationId xmlns:a16="http://schemas.microsoft.com/office/drawing/2014/main" id="{880D7FB3-D1AF-1963-6B37-994C38B71D95}"/>
              </a:ext>
            </a:extLst>
          </p:cNvPr>
          <p:cNvSpPr/>
          <p:nvPr userDrawn="1"/>
        </p:nvSpPr>
        <p:spPr>
          <a:xfrm>
            <a:off x="8066061" y="831882"/>
            <a:ext cx="4125938" cy="2503274"/>
          </a:xfrm>
          <a:custGeom>
            <a:avLst/>
            <a:gdLst>
              <a:gd name="connsiteX0" fmla="*/ 383621 w 4549814"/>
              <a:gd name="connsiteY0" fmla="*/ 0 h 2760555"/>
              <a:gd name="connsiteX1" fmla="*/ 4549814 w 4549814"/>
              <a:gd name="connsiteY1" fmla="*/ 0 h 2760555"/>
              <a:gd name="connsiteX2" fmla="*/ 4549814 w 4549814"/>
              <a:gd name="connsiteY2" fmla="*/ 2760555 h 2760555"/>
              <a:gd name="connsiteX3" fmla="*/ 290411 w 4549814"/>
              <a:gd name="connsiteY3" fmla="*/ 734924 h 2760555"/>
              <a:gd name="connsiteX4" fmla="*/ 1031 w 4549814"/>
              <a:gd name="connsiteY4" fmla="*/ 350245 h 2760555"/>
              <a:gd name="connsiteX5" fmla="*/ 383621 w 4549814"/>
              <a:gd name="connsiteY5" fmla="*/ 0 h 276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814" h="2760555">
                <a:moveTo>
                  <a:pt x="383621" y="0"/>
                </a:moveTo>
                <a:lnTo>
                  <a:pt x="4549814" y="0"/>
                </a:lnTo>
                <a:lnTo>
                  <a:pt x="4549814" y="2760555"/>
                </a:lnTo>
                <a:lnTo>
                  <a:pt x="290411" y="734924"/>
                </a:lnTo>
                <a:cubicBezTo>
                  <a:pt x="96332" y="642058"/>
                  <a:pt x="-11837" y="536324"/>
                  <a:pt x="1031" y="350245"/>
                </a:cubicBezTo>
                <a:cubicBezTo>
                  <a:pt x="17379" y="116864"/>
                  <a:pt x="172850" y="0"/>
                  <a:pt x="383621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pic>
        <p:nvPicPr>
          <p:cNvPr id="26" name="Picture 25" descr="Men looking at a computer screen&#10;&#10;Description automatically generated">
            <a:extLst>
              <a:ext uri="{FF2B5EF4-FFF2-40B4-BE49-F238E27FC236}">
                <a16:creationId xmlns:a16="http://schemas.microsoft.com/office/drawing/2014/main" id="{D219D082-BB52-D6E0-52D1-A3ED1B6880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635042" y="3915026"/>
            <a:ext cx="5556955" cy="2942839"/>
          </a:xfrm>
          <a:custGeom>
            <a:avLst/>
            <a:gdLst>
              <a:gd name="connsiteX0" fmla="*/ 0 w 6127846"/>
              <a:gd name="connsiteY0" fmla="*/ 0 h 3245298"/>
              <a:gd name="connsiteX1" fmla="*/ 0 w 6127846"/>
              <a:gd name="connsiteY1" fmla="*/ 3245298 h 3245298"/>
              <a:gd name="connsiteX2" fmla="*/ 6127846 w 6127846"/>
              <a:gd name="connsiteY2" fmla="*/ 3245298 h 3245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27846" h="3245298">
                <a:moveTo>
                  <a:pt x="0" y="0"/>
                </a:moveTo>
                <a:lnTo>
                  <a:pt x="0" y="3245298"/>
                </a:lnTo>
                <a:lnTo>
                  <a:pt x="6127846" y="3245298"/>
                </a:lnTo>
                <a:close/>
              </a:path>
            </a:pathLst>
          </a:custGeom>
        </p:spPr>
      </p:pic>
      <p:pic>
        <p:nvPicPr>
          <p:cNvPr id="23" name="Picture 22" descr="Men looking at a computer&#10;&#10;Description automatically generated">
            <a:extLst>
              <a:ext uri="{FF2B5EF4-FFF2-40B4-BE49-F238E27FC236}">
                <a16:creationId xmlns:a16="http://schemas.microsoft.com/office/drawing/2014/main" id="{2B682643-29BE-A4D7-79D6-6E770D6A23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35041" y="3732198"/>
            <a:ext cx="5556958" cy="3125666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A0C07FA-BF9E-E61C-9A99-C7549DAB6BB9}"/>
              </a:ext>
            </a:extLst>
          </p:cNvPr>
          <p:cNvSpPr>
            <a:spLocks noGrp="1"/>
          </p:cNvSpPr>
          <p:nvPr userDrawn="1">
            <p:ph idx="13"/>
          </p:nvPr>
        </p:nvSpPr>
        <p:spPr>
          <a:xfrm>
            <a:off x="394726" y="1261905"/>
            <a:ext cx="5625378" cy="4736855"/>
          </a:xfrm>
        </p:spPr>
        <p:txBody>
          <a:bodyPr/>
          <a:lstStyle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320A7-44DB-F3DB-991B-DFC6B55DBA67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20A6-13F9-BFE5-4E5E-DC509670065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EA0C32-0C90-490A-970B-E27A785B218B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911CF-0CA8-56BB-1CBF-9B4F3B0AD4A0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Stariongroup.eu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047BD0-23A8-3EB0-D7BB-E382152F056E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B574-5EC3-8D3F-D4ED-268DC8F732F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AF76B70-38B2-4427-6262-4609BA826A8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420B840-6315-B390-B256-2B2ABB8D9C67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3" name="ZoneTexte 13">
            <a:extLst>
              <a:ext uri="{FF2B5EF4-FFF2-40B4-BE49-F238E27FC236}">
                <a16:creationId xmlns:a16="http://schemas.microsoft.com/office/drawing/2014/main" id="{73DFDCB8-435E-C0E8-E6C6-AE71A239C24B}"/>
              </a:ext>
            </a:extLst>
          </p:cNvPr>
          <p:cNvSpPr txBox="1"/>
          <p:nvPr userDrawn="1"/>
        </p:nvSpPr>
        <p:spPr>
          <a:xfrm>
            <a:off x="12384187" y="2151969"/>
            <a:ext cx="1246179" cy="20465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To change the </a:t>
            </a:r>
            <a:r>
              <a:rPr lang="en-US" sz="907" b="1" noProof="0" err="1"/>
              <a:t>colour</a:t>
            </a:r>
            <a:r>
              <a:rPr lang="en-US" sz="907" b="1" noProof="0"/>
              <a:t> of the background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Click right on the background of the slide</a:t>
            </a:r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Chose Solid fill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r>
              <a:rPr lang="en-US" sz="907" b="0" noProof="0"/>
              <a:t>Choose “white” </a:t>
            </a:r>
            <a:br>
              <a:rPr lang="en-US" sz="907" b="0" noProof="0"/>
            </a:br>
            <a:r>
              <a:rPr lang="en-US" sz="907" b="0" noProof="0"/>
              <a:t>or “mineral white”</a:t>
            </a:r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164108" indent="-164108">
              <a:buFont typeface="+mj-lt"/>
              <a:buAutoNum type="arabicPeriod"/>
            </a:pPr>
            <a:endParaRPr lang="en-US" sz="907" b="0" noProof="0"/>
          </a:p>
          <a:p>
            <a:pPr marL="0" indent="0">
              <a:buFont typeface="+mj-lt"/>
              <a:buNone/>
            </a:pPr>
            <a:endParaRPr lang="en-US" sz="907" b="0" noProof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FE643C-6370-FAB8-DCF6-7BB87536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616" y="3057109"/>
            <a:ext cx="587388" cy="17275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C0411AD-7783-7AF3-F35A-E4752E8F1832}"/>
              </a:ext>
            </a:extLst>
          </p:cNvPr>
          <p:cNvGrpSpPr/>
          <p:nvPr userDrawn="1"/>
        </p:nvGrpSpPr>
        <p:grpSpPr>
          <a:xfrm>
            <a:off x="12384184" y="3609235"/>
            <a:ext cx="1086192" cy="438429"/>
            <a:chOff x="13844099" y="2611273"/>
            <a:chExt cx="1577468" cy="63675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1B07864-887D-8B07-2E9D-57EDE649A7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099" y="2611273"/>
              <a:ext cx="1577468" cy="473240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B81540A-9CBE-AA33-4795-02BF15C16388}"/>
                </a:ext>
              </a:extLst>
            </p:cNvPr>
            <p:cNvCxnSpPr/>
            <p:nvPr userDrawn="1"/>
          </p:nvCxnSpPr>
          <p:spPr>
            <a:xfrm flipV="1">
              <a:off x="13912057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92E5E27-0BC7-3ADF-1633-55DAB0E00C0B}"/>
                </a:ext>
              </a:extLst>
            </p:cNvPr>
            <p:cNvCxnSpPr/>
            <p:nvPr userDrawn="1"/>
          </p:nvCxnSpPr>
          <p:spPr>
            <a:xfrm flipV="1">
              <a:off x="14231145" y="3019425"/>
              <a:ext cx="0" cy="228600"/>
            </a:xfrm>
            <a:prstGeom prst="straightConnector1">
              <a:avLst/>
            </a:prstGeom>
            <a:ln>
              <a:solidFill>
                <a:srgbClr val="F26433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E5ACD836-D861-194E-CF63-EDA61DE039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725" y="734169"/>
            <a:ext cx="11402823" cy="348370"/>
          </a:xfrm>
        </p:spPr>
        <p:txBody>
          <a:bodyPr/>
          <a:lstStyle>
            <a:lvl1pPr marL="0" indent="0">
              <a:defRPr sz="2176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066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 to add sea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6A957D3-22AC-B175-DBF8-30EDCB819E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632"/>
            </a:lvl1pPr>
          </a:lstStyle>
          <a:p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8E378A35-9F66-3237-24E9-AA761352A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3444538"/>
              <a:gd name="connsiteY0" fmla="*/ 0 h 7562850"/>
              <a:gd name="connsiteX1" fmla="*/ 9254986 w 13444538"/>
              <a:gd name="connsiteY1" fmla="*/ 0 h 7562850"/>
              <a:gd name="connsiteX2" fmla="*/ 9211709 w 13444538"/>
              <a:gd name="connsiteY2" fmla="*/ 20253 h 7562850"/>
              <a:gd name="connsiteX3" fmla="*/ 8197296 w 13444538"/>
              <a:gd name="connsiteY3" fmla="*/ 1700961 h 7562850"/>
              <a:gd name="connsiteX4" fmla="*/ 9395927 w 13444538"/>
              <a:gd name="connsiteY4" fmla="*/ 3617525 h 7562850"/>
              <a:gd name="connsiteX5" fmla="*/ 13444538 w 13444538"/>
              <a:gd name="connsiteY5" fmla="*/ 5552808 h 7562850"/>
              <a:gd name="connsiteX6" fmla="*/ 13444538 w 13444538"/>
              <a:gd name="connsiteY6" fmla="*/ 6636794 h 7562850"/>
              <a:gd name="connsiteX7" fmla="*/ 8821373 w 13444538"/>
              <a:gd name="connsiteY7" fmla="*/ 6636794 h 7562850"/>
              <a:gd name="connsiteX8" fmla="*/ 8334786 w 13444538"/>
              <a:gd name="connsiteY8" fmla="*/ 5343613 h 7562850"/>
              <a:gd name="connsiteX9" fmla="*/ 7846465 w 13444538"/>
              <a:gd name="connsiteY9" fmla="*/ 5343613 h 7562850"/>
              <a:gd name="connsiteX10" fmla="*/ 7749843 w 13444538"/>
              <a:gd name="connsiteY10" fmla="*/ 6893420 h 7562850"/>
              <a:gd name="connsiteX11" fmla="*/ 7708630 w 13444538"/>
              <a:gd name="connsiteY11" fmla="*/ 7485290 h 7562850"/>
              <a:gd name="connsiteX12" fmla="*/ 7710642 w 13444538"/>
              <a:gd name="connsiteY12" fmla="*/ 7558658 h 7562850"/>
              <a:gd name="connsiteX13" fmla="*/ 7711853 w 13444538"/>
              <a:gd name="connsiteY13" fmla="*/ 7562850 h 7562850"/>
              <a:gd name="connsiteX14" fmla="*/ 6569425 w 13444538"/>
              <a:gd name="connsiteY14" fmla="*/ 7562850 h 7562850"/>
              <a:gd name="connsiteX15" fmla="*/ 6567675 w 13444538"/>
              <a:gd name="connsiteY15" fmla="*/ 7560536 h 7562850"/>
              <a:gd name="connsiteX16" fmla="*/ 2952204 w 13444538"/>
              <a:gd name="connsiteY16" fmla="*/ 7560536 h 7562850"/>
              <a:gd name="connsiteX17" fmla="*/ 2952204 w 13444538"/>
              <a:gd name="connsiteY17" fmla="*/ 7562850 h 7562850"/>
              <a:gd name="connsiteX18" fmla="*/ 0 w 13444538"/>
              <a:gd name="connsiteY18" fmla="*/ 7562850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444538" h="7562850">
                <a:moveTo>
                  <a:pt x="0" y="0"/>
                </a:moveTo>
                <a:lnTo>
                  <a:pt x="9254986" y="0"/>
                </a:lnTo>
                <a:lnTo>
                  <a:pt x="9211709" y="20253"/>
                </a:lnTo>
                <a:cubicBezTo>
                  <a:pt x="8632301" y="323732"/>
                  <a:pt x="8251840" y="920690"/>
                  <a:pt x="8197296" y="1700961"/>
                </a:cubicBezTo>
                <a:cubicBezTo>
                  <a:pt x="8133223" y="2619071"/>
                  <a:pt x="8582755" y="3233796"/>
                  <a:pt x="9395927" y="3617525"/>
                </a:cubicBezTo>
                <a:lnTo>
                  <a:pt x="13444538" y="5552808"/>
                </a:lnTo>
                <a:lnTo>
                  <a:pt x="13444538" y="6636794"/>
                </a:lnTo>
                <a:lnTo>
                  <a:pt x="8821373" y="6636794"/>
                </a:lnTo>
                <a:cubicBezTo>
                  <a:pt x="8299458" y="6636794"/>
                  <a:pt x="8334786" y="5343613"/>
                  <a:pt x="8334786" y="5343613"/>
                </a:cubicBezTo>
                <a:lnTo>
                  <a:pt x="7846465" y="5343613"/>
                </a:lnTo>
                <a:lnTo>
                  <a:pt x="7749843" y="6893420"/>
                </a:lnTo>
                <a:lnTo>
                  <a:pt x="7708630" y="7485290"/>
                </a:lnTo>
                <a:cubicBezTo>
                  <a:pt x="7706724" y="7512044"/>
                  <a:pt x="7707417" y="7536504"/>
                  <a:pt x="7710642" y="7558658"/>
                </a:cubicBezTo>
                <a:lnTo>
                  <a:pt x="7711853" y="7562850"/>
                </a:lnTo>
                <a:lnTo>
                  <a:pt x="6569425" y="7562850"/>
                </a:lnTo>
                <a:lnTo>
                  <a:pt x="6567675" y="7560536"/>
                </a:lnTo>
                <a:lnTo>
                  <a:pt x="2952204" y="7560536"/>
                </a:lnTo>
                <a:lnTo>
                  <a:pt x="2952204" y="7562850"/>
                </a:lnTo>
                <a:lnTo>
                  <a:pt x="0" y="7562850"/>
                </a:lnTo>
                <a:close/>
              </a:path>
            </a:pathLst>
          </a:custGeom>
          <a:gradFill>
            <a:gsLst>
              <a:gs pos="84000">
                <a:schemeClr val="tx2"/>
              </a:gs>
              <a:gs pos="45000">
                <a:schemeClr val="tx2">
                  <a:alpha val="85000"/>
                </a:schemeClr>
              </a:gs>
            </a:gsLst>
            <a:lin ang="10800000" scaled="1"/>
          </a:gra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/>
            </a:lvl2pPr>
            <a:lvl3pPr marL="352689" indent="0">
              <a:buNone/>
              <a:defRPr/>
            </a:lvl3pPr>
            <a:lvl4pPr marL="606049" indent="0">
              <a:buNone/>
              <a:defRPr/>
            </a:lvl4pPr>
            <a:lvl5pPr marL="852211" indent="0">
              <a:buNone/>
              <a:defRPr/>
            </a:lvl5pPr>
          </a:lstStyle>
          <a:p>
            <a:pPr lv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29DE4-7FFB-2E91-55D2-58319F86DB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3428" y="1122847"/>
            <a:ext cx="5942682" cy="238676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353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35FF8-4A5A-11C3-5C93-3E8E80697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428" y="3601746"/>
            <a:ext cx="5942682" cy="1655479"/>
          </a:xfrm>
        </p:spPr>
        <p:txBody>
          <a:bodyPr/>
          <a:lstStyle>
            <a:lvl1pPr marL="0" indent="0" algn="l">
              <a:buNone/>
              <a:defRPr sz="2176">
                <a:solidFill>
                  <a:schemeClr val="bg1"/>
                </a:solidFill>
              </a:defRPr>
            </a:lvl1pPr>
            <a:lvl2pPr marL="414589" indent="0" algn="ctr">
              <a:buNone/>
              <a:defRPr sz="1814"/>
            </a:lvl2pPr>
            <a:lvl3pPr marL="829178" indent="0" algn="ctr">
              <a:buNone/>
              <a:defRPr sz="1632"/>
            </a:lvl3pPr>
            <a:lvl4pPr marL="1243767" indent="0" algn="ctr">
              <a:buNone/>
              <a:defRPr sz="1451"/>
            </a:lvl4pPr>
            <a:lvl5pPr marL="1658356" indent="0" algn="ctr">
              <a:buNone/>
              <a:defRPr sz="1451"/>
            </a:lvl5pPr>
            <a:lvl6pPr marL="2072945" indent="0" algn="ctr">
              <a:buNone/>
              <a:defRPr sz="1451"/>
            </a:lvl6pPr>
            <a:lvl7pPr marL="2487534" indent="0" algn="ctr">
              <a:buNone/>
              <a:defRPr sz="1451"/>
            </a:lvl7pPr>
            <a:lvl8pPr marL="2902123" indent="0" algn="ctr">
              <a:buNone/>
              <a:defRPr sz="1451"/>
            </a:lvl8pPr>
            <a:lvl9pPr marL="3316712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E4B7DACC-EBA9-C14C-00FF-26157267B5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22473" y="784320"/>
            <a:ext cx="1969529" cy="1475488"/>
          </a:xfrm>
          <a:custGeom>
            <a:avLst/>
            <a:gdLst>
              <a:gd name="connsiteX0" fmla="*/ 381985 w 2171867"/>
              <a:gd name="connsiteY0" fmla="*/ 0 h 1627135"/>
              <a:gd name="connsiteX1" fmla="*/ 2171867 w 2171867"/>
              <a:gd name="connsiteY1" fmla="*/ 0 h 1627135"/>
              <a:gd name="connsiteX2" fmla="*/ 2171867 w 2171867"/>
              <a:gd name="connsiteY2" fmla="*/ 1627135 h 1627135"/>
              <a:gd name="connsiteX3" fmla="*/ 289174 w 2171867"/>
              <a:gd name="connsiteY3" fmla="*/ 731789 h 1627135"/>
              <a:gd name="connsiteX4" fmla="*/ 1027 w 2171867"/>
              <a:gd name="connsiteY4" fmla="*/ 348751 h 1627135"/>
              <a:gd name="connsiteX5" fmla="*/ 381985 w 2171867"/>
              <a:gd name="connsiteY5" fmla="*/ 0 h 1627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67" h="1627135">
                <a:moveTo>
                  <a:pt x="381985" y="0"/>
                </a:moveTo>
                <a:lnTo>
                  <a:pt x="2171867" y="0"/>
                </a:lnTo>
                <a:lnTo>
                  <a:pt x="2171867" y="1627135"/>
                </a:lnTo>
                <a:lnTo>
                  <a:pt x="289174" y="731789"/>
                </a:lnTo>
                <a:cubicBezTo>
                  <a:pt x="95922" y="639319"/>
                  <a:pt x="-11786" y="534036"/>
                  <a:pt x="1027" y="348751"/>
                </a:cubicBezTo>
                <a:cubicBezTo>
                  <a:pt x="17306" y="116365"/>
                  <a:pt x="172114" y="0"/>
                  <a:pt x="381985" y="0"/>
                </a:cubicBezTo>
                <a:close/>
              </a:path>
            </a:pathLst>
          </a:custGeom>
          <a:solidFill>
            <a:schemeClr val="tx2">
              <a:alpha val="8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/>
            </a:lvl2pPr>
            <a:lvl3pPr marL="352689" indent="0">
              <a:buNone/>
              <a:defRPr/>
            </a:lvl3pPr>
            <a:lvl4pPr marL="606049" indent="0">
              <a:buNone/>
              <a:defRPr/>
            </a:lvl4pPr>
            <a:lvl5pPr marL="852211" indent="0">
              <a:buNone/>
              <a:defRPr/>
            </a:lvl5pPr>
          </a:lstStyle>
          <a:p>
            <a:pPr lvl="0"/>
            <a:endParaRPr lang="en-GB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B30DA4D-E4D2-4093-6FBE-F87A7383C5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2892" y="6054698"/>
            <a:ext cx="2709812" cy="303744"/>
          </a:xfr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CB388C-4BA3-100D-8C09-873BE7BE78F2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9E3180-2C7C-16FD-33B4-69580CF266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9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ea blue + image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oneTexte 17">
            <a:extLst>
              <a:ext uri="{FF2B5EF4-FFF2-40B4-BE49-F238E27FC236}">
                <a16:creationId xmlns:a16="http://schemas.microsoft.com/office/drawing/2014/main" id="{D0CB6270-8647-609D-149C-977D860296C0}"/>
              </a:ext>
            </a:extLst>
          </p:cNvPr>
          <p:cNvSpPr txBox="1"/>
          <p:nvPr userDrawn="1"/>
        </p:nvSpPr>
        <p:spPr>
          <a:xfrm>
            <a:off x="12384186" y="2149520"/>
            <a:ext cx="1899175" cy="3076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fr-BE" sz="907" b="1" err="1"/>
              <a:t>Add</a:t>
            </a:r>
            <a:r>
              <a:rPr lang="fr-BE" sz="907" b="1"/>
              <a:t> an image:</a:t>
            </a:r>
          </a:p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this layout, there is a gradient that helps with the readability of the text. </a:t>
            </a:r>
          </a:p>
          <a:p>
            <a:pPr marL="207294" indent="-207294">
              <a:spcAft>
                <a:spcPts val="544"/>
              </a:spcAft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reach the image frame, </a:t>
            </a:r>
            <a:r>
              <a:rPr lang="en-GB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the gradient</a:t>
            </a:r>
            <a:r>
              <a:rPr lang="fr-BE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fr-BE" sz="907" b="1"/>
          </a:p>
          <a:p>
            <a:pPr marL="161229" indent="-161229">
              <a:buFont typeface="+mj-lt"/>
              <a:buAutoNum type="arabicPeriod" startAt="2"/>
            </a:pPr>
            <a:r>
              <a:rPr lang="en-GB" sz="907"/>
              <a:t>Add an image (two options):</a:t>
            </a:r>
          </a:p>
          <a:p>
            <a:pPr marL="161229" indent="-161229">
              <a:buFont typeface="+mj-lt"/>
              <a:buAutoNum type="arabicPeriod" startAt="2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/>
              <a:t>Click on this icon to add an image</a:t>
            </a:r>
            <a:endParaRPr lang="fr-BE" sz="907"/>
          </a:p>
          <a:p>
            <a:pPr marL="377161" indent="-207294">
              <a:buFont typeface="+mj-lt"/>
              <a:buAutoNum type="alphaLcPeriod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 b="0" u="sng"/>
              <a:t>OR </a:t>
            </a:r>
            <a:r>
              <a:rPr lang="en-GB" sz="907" b="0" u="none"/>
              <a:t>Change the image already present by choosing "change image" with a right click on it</a:t>
            </a:r>
            <a:endParaRPr lang="fr-BE" sz="907" u="none"/>
          </a:p>
          <a:p>
            <a:pPr marL="0" indent="0">
              <a:buFont typeface="+mj-lt"/>
              <a:buNone/>
            </a:pPr>
            <a:endParaRPr lang="fr-BE" sz="907"/>
          </a:p>
          <a:p>
            <a:pPr marL="0" indent="0">
              <a:buFont typeface="+mj-lt"/>
              <a:buNone/>
            </a:pPr>
            <a:endParaRPr lang="fr-BE" sz="907"/>
          </a:p>
          <a:p>
            <a:pPr marL="161229" indent="-161229" algn="l" defTabSz="829178" rtl="0" eaLnBrk="1" latinLnBrk="0" hangingPunct="1">
              <a:buFont typeface="+mj-lt"/>
              <a:buAutoNum type="arabicPeriod" startAt="3"/>
            </a:pPr>
            <a:r>
              <a:rPr lang="en-GB" sz="907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Reset </a:t>
            </a:r>
            <a:r>
              <a:rPr lang="en-GB" sz="907" u="non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slide by clicking on the "Reset" icon in the home tab.</a:t>
            </a:r>
            <a:endParaRPr lang="fr-BE" sz="907" u="none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FB0016-E50F-E677-B96F-83C14B7DE3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43186"/>
            <a:ext cx="12192000" cy="6814814"/>
          </a:xfrm>
          <a:gradFill>
            <a:gsLst>
              <a:gs pos="2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E7A9E0-C02F-2016-3E7C-13DDE69BA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43187"/>
            <a:ext cx="12192000" cy="6814814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1">
                  <a:alpha val="0"/>
                </a:schemeClr>
              </a:gs>
              <a:gs pos="70000">
                <a:schemeClr val="accent1">
                  <a:alpha val="50000"/>
                </a:schemeClr>
              </a:gs>
            </a:gsLst>
            <a:lin ang="2700000" scaled="1"/>
            <a:tileRect/>
          </a:gra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82A0-0021-FA25-63A2-4F261F1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732" y="1510056"/>
            <a:ext cx="9950537" cy="3847296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6529" b="1">
                <a:solidFill>
                  <a:schemeClr val="accent2"/>
                </a:solidFill>
              </a:defRPr>
            </a:lvl1pPr>
            <a:lvl2pPr marL="0" indent="0" algn="l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3990" i="1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buClr>
                <a:schemeClr val="accent2"/>
              </a:buClr>
              <a:buNone/>
              <a:defRPr sz="3627">
                <a:solidFill>
                  <a:schemeClr val="bg1"/>
                </a:solidFill>
              </a:defRPr>
            </a:lvl3pPr>
            <a:lvl4pPr marL="0" indent="0" algn="l">
              <a:spcBef>
                <a:spcPts val="0"/>
              </a:spcBef>
              <a:buClr>
                <a:schemeClr val="accent2"/>
              </a:buClr>
              <a:buNone/>
              <a:defRPr sz="3264">
                <a:solidFill>
                  <a:schemeClr val="bg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326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BFE996-CBF8-C232-6CBB-302C23045F93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1FCF25C-50F7-6E94-AA4C-349264727E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344988-2959-C9BE-2DB6-87171E4056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A5B2155-BFCF-035B-5894-05C6DAD72BE8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7" name="ZoneTexte 5">
            <a:extLst>
              <a:ext uri="{FF2B5EF4-FFF2-40B4-BE49-F238E27FC236}">
                <a16:creationId xmlns:a16="http://schemas.microsoft.com/office/drawing/2014/main" id="{D91FECAB-7C5A-0B95-0185-76966948DCF2}"/>
              </a:ext>
            </a:extLst>
          </p:cNvPr>
          <p:cNvSpPr txBox="1"/>
          <p:nvPr userDrawn="1"/>
        </p:nvSpPr>
        <p:spPr>
          <a:xfrm>
            <a:off x="12384186" y="5291792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Dark Teal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F0C33B5D-8161-02F0-4AE6-755AED6C29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08919" y="4307598"/>
            <a:ext cx="4783082" cy="2550403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pic>
        <p:nvPicPr>
          <p:cNvPr id="18" name="Image 9">
            <a:extLst>
              <a:ext uri="{FF2B5EF4-FFF2-40B4-BE49-F238E27FC236}">
                <a16:creationId xmlns:a16="http://schemas.microsoft.com/office/drawing/2014/main" id="{7645E44B-1CB6-54BB-4936-528E22A2C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225557"/>
            <a:ext cx="538025" cy="3611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5ED9AA-A597-AF22-BC4F-DB46391E406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203964"/>
            <a:ext cx="276476" cy="382695"/>
          </a:xfrm>
          <a:prstGeom prst="rect">
            <a:avLst/>
          </a:prstGeom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4ED40661-D882-AF27-5DB3-123D682A45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8" y="4488355"/>
            <a:ext cx="1015416" cy="192661"/>
          </a:xfrm>
          <a:prstGeom prst="rect">
            <a:avLst/>
          </a:prstGeom>
        </p:spPr>
      </p:pic>
      <p:pic>
        <p:nvPicPr>
          <p:cNvPr id="26" name="Image 18">
            <a:extLst>
              <a:ext uri="{FF2B5EF4-FFF2-40B4-BE49-F238E27FC236}">
                <a16:creationId xmlns:a16="http://schemas.microsoft.com/office/drawing/2014/main" id="{0FF342AE-9B4E-E342-52E0-31A4D3FA9B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9416" y="3677884"/>
            <a:ext cx="221633" cy="2088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6339A28-7042-846F-12FF-3B66AAEB50B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9" y="5066500"/>
            <a:ext cx="682892" cy="179862"/>
          </a:xfrm>
          <a:prstGeom prst="rect">
            <a:avLst/>
          </a:prstGeom>
        </p:spPr>
      </p:pic>
      <p:sp>
        <p:nvSpPr>
          <p:cNvPr id="22" name="Text Placeholder 48">
            <a:extLst>
              <a:ext uri="{FF2B5EF4-FFF2-40B4-BE49-F238E27FC236}">
                <a16:creationId xmlns:a16="http://schemas.microsoft.com/office/drawing/2014/main" id="{16DC0D17-CA21-6529-91C3-0DE0CBB5028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631965" y="6266847"/>
            <a:ext cx="2169076" cy="243132"/>
          </a:xfrm>
          <a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68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range + image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oneTexte 17">
            <a:extLst>
              <a:ext uri="{FF2B5EF4-FFF2-40B4-BE49-F238E27FC236}">
                <a16:creationId xmlns:a16="http://schemas.microsoft.com/office/drawing/2014/main" id="{D0CB6270-8647-609D-149C-977D860296C0}"/>
              </a:ext>
            </a:extLst>
          </p:cNvPr>
          <p:cNvSpPr txBox="1"/>
          <p:nvPr userDrawn="1"/>
        </p:nvSpPr>
        <p:spPr>
          <a:xfrm>
            <a:off x="12384186" y="2149520"/>
            <a:ext cx="1899175" cy="3076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fr-BE" sz="907" b="1" err="1"/>
              <a:t>Add</a:t>
            </a:r>
            <a:r>
              <a:rPr lang="fr-BE" sz="907" b="1"/>
              <a:t> an image:</a:t>
            </a:r>
          </a:p>
          <a:p>
            <a:pPr marL="0" indent="0">
              <a:spcAft>
                <a:spcPts val="544"/>
              </a:spcAft>
              <a:buFont typeface="+mj-lt"/>
              <a:buNone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this layout, there is a gradient that helps with the readability of the text. </a:t>
            </a:r>
          </a:p>
          <a:p>
            <a:pPr marL="207294" indent="-207294">
              <a:spcAft>
                <a:spcPts val="544"/>
              </a:spcAft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reach the image frame, </a:t>
            </a:r>
            <a:r>
              <a:rPr lang="en-GB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the gradient</a:t>
            </a:r>
            <a:r>
              <a:rPr lang="fr-BE" sz="907" b="0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fr-BE" sz="907" b="1"/>
          </a:p>
          <a:p>
            <a:pPr marL="161229" indent="-161229">
              <a:buFont typeface="+mj-lt"/>
              <a:buAutoNum type="arabicPeriod" startAt="2"/>
            </a:pPr>
            <a:r>
              <a:rPr lang="en-GB" sz="907"/>
              <a:t>Add an image (two options):</a:t>
            </a:r>
          </a:p>
          <a:p>
            <a:pPr marL="161229" indent="-161229">
              <a:buFont typeface="+mj-lt"/>
              <a:buAutoNum type="arabicPeriod" startAt="2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/>
              <a:t>Click on this icon to add an image</a:t>
            </a:r>
            <a:endParaRPr lang="fr-BE" sz="907"/>
          </a:p>
          <a:p>
            <a:pPr marL="377161" indent="-207294">
              <a:buFont typeface="+mj-lt"/>
              <a:buAutoNum type="alphaLcPeriod"/>
            </a:pPr>
            <a:endParaRPr lang="fr-BE" sz="907"/>
          </a:p>
          <a:p>
            <a:pPr marL="377161" indent="-207294">
              <a:buFont typeface="+mj-lt"/>
              <a:buAutoNum type="alphaLcPeriod"/>
            </a:pPr>
            <a:r>
              <a:rPr lang="en-GB" sz="907" b="0" u="sng"/>
              <a:t>OR </a:t>
            </a:r>
            <a:r>
              <a:rPr lang="en-GB" sz="907" b="0" u="none"/>
              <a:t>Change the image already present by choosing "change image" with a right click on it</a:t>
            </a:r>
            <a:endParaRPr lang="fr-BE" sz="907" u="none"/>
          </a:p>
          <a:p>
            <a:pPr marL="0" indent="0">
              <a:buFont typeface="+mj-lt"/>
              <a:buNone/>
            </a:pPr>
            <a:endParaRPr lang="fr-BE" sz="907"/>
          </a:p>
          <a:p>
            <a:pPr marL="0" indent="0">
              <a:buFont typeface="+mj-lt"/>
              <a:buNone/>
            </a:pPr>
            <a:endParaRPr lang="fr-BE" sz="907"/>
          </a:p>
          <a:p>
            <a:pPr marL="161229" indent="-161229" algn="l" defTabSz="829178" rtl="0" eaLnBrk="1" latinLnBrk="0" hangingPunct="1">
              <a:buFont typeface="+mj-lt"/>
              <a:buAutoNum type="arabicPeriod" startAt="3"/>
            </a:pPr>
            <a:r>
              <a:rPr lang="en-GB" sz="907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Reset </a:t>
            </a:r>
            <a:r>
              <a:rPr lang="en-GB" sz="907" u="none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slide by clicking on the "Reset" icon in the home tab.</a:t>
            </a:r>
            <a:endParaRPr lang="fr-BE" sz="907" u="none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FB0016-E50F-E677-B96F-83C14B7DE3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43186"/>
            <a:ext cx="12192000" cy="6814814"/>
          </a:xfrm>
          <a:gradFill>
            <a:gsLst>
              <a:gs pos="2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E7A9E0-C02F-2016-3E7C-13DDE69BA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43187"/>
            <a:ext cx="12192000" cy="6814814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1">
                  <a:alpha val="0"/>
                </a:schemeClr>
              </a:gs>
              <a:gs pos="70000">
                <a:schemeClr val="accent1">
                  <a:alpha val="50000"/>
                </a:schemeClr>
              </a:gs>
            </a:gsLst>
            <a:lin ang="2700000" scaled="1"/>
            <a:tileRect/>
          </a:gra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7C134-F460-6D66-3E0E-BE81AEA2A012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BFE996-CBF8-C232-6CBB-302C23045F93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1FCF25C-50F7-6E94-AA4C-349264727E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8344988-2959-C9BE-2DB6-87171E4056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510057"/>
            <a:ext cx="1050281" cy="4893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A5B2155-BFCF-035B-5894-05C6DAD72BE8}"/>
              </a:ext>
            </a:extLst>
          </p:cNvPr>
          <p:cNvSpPr txBox="1"/>
          <p:nvPr userDrawn="1"/>
        </p:nvSpPr>
        <p:spPr>
          <a:xfrm>
            <a:off x="12384186" y="868650"/>
            <a:ext cx="1226850" cy="65069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7" b="1" noProof="0"/>
              <a:t>To add content:
</a:t>
            </a:r>
            <a:r>
              <a:rPr lang="en-US" sz="907" b="0" noProof="0"/>
              <a:t>Click on one of these icons (image, table, graph, ...)</a:t>
            </a:r>
          </a:p>
        </p:txBody>
      </p:sp>
      <p:sp>
        <p:nvSpPr>
          <p:cNvPr id="17" name="ZoneTexte 5">
            <a:extLst>
              <a:ext uri="{FF2B5EF4-FFF2-40B4-BE49-F238E27FC236}">
                <a16:creationId xmlns:a16="http://schemas.microsoft.com/office/drawing/2014/main" id="{D91FECAB-7C5A-0B95-0185-76966948DCF2}"/>
              </a:ext>
            </a:extLst>
          </p:cNvPr>
          <p:cNvSpPr txBox="1"/>
          <p:nvPr userDrawn="1"/>
        </p:nvSpPr>
        <p:spPr>
          <a:xfrm>
            <a:off x="12384186" y="5291792"/>
            <a:ext cx="1953304" cy="92987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Dark Teal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Image 9">
            <a:extLst>
              <a:ext uri="{FF2B5EF4-FFF2-40B4-BE49-F238E27FC236}">
                <a16:creationId xmlns:a16="http://schemas.microsoft.com/office/drawing/2014/main" id="{7645E44B-1CB6-54BB-4936-528E22A2C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9402" y="6225557"/>
            <a:ext cx="538025" cy="3611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5ED9AA-A597-AF22-BC4F-DB46391E406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6019" y="6203964"/>
            <a:ext cx="276476" cy="382695"/>
          </a:xfrm>
          <a:prstGeom prst="rect">
            <a:avLst/>
          </a:prstGeom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4ED40661-D882-AF27-5DB3-123D682A45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8" y="4488355"/>
            <a:ext cx="1015416" cy="192661"/>
          </a:xfrm>
          <a:prstGeom prst="rect">
            <a:avLst/>
          </a:prstGeom>
        </p:spPr>
      </p:pic>
      <p:pic>
        <p:nvPicPr>
          <p:cNvPr id="26" name="Image 18">
            <a:extLst>
              <a:ext uri="{FF2B5EF4-FFF2-40B4-BE49-F238E27FC236}">
                <a16:creationId xmlns:a16="http://schemas.microsoft.com/office/drawing/2014/main" id="{0FF342AE-9B4E-E342-52E0-31A4D3FA9B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9416" y="3677884"/>
            <a:ext cx="221633" cy="2088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6339A28-7042-846F-12FF-3B66AAEB50B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519" y="5066500"/>
            <a:ext cx="682892" cy="17986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3D859D8-87A2-26F6-D30A-95E654E15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732" y="1510056"/>
            <a:ext cx="9950537" cy="3847296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6529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3990" i="1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buClr>
                <a:schemeClr val="accent2"/>
              </a:buClr>
              <a:buNone/>
              <a:defRPr sz="3627">
                <a:solidFill>
                  <a:schemeClr val="bg1"/>
                </a:solidFill>
              </a:defRPr>
            </a:lvl3pPr>
            <a:lvl4pPr marL="0" indent="0" algn="l">
              <a:spcBef>
                <a:spcPts val="0"/>
              </a:spcBef>
              <a:buClr>
                <a:schemeClr val="accent2"/>
              </a:buClr>
              <a:buNone/>
              <a:defRPr sz="3264">
                <a:solidFill>
                  <a:schemeClr val="bg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3264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065061BE-9E9B-EC90-9BA3-EA9F79FB15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08919" y="4307598"/>
            <a:ext cx="4783082" cy="2550403"/>
          </a:xfrm>
          <a:prstGeom prst="triangle">
            <a:avLst>
              <a:gd name="adj" fmla="val 10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0" name="Text Placeholder 48">
            <a:extLst>
              <a:ext uri="{FF2B5EF4-FFF2-40B4-BE49-F238E27FC236}">
                <a16:creationId xmlns:a16="http://schemas.microsoft.com/office/drawing/2014/main" id="{836EE05B-FD9A-C848-18C1-3DF78C3D2B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631965" y="6266847"/>
            <a:ext cx="2169076" cy="243132"/>
          </a:xfrm>
          <a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87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slide se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E7292A3-8D02-2348-73CA-66AE1C2ED8C2}"/>
              </a:ext>
            </a:extLst>
          </p:cNvPr>
          <p:cNvSpPr txBox="1"/>
          <p:nvPr userDrawn="1"/>
        </p:nvSpPr>
        <p:spPr>
          <a:xfrm>
            <a:off x="4796065" y="1788565"/>
            <a:ext cx="2599879" cy="176702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fr-BE" sz="2176" b="1" err="1">
                <a:solidFill>
                  <a:schemeClr val="tx2"/>
                </a:solidFill>
              </a:rPr>
              <a:t>Starion</a:t>
            </a:r>
            <a:r>
              <a:rPr lang="fr-BE" sz="2176" b="1">
                <a:solidFill>
                  <a:schemeClr val="tx2"/>
                </a:solidFill>
              </a:rPr>
              <a:t> Group S.A.</a:t>
            </a:r>
          </a:p>
          <a:p>
            <a:pPr algn="ctr"/>
            <a:r>
              <a:rPr lang="fr-BE" sz="1814">
                <a:solidFill>
                  <a:schemeClr val="bg1"/>
                </a:solidFill>
              </a:rPr>
              <a:t>+32 (0)10 48 72 70</a:t>
            </a:r>
          </a:p>
          <a:p>
            <a:pPr algn="ctr"/>
            <a:r>
              <a:rPr lang="fr-BE" sz="1814">
                <a:solidFill>
                  <a:schemeClr val="bg1"/>
                </a:solidFill>
              </a:rPr>
              <a:t>info@stariongroup.eu</a:t>
            </a:r>
          </a:p>
          <a:p>
            <a:pPr algn="ctr"/>
            <a:endParaRPr lang="fr-BE" sz="1814">
              <a:solidFill>
                <a:schemeClr val="bg1"/>
              </a:solidFill>
            </a:endParaRPr>
          </a:p>
          <a:p>
            <a:pPr algn="ctr"/>
            <a:r>
              <a:rPr lang="fr-FR" sz="1632">
                <a:solidFill>
                  <a:schemeClr val="tx1">
                    <a:lumMod val="40000"/>
                    <a:lumOff val="60000"/>
                  </a:schemeClr>
                </a:solidFill>
              </a:rPr>
              <a:t>Rue des Etoiles 140</a:t>
            </a:r>
          </a:p>
          <a:p>
            <a:pPr algn="ctr"/>
            <a:r>
              <a:rPr lang="fr-FR" sz="1632">
                <a:solidFill>
                  <a:schemeClr val="tx1">
                    <a:lumMod val="40000"/>
                    <a:lumOff val="60000"/>
                  </a:schemeClr>
                </a:solidFill>
              </a:rPr>
              <a:t>6890 </a:t>
            </a:r>
            <a:r>
              <a:rPr lang="fr-FR" sz="1632" err="1">
                <a:solidFill>
                  <a:schemeClr val="tx1">
                    <a:lumMod val="40000"/>
                    <a:lumOff val="60000"/>
                  </a:schemeClr>
                </a:solidFill>
              </a:rPr>
              <a:t>Libin</a:t>
            </a:r>
            <a:r>
              <a:rPr lang="fr-FR" sz="1632">
                <a:solidFill>
                  <a:schemeClr val="tx1">
                    <a:lumMod val="40000"/>
                    <a:lumOff val="60000"/>
                  </a:schemeClr>
                </a:solidFill>
              </a:rPr>
              <a:t> | </a:t>
            </a:r>
            <a:r>
              <a:rPr lang="fr-FR" sz="1632" err="1">
                <a:solidFill>
                  <a:schemeClr val="tx1">
                    <a:lumMod val="40000"/>
                    <a:lumOff val="60000"/>
                  </a:schemeClr>
                </a:solidFill>
              </a:rPr>
              <a:t>Belgium</a:t>
            </a:r>
            <a:endParaRPr lang="fr-FR" sz="1632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FFA2E54-C3F5-80E9-AF01-860E2B6B6A09}"/>
              </a:ext>
            </a:extLst>
          </p:cNvPr>
          <p:cNvGrpSpPr/>
          <p:nvPr userDrawn="1"/>
        </p:nvGrpSpPr>
        <p:grpSpPr>
          <a:xfrm>
            <a:off x="4740734" y="5363751"/>
            <a:ext cx="2710533" cy="303895"/>
            <a:chOff x="2907468" y="3352704"/>
            <a:chExt cx="7626269" cy="855060"/>
          </a:xfrm>
          <a:solidFill>
            <a:schemeClr val="tx2"/>
          </a:solidFill>
        </p:grpSpPr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id="{43E44927-93B9-B191-0FD4-1D12F24A7940}"/>
                </a:ext>
              </a:extLst>
            </p:cNvPr>
            <p:cNvSpPr/>
            <p:nvPr/>
          </p:nvSpPr>
          <p:spPr>
            <a:xfrm>
              <a:off x="7325105" y="3352704"/>
              <a:ext cx="488100" cy="854963"/>
            </a:xfrm>
            <a:custGeom>
              <a:avLst/>
              <a:gdLst>
                <a:gd name="connsiteX0" fmla="*/ 465963 w 488100"/>
                <a:gd name="connsiteY0" fmla="*/ 95 h 854963"/>
                <a:gd name="connsiteX1" fmla="*/ 0 w 488100"/>
                <a:gd name="connsiteY1" fmla="*/ 95 h 854963"/>
                <a:gd name="connsiteX2" fmla="*/ 0 w 488100"/>
                <a:gd name="connsiteY2" fmla="*/ 52673 h 854963"/>
                <a:gd name="connsiteX3" fmla="*/ 139732 w 488100"/>
                <a:gd name="connsiteY3" fmla="*/ 106775 h 854963"/>
                <a:gd name="connsiteX4" fmla="*/ 139351 w 488100"/>
                <a:gd name="connsiteY4" fmla="*/ 120110 h 854963"/>
                <a:gd name="connsiteX5" fmla="*/ 89821 w 488100"/>
                <a:gd name="connsiteY5" fmla="*/ 829818 h 854963"/>
                <a:gd name="connsiteX6" fmla="*/ 110776 w 488100"/>
                <a:gd name="connsiteY6" fmla="*/ 854964 h 854963"/>
                <a:gd name="connsiteX7" fmla="*/ 406337 w 488100"/>
                <a:gd name="connsiteY7" fmla="*/ 854964 h 854963"/>
                <a:gd name="connsiteX8" fmla="*/ 431863 w 488100"/>
                <a:gd name="connsiteY8" fmla="*/ 829818 h 854963"/>
                <a:gd name="connsiteX9" fmla="*/ 487966 w 488100"/>
                <a:gd name="connsiteY9" fmla="*/ 26384 h 854963"/>
                <a:gd name="connsiteX10" fmla="*/ 466058 w 488100"/>
                <a:gd name="connsiteY10" fmla="*/ 0 h 85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100" h="854963">
                  <a:moveTo>
                    <a:pt x="465963" y="95"/>
                  </a:moveTo>
                  <a:lnTo>
                    <a:pt x="0" y="95"/>
                  </a:lnTo>
                  <a:lnTo>
                    <a:pt x="0" y="52673"/>
                  </a:lnTo>
                  <a:cubicBezTo>
                    <a:pt x="0" y="52673"/>
                    <a:pt x="145351" y="50673"/>
                    <a:pt x="139732" y="106775"/>
                  </a:cubicBezTo>
                  <a:cubicBezTo>
                    <a:pt x="139160" y="112776"/>
                    <a:pt x="139160" y="116872"/>
                    <a:pt x="139351" y="120110"/>
                  </a:cubicBezTo>
                  <a:lnTo>
                    <a:pt x="89821" y="829818"/>
                  </a:lnTo>
                  <a:cubicBezTo>
                    <a:pt x="88678" y="846106"/>
                    <a:pt x="96012" y="854964"/>
                    <a:pt x="110776" y="854964"/>
                  </a:cubicBezTo>
                  <a:lnTo>
                    <a:pt x="406337" y="854964"/>
                  </a:lnTo>
                  <a:cubicBezTo>
                    <a:pt x="422148" y="854964"/>
                    <a:pt x="430721" y="846201"/>
                    <a:pt x="431863" y="829818"/>
                  </a:cubicBezTo>
                  <a:lnTo>
                    <a:pt x="487966" y="26384"/>
                  </a:lnTo>
                  <a:cubicBezTo>
                    <a:pt x="489204" y="8858"/>
                    <a:pt x="481870" y="0"/>
                    <a:pt x="46605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" name="Freeform: Shape 10">
              <a:extLst>
                <a:ext uri="{FF2B5EF4-FFF2-40B4-BE49-F238E27FC236}">
                  <a16:creationId xmlns:a16="http://schemas.microsoft.com/office/drawing/2014/main" id="{E09BB53F-C0C8-29C1-097B-AC81BDB7CADA}"/>
                </a:ext>
              </a:extLst>
            </p:cNvPr>
            <p:cNvSpPr/>
            <p:nvPr/>
          </p:nvSpPr>
          <p:spPr>
            <a:xfrm>
              <a:off x="7866199" y="3352800"/>
              <a:ext cx="1253970" cy="854868"/>
            </a:xfrm>
            <a:custGeom>
              <a:avLst/>
              <a:gdLst>
                <a:gd name="connsiteX0" fmla="*/ 330443 w 1253970"/>
                <a:gd name="connsiteY0" fmla="*/ 854869 h 854868"/>
                <a:gd name="connsiteX1" fmla="*/ 1450 w 1253970"/>
                <a:gd name="connsiteY1" fmla="*/ 427387 h 854868"/>
                <a:gd name="connsiteX2" fmla="*/ 390165 w 1253970"/>
                <a:gd name="connsiteY2" fmla="*/ 0 h 854868"/>
                <a:gd name="connsiteX3" fmla="*/ 923375 w 1253970"/>
                <a:gd name="connsiteY3" fmla="*/ 0 h 854868"/>
                <a:gd name="connsiteX4" fmla="*/ 1252464 w 1253970"/>
                <a:gd name="connsiteY4" fmla="*/ 427387 h 854868"/>
                <a:gd name="connsiteX5" fmla="*/ 863653 w 1253970"/>
                <a:gd name="connsiteY5" fmla="*/ 854869 h 854868"/>
                <a:gd name="connsiteX6" fmla="*/ 330443 w 1253970"/>
                <a:gd name="connsiteY6" fmla="*/ 854869 h 854868"/>
                <a:gd name="connsiteX7" fmla="*/ 713349 w 1253970"/>
                <a:gd name="connsiteY7" fmla="*/ 738283 h 854868"/>
                <a:gd name="connsiteX8" fmla="*/ 908230 w 1253970"/>
                <a:gd name="connsiteY8" fmla="*/ 426244 h 854868"/>
                <a:gd name="connsiteX9" fmla="*/ 756782 w 1253970"/>
                <a:gd name="connsiteY9" fmla="*/ 115348 h 854868"/>
                <a:gd name="connsiteX10" fmla="*/ 523611 w 1253970"/>
                <a:gd name="connsiteY10" fmla="*/ 115348 h 854868"/>
                <a:gd name="connsiteX11" fmla="*/ 334349 w 1253970"/>
                <a:gd name="connsiteY11" fmla="*/ 426244 h 854868"/>
                <a:gd name="connsiteX12" fmla="*/ 480177 w 1253970"/>
                <a:gd name="connsiteY12" fmla="*/ 738283 h 854868"/>
                <a:gd name="connsiteX13" fmla="*/ 713349 w 1253970"/>
                <a:gd name="connsiteY13" fmla="*/ 738283 h 85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970" h="854868">
                  <a:moveTo>
                    <a:pt x="330443" y="854869"/>
                  </a:moveTo>
                  <a:cubicBezTo>
                    <a:pt x="117560" y="854869"/>
                    <a:pt x="-15505" y="669322"/>
                    <a:pt x="1450" y="427387"/>
                  </a:cubicBezTo>
                  <a:cubicBezTo>
                    <a:pt x="18786" y="179356"/>
                    <a:pt x="173852" y="0"/>
                    <a:pt x="390165" y="0"/>
                  </a:cubicBezTo>
                  <a:lnTo>
                    <a:pt x="923375" y="0"/>
                  </a:lnTo>
                  <a:cubicBezTo>
                    <a:pt x="1140735" y="0"/>
                    <a:pt x="1269513" y="182975"/>
                    <a:pt x="1252464" y="427387"/>
                  </a:cubicBezTo>
                  <a:cubicBezTo>
                    <a:pt x="1235604" y="668084"/>
                    <a:pt x="1078823" y="854869"/>
                    <a:pt x="863653" y="854869"/>
                  </a:cubicBezTo>
                  <a:lnTo>
                    <a:pt x="330443" y="854869"/>
                  </a:lnTo>
                  <a:close/>
                  <a:moveTo>
                    <a:pt x="713349" y="738283"/>
                  </a:moveTo>
                  <a:cubicBezTo>
                    <a:pt x="827744" y="738283"/>
                    <a:pt x="892418" y="653129"/>
                    <a:pt x="908230" y="426244"/>
                  </a:cubicBezTo>
                  <a:cubicBezTo>
                    <a:pt x="924137" y="199358"/>
                    <a:pt x="900515" y="115348"/>
                    <a:pt x="756782" y="115348"/>
                  </a:cubicBezTo>
                  <a:lnTo>
                    <a:pt x="523611" y="115348"/>
                  </a:lnTo>
                  <a:cubicBezTo>
                    <a:pt x="393404" y="115348"/>
                    <a:pt x="350256" y="199358"/>
                    <a:pt x="334349" y="426244"/>
                  </a:cubicBezTo>
                  <a:cubicBezTo>
                    <a:pt x="318537" y="653225"/>
                    <a:pt x="369306" y="738283"/>
                    <a:pt x="480177" y="738283"/>
                  </a:cubicBezTo>
                  <a:lnTo>
                    <a:pt x="713349" y="738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3" name="Freeform: Shape 11">
              <a:extLst>
                <a:ext uri="{FF2B5EF4-FFF2-40B4-BE49-F238E27FC236}">
                  <a16:creationId xmlns:a16="http://schemas.microsoft.com/office/drawing/2014/main" id="{6A2671C6-CDC7-7126-E3F2-481985E122C4}"/>
                </a:ext>
              </a:extLst>
            </p:cNvPr>
            <p:cNvSpPr/>
            <p:nvPr/>
          </p:nvSpPr>
          <p:spPr>
            <a:xfrm>
              <a:off x="4562515" y="3352800"/>
              <a:ext cx="2768705" cy="854964"/>
            </a:xfrm>
            <a:custGeom>
              <a:avLst/>
              <a:gdLst>
                <a:gd name="connsiteX0" fmla="*/ 2762019 w 2768705"/>
                <a:gd name="connsiteY0" fmla="*/ 821055 h 854964"/>
                <a:gd name="connsiteX1" fmla="*/ 2311677 w 2768705"/>
                <a:gd name="connsiteY1" fmla="*/ 459962 h 854964"/>
                <a:gd name="connsiteX2" fmla="*/ 2469030 w 2768705"/>
                <a:gd name="connsiteY2" fmla="*/ 459962 h 854964"/>
                <a:gd name="connsiteX3" fmla="*/ 2715822 w 2768705"/>
                <a:gd name="connsiteY3" fmla="*/ 234315 h 854964"/>
                <a:gd name="connsiteX4" fmla="*/ 2501224 w 2768705"/>
                <a:gd name="connsiteY4" fmla="*/ 0 h 854964"/>
                <a:gd name="connsiteX5" fmla="*/ 1549105 w 2768705"/>
                <a:gd name="connsiteY5" fmla="*/ 0 h 854964"/>
                <a:gd name="connsiteX6" fmla="*/ 1517387 w 2768705"/>
                <a:gd name="connsiteY6" fmla="*/ 32576 h 854964"/>
                <a:gd name="connsiteX7" fmla="*/ 1467095 w 2768705"/>
                <a:gd name="connsiteY7" fmla="*/ 751904 h 854964"/>
                <a:gd name="connsiteX8" fmla="*/ 893690 w 2768705"/>
                <a:gd name="connsiteY8" fmla="*/ 21336 h 854964"/>
                <a:gd name="connsiteX9" fmla="*/ 852161 w 2768705"/>
                <a:gd name="connsiteY9" fmla="*/ 0 h 854964"/>
                <a:gd name="connsiteX10" fmla="*/ 796630 w 2768705"/>
                <a:gd name="connsiteY10" fmla="*/ 0 h 854964"/>
                <a:gd name="connsiteX11" fmla="*/ 753291 w 2768705"/>
                <a:gd name="connsiteY11" fmla="*/ 21336 h 854964"/>
                <a:gd name="connsiteX12" fmla="*/ 9293 w 2768705"/>
                <a:gd name="connsiteY12" fmla="*/ 817340 h 854964"/>
                <a:gd name="connsiteX13" fmla="*/ 54 w 2768705"/>
                <a:gd name="connsiteY13" fmla="*/ 836009 h 854964"/>
                <a:gd name="connsiteX14" fmla="*/ 17961 w 2768705"/>
                <a:gd name="connsiteY14" fmla="*/ 854869 h 854964"/>
                <a:gd name="connsiteX15" fmla="*/ 65681 w 2768705"/>
                <a:gd name="connsiteY15" fmla="*/ 854869 h 854964"/>
                <a:gd name="connsiteX16" fmla="*/ 113306 w 2768705"/>
                <a:gd name="connsiteY16" fmla="*/ 837724 h 854964"/>
                <a:gd name="connsiteX17" fmla="*/ 283614 w 2768705"/>
                <a:gd name="connsiteY17" fmla="*/ 652939 h 854964"/>
                <a:gd name="connsiteX18" fmla="*/ 760626 w 2768705"/>
                <a:gd name="connsiteY18" fmla="*/ 652939 h 854964"/>
                <a:gd name="connsiteX19" fmla="*/ 783676 w 2768705"/>
                <a:gd name="connsiteY19" fmla="*/ 627888 h 854964"/>
                <a:gd name="connsiteX20" fmla="*/ 728717 w 2768705"/>
                <a:gd name="connsiteY20" fmla="*/ 552926 h 854964"/>
                <a:gd name="connsiteX21" fmla="*/ 684711 w 2768705"/>
                <a:gd name="connsiteY21" fmla="*/ 536353 h 854964"/>
                <a:gd name="connsiteX22" fmla="*/ 391151 w 2768705"/>
                <a:gd name="connsiteY22" fmla="*/ 536353 h 854964"/>
                <a:gd name="connsiteX23" fmla="*/ 654517 w 2768705"/>
                <a:gd name="connsiteY23" fmla="*/ 250698 h 854964"/>
                <a:gd name="connsiteX24" fmla="*/ 1102859 w 2768705"/>
                <a:gd name="connsiteY24" fmla="*/ 833628 h 854964"/>
                <a:gd name="connsiteX25" fmla="*/ 1147722 w 2768705"/>
                <a:gd name="connsiteY25" fmla="*/ 854964 h 854964"/>
                <a:gd name="connsiteX26" fmla="*/ 1777991 w 2768705"/>
                <a:gd name="connsiteY26" fmla="*/ 854964 h 854964"/>
                <a:gd name="connsiteX27" fmla="*/ 1803518 w 2768705"/>
                <a:gd name="connsiteY27" fmla="*/ 829818 h 854964"/>
                <a:gd name="connsiteX28" fmla="*/ 1853524 w 2768705"/>
                <a:gd name="connsiteY28" fmla="*/ 115348 h 854964"/>
                <a:gd name="connsiteX29" fmla="*/ 2254241 w 2768705"/>
                <a:gd name="connsiteY29" fmla="*/ 115348 h 854964"/>
                <a:gd name="connsiteX30" fmla="*/ 2373018 w 2768705"/>
                <a:gd name="connsiteY30" fmla="*/ 229457 h 854964"/>
                <a:gd name="connsiteX31" fmla="*/ 2239191 w 2768705"/>
                <a:gd name="connsiteY31" fmla="*/ 347186 h 854964"/>
                <a:gd name="connsiteX32" fmla="*/ 1936963 w 2768705"/>
                <a:gd name="connsiteY32" fmla="*/ 347186 h 854964"/>
                <a:gd name="connsiteX33" fmla="*/ 1911436 w 2768705"/>
                <a:gd name="connsiteY33" fmla="*/ 372332 h 854964"/>
                <a:gd name="connsiteX34" fmla="*/ 1909245 w 2768705"/>
                <a:gd name="connsiteY34" fmla="*/ 403765 h 854964"/>
                <a:gd name="connsiteX35" fmla="*/ 1923628 w 2768705"/>
                <a:gd name="connsiteY35" fmla="*/ 440055 h 854964"/>
                <a:gd name="connsiteX36" fmla="*/ 2352825 w 2768705"/>
                <a:gd name="connsiteY36" fmla="*/ 827246 h 854964"/>
                <a:gd name="connsiteX37" fmla="*/ 2447122 w 2768705"/>
                <a:gd name="connsiteY37" fmla="*/ 854869 h 854964"/>
                <a:gd name="connsiteX38" fmla="*/ 2750589 w 2768705"/>
                <a:gd name="connsiteY38" fmla="*/ 854869 h 854964"/>
                <a:gd name="connsiteX39" fmla="*/ 2768686 w 2768705"/>
                <a:gd name="connsiteY39" fmla="*/ 838581 h 854964"/>
                <a:gd name="connsiteX40" fmla="*/ 2762019 w 2768705"/>
                <a:gd name="connsiteY40" fmla="*/ 821150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68705" h="854964">
                  <a:moveTo>
                    <a:pt x="2762019" y="821055"/>
                  </a:moveTo>
                  <a:lnTo>
                    <a:pt x="2311677" y="459962"/>
                  </a:lnTo>
                  <a:lnTo>
                    <a:pt x="2469030" y="459962"/>
                  </a:lnTo>
                  <a:cubicBezTo>
                    <a:pt x="2601522" y="459962"/>
                    <a:pt x="2705535" y="381000"/>
                    <a:pt x="2715822" y="234315"/>
                  </a:cubicBezTo>
                  <a:cubicBezTo>
                    <a:pt x="2726109" y="86487"/>
                    <a:pt x="2633622" y="0"/>
                    <a:pt x="2501224" y="0"/>
                  </a:cubicBezTo>
                  <a:lnTo>
                    <a:pt x="1549105" y="0"/>
                  </a:lnTo>
                  <a:cubicBezTo>
                    <a:pt x="1528817" y="0"/>
                    <a:pt x="1518911" y="11335"/>
                    <a:pt x="1517387" y="32576"/>
                  </a:cubicBezTo>
                  <a:lnTo>
                    <a:pt x="1467095" y="751904"/>
                  </a:lnTo>
                  <a:lnTo>
                    <a:pt x="893690" y="21336"/>
                  </a:lnTo>
                  <a:cubicBezTo>
                    <a:pt x="882165" y="7525"/>
                    <a:pt x="870163" y="0"/>
                    <a:pt x="852161" y="0"/>
                  </a:cubicBezTo>
                  <a:lnTo>
                    <a:pt x="796630" y="0"/>
                  </a:lnTo>
                  <a:cubicBezTo>
                    <a:pt x="780819" y="0"/>
                    <a:pt x="766626" y="7525"/>
                    <a:pt x="753291" y="21336"/>
                  </a:cubicBezTo>
                  <a:lnTo>
                    <a:pt x="9293" y="817340"/>
                  </a:lnTo>
                  <a:cubicBezTo>
                    <a:pt x="2055" y="823436"/>
                    <a:pt x="340" y="831056"/>
                    <a:pt x="54" y="836009"/>
                  </a:cubicBezTo>
                  <a:cubicBezTo>
                    <a:pt x="-708" y="847344"/>
                    <a:pt x="6626" y="854869"/>
                    <a:pt x="17961" y="854869"/>
                  </a:cubicBezTo>
                  <a:lnTo>
                    <a:pt x="65681" y="854869"/>
                  </a:lnTo>
                  <a:cubicBezTo>
                    <a:pt x="103305" y="854869"/>
                    <a:pt x="113306" y="837724"/>
                    <a:pt x="113306" y="837724"/>
                  </a:cubicBezTo>
                  <a:lnTo>
                    <a:pt x="283614" y="652939"/>
                  </a:lnTo>
                  <a:lnTo>
                    <a:pt x="760626" y="652939"/>
                  </a:lnTo>
                  <a:cubicBezTo>
                    <a:pt x="776532" y="652939"/>
                    <a:pt x="790629" y="639699"/>
                    <a:pt x="783676" y="627888"/>
                  </a:cubicBezTo>
                  <a:lnTo>
                    <a:pt x="728717" y="552926"/>
                  </a:lnTo>
                  <a:cubicBezTo>
                    <a:pt x="716144" y="536258"/>
                    <a:pt x="703095" y="536353"/>
                    <a:pt x="684711" y="536353"/>
                  </a:cubicBezTo>
                  <a:lnTo>
                    <a:pt x="391151" y="536353"/>
                  </a:lnTo>
                  <a:lnTo>
                    <a:pt x="654517" y="250698"/>
                  </a:lnTo>
                  <a:lnTo>
                    <a:pt x="1102859" y="833628"/>
                  </a:lnTo>
                  <a:cubicBezTo>
                    <a:pt x="1114289" y="848678"/>
                    <a:pt x="1127338" y="854964"/>
                    <a:pt x="1147722" y="854964"/>
                  </a:cubicBezTo>
                  <a:lnTo>
                    <a:pt x="1777991" y="854964"/>
                  </a:lnTo>
                  <a:cubicBezTo>
                    <a:pt x="1792755" y="854964"/>
                    <a:pt x="1802375" y="846201"/>
                    <a:pt x="1803518" y="829818"/>
                  </a:cubicBezTo>
                  <a:lnTo>
                    <a:pt x="1853524" y="115348"/>
                  </a:lnTo>
                  <a:lnTo>
                    <a:pt x="2254241" y="115348"/>
                  </a:lnTo>
                  <a:cubicBezTo>
                    <a:pt x="2334632" y="115348"/>
                    <a:pt x="2379018" y="144209"/>
                    <a:pt x="2373018" y="229457"/>
                  </a:cubicBezTo>
                  <a:cubicBezTo>
                    <a:pt x="2367017" y="316040"/>
                    <a:pt x="2318344" y="347186"/>
                    <a:pt x="2239191" y="347186"/>
                  </a:cubicBezTo>
                  <a:lnTo>
                    <a:pt x="1936963" y="347186"/>
                  </a:lnTo>
                  <a:cubicBezTo>
                    <a:pt x="1921056" y="347186"/>
                    <a:pt x="1912579" y="356045"/>
                    <a:pt x="1911436" y="372332"/>
                  </a:cubicBezTo>
                  <a:lnTo>
                    <a:pt x="1909245" y="403765"/>
                  </a:lnTo>
                  <a:cubicBezTo>
                    <a:pt x="1908007" y="421196"/>
                    <a:pt x="1912865" y="431197"/>
                    <a:pt x="1923628" y="440055"/>
                  </a:cubicBezTo>
                  <a:lnTo>
                    <a:pt x="2352825" y="827246"/>
                  </a:lnTo>
                  <a:cubicBezTo>
                    <a:pt x="2380542" y="851154"/>
                    <a:pt x="2405212" y="854869"/>
                    <a:pt x="2447122" y="854869"/>
                  </a:cubicBezTo>
                  <a:lnTo>
                    <a:pt x="2750589" y="854869"/>
                  </a:lnTo>
                  <a:cubicBezTo>
                    <a:pt x="2763066" y="854869"/>
                    <a:pt x="2768115" y="846106"/>
                    <a:pt x="2768686" y="838581"/>
                  </a:cubicBezTo>
                  <a:cubicBezTo>
                    <a:pt x="2768972" y="833628"/>
                    <a:pt x="2766114" y="826103"/>
                    <a:pt x="2762019" y="82115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7E1F4CBC-AA23-78C6-311D-3B300D5E47A7}"/>
                </a:ext>
              </a:extLst>
            </p:cNvPr>
            <p:cNvSpPr/>
            <p:nvPr/>
          </p:nvSpPr>
          <p:spPr>
            <a:xfrm>
              <a:off x="9187888" y="3352704"/>
              <a:ext cx="1345849" cy="855059"/>
            </a:xfrm>
            <a:custGeom>
              <a:avLst/>
              <a:gdLst>
                <a:gd name="connsiteX0" fmla="*/ 1323807 w 1345849"/>
                <a:gd name="connsiteY0" fmla="*/ 95 h 855059"/>
                <a:gd name="connsiteX1" fmla="*/ 1040723 w 1345849"/>
                <a:gd name="connsiteY1" fmla="*/ 95 h 855059"/>
                <a:gd name="connsiteX2" fmla="*/ 1040723 w 1345849"/>
                <a:gd name="connsiteY2" fmla="*/ 52673 h 855059"/>
                <a:gd name="connsiteX3" fmla="*/ 1180455 w 1345849"/>
                <a:gd name="connsiteY3" fmla="*/ 106775 h 855059"/>
                <a:gd name="connsiteX4" fmla="*/ 1153309 w 1345849"/>
                <a:gd name="connsiteY4" fmla="*/ 495110 h 855059"/>
                <a:gd name="connsiteX5" fmla="*/ 282057 w 1345849"/>
                <a:gd name="connsiteY5" fmla="*/ 20193 h 855059"/>
                <a:gd name="connsiteX6" fmla="*/ 192808 w 1345849"/>
                <a:gd name="connsiteY6" fmla="*/ 95 h 855059"/>
                <a:gd name="connsiteX7" fmla="*/ 80604 w 1345849"/>
                <a:gd name="connsiteY7" fmla="*/ 95 h 855059"/>
                <a:gd name="connsiteX8" fmla="*/ 56220 w 1345849"/>
                <a:gd name="connsiteY8" fmla="*/ 26480 h 855059"/>
                <a:gd name="connsiteX9" fmla="*/ 117 w 1345849"/>
                <a:gd name="connsiteY9" fmla="*/ 829913 h 855059"/>
                <a:gd name="connsiteX10" fmla="*/ 20977 w 1345849"/>
                <a:gd name="connsiteY10" fmla="*/ 855059 h 855059"/>
                <a:gd name="connsiteX11" fmla="*/ 134229 w 1345849"/>
                <a:gd name="connsiteY11" fmla="*/ 855059 h 855059"/>
                <a:gd name="connsiteX12" fmla="*/ 159756 w 1345849"/>
                <a:gd name="connsiteY12" fmla="*/ 829913 h 855059"/>
                <a:gd name="connsiteX13" fmla="*/ 193475 w 1345849"/>
                <a:gd name="connsiteY13" fmla="*/ 348615 h 855059"/>
                <a:gd name="connsiteX14" fmla="*/ 1110351 w 1345849"/>
                <a:gd name="connsiteY14" fmla="*/ 836104 h 855059"/>
                <a:gd name="connsiteX15" fmla="*/ 1198457 w 1345849"/>
                <a:gd name="connsiteY15" fmla="*/ 854964 h 855059"/>
                <a:gd name="connsiteX16" fmla="*/ 1264085 w 1345849"/>
                <a:gd name="connsiteY16" fmla="*/ 854964 h 855059"/>
                <a:gd name="connsiteX17" fmla="*/ 1289612 w 1345849"/>
                <a:gd name="connsiteY17" fmla="*/ 829818 h 855059"/>
                <a:gd name="connsiteX18" fmla="*/ 1345714 w 1345849"/>
                <a:gd name="connsiteY18" fmla="*/ 26384 h 855059"/>
                <a:gd name="connsiteX19" fmla="*/ 1323807 w 1345849"/>
                <a:gd name="connsiteY19" fmla="*/ 0 h 8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849" h="855059">
                  <a:moveTo>
                    <a:pt x="1323807" y="95"/>
                  </a:moveTo>
                  <a:lnTo>
                    <a:pt x="1040723" y="95"/>
                  </a:lnTo>
                  <a:lnTo>
                    <a:pt x="1040723" y="52673"/>
                  </a:lnTo>
                  <a:cubicBezTo>
                    <a:pt x="1040723" y="52673"/>
                    <a:pt x="1186075" y="50673"/>
                    <a:pt x="1180455" y="106775"/>
                  </a:cubicBezTo>
                  <a:lnTo>
                    <a:pt x="1153309" y="495110"/>
                  </a:lnTo>
                  <a:lnTo>
                    <a:pt x="282057" y="20193"/>
                  </a:lnTo>
                  <a:cubicBezTo>
                    <a:pt x="249291" y="2667"/>
                    <a:pt x="231289" y="95"/>
                    <a:pt x="192808" y="95"/>
                  </a:cubicBezTo>
                  <a:lnTo>
                    <a:pt x="80604" y="95"/>
                  </a:lnTo>
                  <a:cubicBezTo>
                    <a:pt x="65935" y="95"/>
                    <a:pt x="57458" y="8858"/>
                    <a:pt x="56220" y="26480"/>
                  </a:cubicBezTo>
                  <a:lnTo>
                    <a:pt x="117" y="829913"/>
                  </a:lnTo>
                  <a:cubicBezTo>
                    <a:pt x="-1026" y="846201"/>
                    <a:pt x="6213" y="855059"/>
                    <a:pt x="20977" y="855059"/>
                  </a:cubicBezTo>
                  <a:lnTo>
                    <a:pt x="134229" y="855059"/>
                  </a:lnTo>
                  <a:cubicBezTo>
                    <a:pt x="150136" y="855059"/>
                    <a:pt x="158613" y="846296"/>
                    <a:pt x="159756" y="829913"/>
                  </a:cubicBezTo>
                  <a:lnTo>
                    <a:pt x="193475" y="348615"/>
                  </a:lnTo>
                  <a:lnTo>
                    <a:pt x="1110351" y="836104"/>
                  </a:lnTo>
                  <a:cubicBezTo>
                    <a:pt x="1139784" y="851154"/>
                    <a:pt x="1164453" y="854964"/>
                    <a:pt x="1198457" y="854964"/>
                  </a:cubicBezTo>
                  <a:lnTo>
                    <a:pt x="1264085" y="854964"/>
                  </a:lnTo>
                  <a:cubicBezTo>
                    <a:pt x="1279991" y="854964"/>
                    <a:pt x="1288469" y="846201"/>
                    <a:pt x="1289612" y="829818"/>
                  </a:cubicBezTo>
                  <a:lnTo>
                    <a:pt x="1345714" y="26384"/>
                  </a:lnTo>
                  <a:cubicBezTo>
                    <a:pt x="1346952" y="8858"/>
                    <a:pt x="1339713" y="0"/>
                    <a:pt x="132380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36233F84-C6CA-4D29-FB21-FD7C0B41C275}"/>
                </a:ext>
              </a:extLst>
            </p:cNvPr>
            <p:cNvSpPr/>
            <p:nvPr/>
          </p:nvSpPr>
          <p:spPr>
            <a:xfrm>
              <a:off x="2907468" y="3352800"/>
              <a:ext cx="2230987" cy="854964"/>
            </a:xfrm>
            <a:custGeom>
              <a:avLst/>
              <a:gdLst>
                <a:gd name="connsiteX0" fmla="*/ 2217839 w 2230987"/>
                <a:gd name="connsiteY0" fmla="*/ 0 h 854964"/>
                <a:gd name="connsiteX1" fmla="*/ 264166 w 2230987"/>
                <a:gd name="connsiteY1" fmla="*/ 0 h 854964"/>
                <a:gd name="connsiteX2" fmla="*/ 52901 w 2230987"/>
                <a:gd name="connsiteY2" fmla="*/ 205550 h 854964"/>
                <a:gd name="connsiteX3" fmla="*/ 182251 w 2230987"/>
                <a:gd name="connsiteY3" fmla="*/ 412433 h 854964"/>
                <a:gd name="connsiteX4" fmla="*/ 701459 w 2230987"/>
                <a:gd name="connsiteY4" fmla="*/ 660654 h 854964"/>
                <a:gd name="connsiteX5" fmla="*/ 732510 w 2230987"/>
                <a:gd name="connsiteY5" fmla="*/ 701993 h 854964"/>
                <a:gd name="connsiteX6" fmla="*/ 691457 w 2230987"/>
                <a:gd name="connsiteY6" fmla="*/ 738283 h 854964"/>
                <a:gd name="connsiteX7" fmla="*/ 120243 w 2230987"/>
                <a:gd name="connsiteY7" fmla="*/ 738283 h 854964"/>
                <a:gd name="connsiteX8" fmla="*/ 67760 w 2230987"/>
                <a:gd name="connsiteY8" fmla="*/ 598742 h 854964"/>
                <a:gd name="connsiteX9" fmla="*/ 14992 w 2230987"/>
                <a:gd name="connsiteY9" fmla="*/ 598742 h 854964"/>
                <a:gd name="connsiteX10" fmla="*/ 4610 w 2230987"/>
                <a:gd name="connsiteY10" fmla="*/ 765905 h 854964"/>
                <a:gd name="connsiteX11" fmla="*/ 133 w 2230987"/>
                <a:gd name="connsiteY11" fmla="*/ 829818 h 854964"/>
                <a:gd name="connsiteX12" fmla="*/ 22136 w 2230987"/>
                <a:gd name="connsiteY12" fmla="*/ 854964 h 854964"/>
                <a:gd name="connsiteX13" fmla="*/ 851954 w 2230987"/>
                <a:gd name="connsiteY13" fmla="*/ 854964 h 854964"/>
                <a:gd name="connsiteX14" fmla="*/ 1064456 w 2230987"/>
                <a:gd name="connsiteY14" fmla="*/ 649415 h 854964"/>
                <a:gd name="connsiteX15" fmla="*/ 935202 w 2230987"/>
                <a:gd name="connsiteY15" fmla="*/ 441293 h 854964"/>
                <a:gd name="connsiteX16" fmla="*/ 415899 w 2230987"/>
                <a:gd name="connsiteY16" fmla="*/ 194405 h 854964"/>
                <a:gd name="connsiteX17" fmla="*/ 384752 w 2230987"/>
                <a:gd name="connsiteY17" fmla="*/ 153067 h 854964"/>
                <a:gd name="connsiteX18" fmla="*/ 425900 w 2230987"/>
                <a:gd name="connsiteY18" fmla="*/ 115443 h 854964"/>
                <a:gd name="connsiteX19" fmla="*/ 1259814 w 2230987"/>
                <a:gd name="connsiteY19" fmla="*/ 115443 h 854964"/>
                <a:gd name="connsiteX20" fmla="*/ 1209046 w 2230987"/>
                <a:gd name="connsiteY20" fmla="*/ 841153 h 854964"/>
                <a:gd name="connsiteX21" fmla="*/ 1225048 w 2230987"/>
                <a:gd name="connsiteY21" fmla="*/ 854964 h 854964"/>
                <a:gd name="connsiteX22" fmla="*/ 1531753 w 2230987"/>
                <a:gd name="connsiteY22" fmla="*/ 854964 h 854964"/>
                <a:gd name="connsiteX23" fmla="*/ 1549755 w 2230987"/>
                <a:gd name="connsiteY23" fmla="*/ 841153 h 854964"/>
                <a:gd name="connsiteX24" fmla="*/ 1600523 w 2230987"/>
                <a:gd name="connsiteY24" fmla="*/ 115443 h 854964"/>
                <a:gd name="connsiteX25" fmla="*/ 2113445 w 2230987"/>
                <a:gd name="connsiteY25" fmla="*/ 115443 h 854964"/>
                <a:gd name="connsiteX26" fmla="*/ 2143925 w 2230987"/>
                <a:gd name="connsiteY26" fmla="*/ 102870 h 854964"/>
                <a:gd name="connsiteX27" fmla="*/ 2227649 w 2230987"/>
                <a:gd name="connsiteY27" fmla="*/ 13811 h 854964"/>
                <a:gd name="connsiteX28" fmla="*/ 2217839 w 2230987"/>
                <a:gd name="connsiteY28" fmla="*/ 95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30987" h="854964">
                  <a:moveTo>
                    <a:pt x="2217839" y="0"/>
                  </a:moveTo>
                  <a:lnTo>
                    <a:pt x="264166" y="0"/>
                  </a:lnTo>
                  <a:cubicBezTo>
                    <a:pt x="146532" y="0"/>
                    <a:pt x="61474" y="81439"/>
                    <a:pt x="52901" y="205550"/>
                  </a:cubicBezTo>
                  <a:cubicBezTo>
                    <a:pt x="45948" y="304705"/>
                    <a:pt x="94430" y="370999"/>
                    <a:pt x="182251" y="412433"/>
                  </a:cubicBezTo>
                  <a:lnTo>
                    <a:pt x="701459" y="660654"/>
                  </a:lnTo>
                  <a:cubicBezTo>
                    <a:pt x="722223" y="670655"/>
                    <a:pt x="733844" y="681990"/>
                    <a:pt x="732510" y="701993"/>
                  </a:cubicBezTo>
                  <a:cubicBezTo>
                    <a:pt x="730796" y="727043"/>
                    <a:pt x="714127" y="738283"/>
                    <a:pt x="691457" y="738283"/>
                  </a:cubicBezTo>
                  <a:lnTo>
                    <a:pt x="120243" y="738283"/>
                  </a:lnTo>
                  <a:cubicBezTo>
                    <a:pt x="63855" y="738283"/>
                    <a:pt x="67760" y="598742"/>
                    <a:pt x="67760" y="598742"/>
                  </a:cubicBezTo>
                  <a:lnTo>
                    <a:pt x="14992" y="598742"/>
                  </a:lnTo>
                  <a:lnTo>
                    <a:pt x="4610" y="765905"/>
                  </a:lnTo>
                  <a:lnTo>
                    <a:pt x="133" y="829818"/>
                  </a:lnTo>
                  <a:cubicBezTo>
                    <a:pt x="-1105" y="846106"/>
                    <a:pt x="6324" y="854964"/>
                    <a:pt x="22136" y="854964"/>
                  </a:cubicBezTo>
                  <a:lnTo>
                    <a:pt x="851954" y="854964"/>
                  </a:lnTo>
                  <a:cubicBezTo>
                    <a:pt x="970826" y="854964"/>
                    <a:pt x="1055789" y="773525"/>
                    <a:pt x="1064456" y="649415"/>
                  </a:cubicBezTo>
                  <a:cubicBezTo>
                    <a:pt x="1071314" y="550355"/>
                    <a:pt x="1022832" y="483965"/>
                    <a:pt x="935202" y="441293"/>
                  </a:cubicBezTo>
                  <a:lnTo>
                    <a:pt x="415899" y="194405"/>
                  </a:lnTo>
                  <a:cubicBezTo>
                    <a:pt x="395039" y="184404"/>
                    <a:pt x="383324" y="173069"/>
                    <a:pt x="384752" y="153067"/>
                  </a:cubicBezTo>
                  <a:cubicBezTo>
                    <a:pt x="386562" y="127921"/>
                    <a:pt x="403231" y="115443"/>
                    <a:pt x="425900" y="115443"/>
                  </a:cubicBezTo>
                  <a:lnTo>
                    <a:pt x="1259814" y="115443"/>
                  </a:lnTo>
                  <a:lnTo>
                    <a:pt x="1209046" y="841153"/>
                  </a:lnTo>
                  <a:cubicBezTo>
                    <a:pt x="1208379" y="849916"/>
                    <a:pt x="1213713" y="854964"/>
                    <a:pt x="1225048" y="854964"/>
                  </a:cubicBezTo>
                  <a:lnTo>
                    <a:pt x="1531753" y="854964"/>
                  </a:lnTo>
                  <a:cubicBezTo>
                    <a:pt x="1544231" y="854964"/>
                    <a:pt x="1549184" y="849916"/>
                    <a:pt x="1549755" y="841153"/>
                  </a:cubicBezTo>
                  <a:lnTo>
                    <a:pt x="1600523" y="115443"/>
                  </a:lnTo>
                  <a:lnTo>
                    <a:pt x="2113445" y="115443"/>
                  </a:lnTo>
                  <a:cubicBezTo>
                    <a:pt x="2123636" y="115443"/>
                    <a:pt x="2131447" y="115157"/>
                    <a:pt x="2143925" y="102870"/>
                  </a:cubicBezTo>
                  <a:lnTo>
                    <a:pt x="2227649" y="13811"/>
                  </a:lnTo>
                  <a:cubicBezTo>
                    <a:pt x="2236031" y="4858"/>
                    <a:pt x="2227078" y="95"/>
                    <a:pt x="2217839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id="{E4628617-753E-DF4B-0C25-DE98FC2C8E2C}"/>
                </a:ext>
              </a:extLst>
            </p:cNvPr>
            <p:cNvSpPr/>
            <p:nvPr/>
          </p:nvSpPr>
          <p:spPr>
            <a:xfrm>
              <a:off x="6065805" y="3352800"/>
              <a:ext cx="1213178" cy="234695"/>
            </a:xfrm>
            <a:custGeom>
              <a:avLst/>
              <a:gdLst>
                <a:gd name="connsiteX0" fmla="*/ 997934 w 1213178"/>
                <a:gd name="connsiteY0" fmla="*/ 0 h 234695"/>
                <a:gd name="connsiteX1" fmla="*/ 45816 w 1213178"/>
                <a:gd name="connsiteY1" fmla="*/ 0 h 234695"/>
                <a:gd name="connsiteX2" fmla="*/ 14097 w 1213178"/>
                <a:gd name="connsiteY2" fmla="*/ 32576 h 234695"/>
                <a:gd name="connsiteX3" fmla="*/ 0 w 1213178"/>
                <a:gd name="connsiteY3" fmla="*/ 234696 h 234695"/>
                <a:gd name="connsiteX4" fmla="*/ 342043 w 1213178"/>
                <a:gd name="connsiteY4" fmla="*/ 231839 h 234695"/>
                <a:gd name="connsiteX5" fmla="*/ 350139 w 1213178"/>
                <a:gd name="connsiteY5" fmla="*/ 115253 h 234695"/>
                <a:gd name="connsiteX6" fmla="*/ 750856 w 1213178"/>
                <a:gd name="connsiteY6" fmla="*/ 115253 h 234695"/>
                <a:gd name="connsiteX7" fmla="*/ 869728 w 1213178"/>
                <a:gd name="connsiteY7" fmla="*/ 229362 h 234695"/>
                <a:gd name="connsiteX8" fmla="*/ 869442 w 1213178"/>
                <a:gd name="connsiteY8" fmla="*/ 231362 h 234695"/>
                <a:gd name="connsiteX9" fmla="*/ 1212437 w 1213178"/>
                <a:gd name="connsiteY9" fmla="*/ 233648 h 234695"/>
                <a:gd name="connsiteX10" fmla="*/ 997934 w 1213178"/>
                <a:gd name="connsiteY10" fmla="*/ 0 h 23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178" h="234695">
                  <a:moveTo>
                    <a:pt x="997934" y="0"/>
                  </a:moveTo>
                  <a:lnTo>
                    <a:pt x="45816" y="0"/>
                  </a:lnTo>
                  <a:cubicBezTo>
                    <a:pt x="25527" y="0"/>
                    <a:pt x="15526" y="11335"/>
                    <a:pt x="14097" y="32576"/>
                  </a:cubicBezTo>
                  <a:lnTo>
                    <a:pt x="0" y="234696"/>
                  </a:lnTo>
                  <a:cubicBezTo>
                    <a:pt x="112491" y="233458"/>
                    <a:pt x="226504" y="232505"/>
                    <a:pt x="342043" y="231839"/>
                  </a:cubicBezTo>
                  <a:lnTo>
                    <a:pt x="350139" y="115253"/>
                  </a:lnTo>
                  <a:lnTo>
                    <a:pt x="750856" y="115253"/>
                  </a:lnTo>
                  <a:cubicBezTo>
                    <a:pt x="831342" y="115253"/>
                    <a:pt x="875729" y="144113"/>
                    <a:pt x="869728" y="229362"/>
                  </a:cubicBezTo>
                  <a:cubicBezTo>
                    <a:pt x="869728" y="230029"/>
                    <a:pt x="869537" y="230696"/>
                    <a:pt x="869442" y="231362"/>
                  </a:cubicBezTo>
                  <a:cubicBezTo>
                    <a:pt x="985171" y="231743"/>
                    <a:pt x="1099566" y="232601"/>
                    <a:pt x="1212437" y="233648"/>
                  </a:cubicBezTo>
                  <a:cubicBezTo>
                    <a:pt x="1222439" y="86201"/>
                    <a:pt x="1130142" y="0"/>
                    <a:pt x="997934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2" name="Freeform: Shape 15">
              <a:extLst>
                <a:ext uri="{FF2B5EF4-FFF2-40B4-BE49-F238E27FC236}">
                  <a16:creationId xmlns:a16="http://schemas.microsoft.com/office/drawing/2014/main" id="{107D164F-FE26-6C6F-025E-7A37EC55F693}"/>
                </a:ext>
              </a:extLst>
            </p:cNvPr>
            <p:cNvSpPr/>
            <p:nvPr/>
          </p:nvSpPr>
          <p:spPr>
            <a:xfrm>
              <a:off x="7910798" y="3352800"/>
              <a:ext cx="1199863" cy="285083"/>
            </a:xfrm>
            <a:custGeom>
              <a:avLst/>
              <a:gdLst>
                <a:gd name="connsiteX0" fmla="*/ 878681 w 1199863"/>
                <a:gd name="connsiteY0" fmla="*/ 0 h 285083"/>
                <a:gd name="connsiteX1" fmla="*/ 345471 w 1199863"/>
                <a:gd name="connsiteY1" fmla="*/ 0 h 285083"/>
                <a:gd name="connsiteX2" fmla="*/ 0 w 1199863"/>
                <a:gd name="connsiteY2" fmla="*/ 243364 h 285083"/>
                <a:gd name="connsiteX3" fmla="*/ 315182 w 1199863"/>
                <a:gd name="connsiteY3" fmla="*/ 250984 h 285083"/>
                <a:gd name="connsiteX4" fmla="*/ 478917 w 1199863"/>
                <a:gd name="connsiteY4" fmla="*/ 115348 h 285083"/>
                <a:gd name="connsiteX5" fmla="*/ 712089 w 1199863"/>
                <a:gd name="connsiteY5" fmla="*/ 115348 h 285083"/>
                <a:gd name="connsiteX6" fmla="*/ 865822 w 1199863"/>
                <a:gd name="connsiteY6" fmla="*/ 269748 h 285083"/>
                <a:gd name="connsiteX7" fmla="*/ 1199864 w 1199863"/>
                <a:gd name="connsiteY7" fmla="*/ 285083 h 285083"/>
                <a:gd name="connsiteX8" fmla="*/ 878681 w 1199863"/>
                <a:gd name="connsiteY8" fmla="*/ 0 h 28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9863" h="285083">
                  <a:moveTo>
                    <a:pt x="878681" y="0"/>
                  </a:moveTo>
                  <a:lnTo>
                    <a:pt x="345471" y="0"/>
                  </a:lnTo>
                  <a:cubicBezTo>
                    <a:pt x="187833" y="0"/>
                    <a:pt x="62960" y="95536"/>
                    <a:pt x="0" y="243364"/>
                  </a:cubicBezTo>
                  <a:cubicBezTo>
                    <a:pt x="107156" y="245650"/>
                    <a:pt x="212217" y="248222"/>
                    <a:pt x="315182" y="250984"/>
                  </a:cubicBezTo>
                  <a:cubicBezTo>
                    <a:pt x="342043" y="154400"/>
                    <a:pt x="390239" y="115348"/>
                    <a:pt x="478917" y="115348"/>
                  </a:cubicBezTo>
                  <a:lnTo>
                    <a:pt x="712089" y="115348"/>
                  </a:lnTo>
                  <a:cubicBezTo>
                    <a:pt x="816102" y="115348"/>
                    <a:pt x="856964" y="159639"/>
                    <a:pt x="865822" y="269748"/>
                  </a:cubicBezTo>
                  <a:cubicBezTo>
                    <a:pt x="981265" y="274415"/>
                    <a:pt x="1092612" y="279559"/>
                    <a:pt x="1199864" y="285083"/>
                  </a:cubicBezTo>
                  <a:cubicBezTo>
                    <a:pt x="1167574" y="115443"/>
                    <a:pt x="1051179" y="0"/>
                    <a:pt x="878681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3" name="Freeform: Shape 16">
              <a:extLst>
                <a:ext uri="{FF2B5EF4-FFF2-40B4-BE49-F238E27FC236}">
                  <a16:creationId xmlns:a16="http://schemas.microsoft.com/office/drawing/2014/main" id="{4F2EED2E-B2BE-1181-2931-16BAA3B57BCA}"/>
                </a:ext>
              </a:extLst>
            </p:cNvPr>
            <p:cNvSpPr/>
            <p:nvPr/>
          </p:nvSpPr>
          <p:spPr>
            <a:xfrm>
              <a:off x="10228516" y="3352800"/>
              <a:ext cx="305124" cy="419290"/>
            </a:xfrm>
            <a:custGeom>
              <a:avLst/>
              <a:gdLst>
                <a:gd name="connsiteX0" fmla="*/ 283083 w 305124"/>
                <a:gd name="connsiteY0" fmla="*/ 0 h 419290"/>
                <a:gd name="connsiteX1" fmla="*/ 0 w 305124"/>
                <a:gd name="connsiteY1" fmla="*/ 0 h 419290"/>
                <a:gd name="connsiteX2" fmla="*/ 0 w 305124"/>
                <a:gd name="connsiteY2" fmla="*/ 52578 h 419290"/>
                <a:gd name="connsiteX3" fmla="*/ 139732 w 305124"/>
                <a:gd name="connsiteY3" fmla="*/ 106680 h 419290"/>
                <a:gd name="connsiteX4" fmla="*/ 119920 w 305124"/>
                <a:gd name="connsiteY4" fmla="*/ 390620 h 419290"/>
                <a:gd name="connsiteX5" fmla="*/ 277559 w 305124"/>
                <a:gd name="connsiteY5" fmla="*/ 419291 h 419290"/>
                <a:gd name="connsiteX6" fmla="*/ 304991 w 305124"/>
                <a:gd name="connsiteY6" fmla="*/ 26384 h 419290"/>
                <a:gd name="connsiteX7" fmla="*/ 283083 w 305124"/>
                <a:gd name="connsiteY7" fmla="*/ 0 h 419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4" h="419290">
                  <a:moveTo>
                    <a:pt x="283083" y="0"/>
                  </a:moveTo>
                  <a:lnTo>
                    <a:pt x="0" y="0"/>
                  </a:lnTo>
                  <a:lnTo>
                    <a:pt x="0" y="52578"/>
                  </a:lnTo>
                  <a:cubicBezTo>
                    <a:pt x="0" y="52578"/>
                    <a:pt x="145352" y="50578"/>
                    <a:pt x="139732" y="106680"/>
                  </a:cubicBezTo>
                  <a:lnTo>
                    <a:pt x="119920" y="390620"/>
                  </a:lnTo>
                  <a:cubicBezTo>
                    <a:pt x="180308" y="399955"/>
                    <a:pt x="233077" y="409480"/>
                    <a:pt x="277559" y="419291"/>
                  </a:cubicBezTo>
                  <a:lnTo>
                    <a:pt x="304991" y="26384"/>
                  </a:lnTo>
                  <a:cubicBezTo>
                    <a:pt x="306229" y="8858"/>
                    <a:pt x="298895" y="0"/>
                    <a:pt x="283083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4" name="Freeform: Shape 17">
              <a:extLst>
                <a:ext uri="{FF2B5EF4-FFF2-40B4-BE49-F238E27FC236}">
                  <a16:creationId xmlns:a16="http://schemas.microsoft.com/office/drawing/2014/main" id="{EEAA798F-1506-D5E4-0ACB-5DE9C57DE5BD}"/>
                </a:ext>
              </a:extLst>
            </p:cNvPr>
            <p:cNvSpPr/>
            <p:nvPr/>
          </p:nvSpPr>
          <p:spPr>
            <a:xfrm>
              <a:off x="9225724" y="3352800"/>
              <a:ext cx="862869" cy="357378"/>
            </a:xfrm>
            <a:custGeom>
              <a:avLst/>
              <a:gdLst>
                <a:gd name="connsiteX0" fmla="*/ 42863 w 862869"/>
                <a:gd name="connsiteY0" fmla="*/ 0 h 357378"/>
                <a:gd name="connsiteX1" fmla="*/ 18479 w 862869"/>
                <a:gd name="connsiteY1" fmla="*/ 26384 h 357378"/>
                <a:gd name="connsiteX2" fmla="*/ 0 w 862869"/>
                <a:gd name="connsiteY2" fmla="*/ 291179 h 357378"/>
                <a:gd name="connsiteX3" fmla="*/ 862869 w 862869"/>
                <a:gd name="connsiteY3" fmla="*/ 357378 h 357378"/>
                <a:gd name="connsiteX4" fmla="*/ 244221 w 862869"/>
                <a:gd name="connsiteY4" fmla="*/ 20098 h 357378"/>
                <a:gd name="connsiteX5" fmla="*/ 155067 w 862869"/>
                <a:gd name="connsiteY5" fmla="*/ 0 h 357378"/>
                <a:gd name="connsiteX6" fmla="*/ 42863 w 862869"/>
                <a:gd name="connsiteY6" fmla="*/ 0 h 35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2869" h="357378">
                  <a:moveTo>
                    <a:pt x="42863" y="0"/>
                  </a:moveTo>
                  <a:cubicBezTo>
                    <a:pt x="28194" y="0"/>
                    <a:pt x="19717" y="8763"/>
                    <a:pt x="18479" y="26384"/>
                  </a:cubicBezTo>
                  <a:lnTo>
                    <a:pt x="0" y="291179"/>
                  </a:lnTo>
                  <a:cubicBezTo>
                    <a:pt x="339280" y="309848"/>
                    <a:pt x="631317" y="332232"/>
                    <a:pt x="862869" y="357378"/>
                  </a:cubicBezTo>
                  <a:lnTo>
                    <a:pt x="244221" y="20098"/>
                  </a:lnTo>
                  <a:cubicBezTo>
                    <a:pt x="211455" y="2572"/>
                    <a:pt x="193548" y="0"/>
                    <a:pt x="155067" y="0"/>
                  </a:cubicBezTo>
                  <a:lnTo>
                    <a:pt x="42863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5" name="Freeform: Shape 18">
              <a:extLst>
                <a:ext uri="{FF2B5EF4-FFF2-40B4-BE49-F238E27FC236}">
                  <a16:creationId xmlns:a16="http://schemas.microsoft.com/office/drawing/2014/main" id="{525A1C4F-9CCA-1467-FA04-1C1FC44E81B8}"/>
                </a:ext>
              </a:extLst>
            </p:cNvPr>
            <p:cNvSpPr/>
            <p:nvPr/>
          </p:nvSpPr>
          <p:spPr>
            <a:xfrm>
              <a:off x="7325200" y="3352800"/>
              <a:ext cx="488004" cy="241077"/>
            </a:xfrm>
            <a:custGeom>
              <a:avLst/>
              <a:gdLst>
                <a:gd name="connsiteX0" fmla="*/ 472821 w 488004"/>
                <a:gd name="connsiteY0" fmla="*/ 241078 h 241077"/>
                <a:gd name="connsiteX1" fmla="*/ 487871 w 488004"/>
                <a:gd name="connsiteY1" fmla="*/ 26384 h 241077"/>
                <a:gd name="connsiteX2" fmla="*/ 465963 w 488004"/>
                <a:gd name="connsiteY2" fmla="*/ 0 h 241077"/>
                <a:gd name="connsiteX3" fmla="*/ 0 w 488004"/>
                <a:gd name="connsiteY3" fmla="*/ 0 h 241077"/>
                <a:gd name="connsiteX4" fmla="*/ 0 w 488004"/>
                <a:gd name="connsiteY4" fmla="*/ 52673 h 241077"/>
                <a:gd name="connsiteX5" fmla="*/ 139732 w 488004"/>
                <a:gd name="connsiteY5" fmla="*/ 106775 h 241077"/>
                <a:gd name="connsiteX6" fmla="*/ 139351 w 488004"/>
                <a:gd name="connsiteY6" fmla="*/ 120110 h 241077"/>
                <a:gd name="connsiteX7" fmla="*/ 131254 w 488004"/>
                <a:gd name="connsiteY7" fmla="*/ 235744 h 241077"/>
                <a:gd name="connsiteX8" fmla="*/ 472821 w 488004"/>
                <a:gd name="connsiteY8" fmla="*/ 241078 h 24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8004" h="241077">
                  <a:moveTo>
                    <a:pt x="472821" y="241078"/>
                  </a:moveTo>
                  <a:lnTo>
                    <a:pt x="487871" y="26384"/>
                  </a:lnTo>
                  <a:cubicBezTo>
                    <a:pt x="489109" y="8858"/>
                    <a:pt x="481775" y="0"/>
                    <a:pt x="465963" y="0"/>
                  </a:cubicBezTo>
                  <a:lnTo>
                    <a:pt x="0" y="0"/>
                  </a:lnTo>
                  <a:lnTo>
                    <a:pt x="0" y="52673"/>
                  </a:lnTo>
                  <a:cubicBezTo>
                    <a:pt x="0" y="52673"/>
                    <a:pt x="145352" y="50673"/>
                    <a:pt x="139732" y="106775"/>
                  </a:cubicBezTo>
                  <a:cubicBezTo>
                    <a:pt x="139160" y="112871"/>
                    <a:pt x="139160" y="116872"/>
                    <a:pt x="139351" y="120110"/>
                  </a:cubicBezTo>
                  <a:lnTo>
                    <a:pt x="131254" y="235744"/>
                  </a:lnTo>
                  <a:cubicBezTo>
                    <a:pt x="246983" y="237268"/>
                    <a:pt x="360902" y="238982"/>
                    <a:pt x="472821" y="241078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6" name="Freeform: Shape 19">
              <a:extLst>
                <a:ext uri="{FF2B5EF4-FFF2-40B4-BE49-F238E27FC236}">
                  <a16:creationId xmlns:a16="http://schemas.microsoft.com/office/drawing/2014/main" id="{1985D2F4-A1F2-0EE3-7F93-F9EB2AD7D844}"/>
                </a:ext>
              </a:extLst>
            </p:cNvPr>
            <p:cNvSpPr/>
            <p:nvPr/>
          </p:nvSpPr>
          <p:spPr>
            <a:xfrm>
              <a:off x="2959618" y="3352704"/>
              <a:ext cx="2178913" cy="396049"/>
            </a:xfrm>
            <a:custGeom>
              <a:avLst/>
              <a:gdLst>
                <a:gd name="connsiteX0" fmla="*/ 1537134 w 2178913"/>
                <a:gd name="connsiteY0" fmla="*/ 277082 h 396049"/>
                <a:gd name="connsiteX1" fmla="*/ 1548468 w 2178913"/>
                <a:gd name="connsiteY1" fmla="*/ 115348 h 396049"/>
                <a:gd name="connsiteX2" fmla="*/ 2061390 w 2178913"/>
                <a:gd name="connsiteY2" fmla="*/ 115348 h 396049"/>
                <a:gd name="connsiteX3" fmla="*/ 2091774 w 2178913"/>
                <a:gd name="connsiteY3" fmla="*/ 102775 h 396049"/>
                <a:gd name="connsiteX4" fmla="*/ 2175594 w 2178913"/>
                <a:gd name="connsiteY4" fmla="*/ 13811 h 396049"/>
                <a:gd name="connsiteX5" fmla="*/ 2165688 w 2178913"/>
                <a:gd name="connsiteY5" fmla="*/ 0 h 396049"/>
                <a:gd name="connsiteX6" fmla="*/ 212016 w 2178913"/>
                <a:gd name="connsiteY6" fmla="*/ 0 h 396049"/>
                <a:gd name="connsiteX7" fmla="*/ 656 w 2178913"/>
                <a:gd name="connsiteY7" fmla="*/ 205645 h 396049"/>
                <a:gd name="connsiteX8" fmla="*/ 99525 w 2178913"/>
                <a:gd name="connsiteY8" fmla="*/ 396050 h 396049"/>
                <a:gd name="connsiteX9" fmla="*/ 653880 w 2178913"/>
                <a:gd name="connsiteY9" fmla="*/ 332327 h 396049"/>
                <a:gd name="connsiteX10" fmla="*/ 363749 w 2178913"/>
                <a:gd name="connsiteY10" fmla="*/ 194405 h 396049"/>
                <a:gd name="connsiteX11" fmla="*/ 332697 w 2178913"/>
                <a:gd name="connsiteY11" fmla="*/ 153067 h 396049"/>
                <a:gd name="connsiteX12" fmla="*/ 373750 w 2178913"/>
                <a:gd name="connsiteY12" fmla="*/ 115443 h 396049"/>
                <a:gd name="connsiteX13" fmla="*/ 1207759 w 2178913"/>
                <a:gd name="connsiteY13" fmla="*/ 115443 h 396049"/>
                <a:gd name="connsiteX14" fmla="*/ 1195186 w 2178913"/>
                <a:gd name="connsiteY14" fmla="*/ 294704 h 396049"/>
                <a:gd name="connsiteX15" fmla="*/ 1537134 w 2178913"/>
                <a:gd name="connsiteY15" fmla="*/ 277178 h 39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8913" h="396049">
                  <a:moveTo>
                    <a:pt x="1537134" y="277082"/>
                  </a:moveTo>
                  <a:lnTo>
                    <a:pt x="1548468" y="115348"/>
                  </a:lnTo>
                  <a:lnTo>
                    <a:pt x="2061390" y="115348"/>
                  </a:lnTo>
                  <a:cubicBezTo>
                    <a:pt x="2071581" y="115348"/>
                    <a:pt x="2079392" y="115062"/>
                    <a:pt x="2091774" y="102775"/>
                  </a:cubicBezTo>
                  <a:lnTo>
                    <a:pt x="2175594" y="13811"/>
                  </a:lnTo>
                  <a:cubicBezTo>
                    <a:pt x="2183976" y="4858"/>
                    <a:pt x="2174928" y="0"/>
                    <a:pt x="2165688" y="0"/>
                  </a:cubicBezTo>
                  <a:lnTo>
                    <a:pt x="212016" y="0"/>
                  </a:lnTo>
                  <a:cubicBezTo>
                    <a:pt x="94382" y="95"/>
                    <a:pt x="9324" y="81534"/>
                    <a:pt x="656" y="205645"/>
                  </a:cubicBezTo>
                  <a:cubicBezTo>
                    <a:pt x="-5440" y="292513"/>
                    <a:pt x="31231" y="354235"/>
                    <a:pt x="99525" y="396050"/>
                  </a:cubicBezTo>
                  <a:cubicBezTo>
                    <a:pt x="240305" y="372999"/>
                    <a:pt x="427662" y="351568"/>
                    <a:pt x="653880" y="332327"/>
                  </a:cubicBezTo>
                  <a:lnTo>
                    <a:pt x="363749" y="194405"/>
                  </a:lnTo>
                  <a:cubicBezTo>
                    <a:pt x="342889" y="184404"/>
                    <a:pt x="331269" y="173069"/>
                    <a:pt x="332697" y="153067"/>
                  </a:cubicBezTo>
                  <a:cubicBezTo>
                    <a:pt x="334412" y="128016"/>
                    <a:pt x="351176" y="115443"/>
                    <a:pt x="373750" y="115443"/>
                  </a:cubicBezTo>
                  <a:lnTo>
                    <a:pt x="1207759" y="115443"/>
                  </a:lnTo>
                  <a:lnTo>
                    <a:pt x="1195186" y="294704"/>
                  </a:lnTo>
                  <a:cubicBezTo>
                    <a:pt x="1304247" y="288417"/>
                    <a:pt x="1418357" y="282607"/>
                    <a:pt x="1537134" y="277178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8" name="Freeform: Shape 20">
              <a:extLst>
                <a:ext uri="{FF2B5EF4-FFF2-40B4-BE49-F238E27FC236}">
                  <a16:creationId xmlns:a16="http://schemas.microsoft.com/office/drawing/2014/main" id="{5E22446B-CC0D-8248-D129-1742BD663424}"/>
                </a:ext>
              </a:extLst>
            </p:cNvPr>
            <p:cNvSpPr/>
            <p:nvPr/>
          </p:nvSpPr>
          <p:spPr>
            <a:xfrm>
              <a:off x="5216747" y="3603402"/>
              <a:ext cx="571" cy="381"/>
            </a:xfrm>
            <a:custGeom>
              <a:avLst/>
              <a:gdLst>
                <a:gd name="connsiteX0" fmla="*/ 0 w 571"/>
                <a:gd name="connsiteY0" fmla="*/ 381 h 381"/>
                <a:gd name="connsiteX1" fmla="*/ 286 w 571"/>
                <a:gd name="connsiteY1" fmla="*/ 0 h 381"/>
                <a:gd name="connsiteX2" fmla="*/ 571 w 571"/>
                <a:gd name="connsiteY2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" h="381">
                  <a:moveTo>
                    <a:pt x="0" y="381"/>
                  </a:moveTo>
                  <a:lnTo>
                    <a:pt x="286" y="0"/>
                  </a:lnTo>
                  <a:lnTo>
                    <a:pt x="571" y="381"/>
                  </a:ln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9" name="Freeform: Shape 21">
              <a:extLst>
                <a:ext uri="{FF2B5EF4-FFF2-40B4-BE49-F238E27FC236}">
                  <a16:creationId xmlns:a16="http://schemas.microsoft.com/office/drawing/2014/main" id="{EAC15395-120D-8841-1552-A402D4E7776B}"/>
                </a:ext>
              </a:extLst>
            </p:cNvPr>
            <p:cNvSpPr/>
            <p:nvPr/>
          </p:nvSpPr>
          <p:spPr>
            <a:xfrm>
              <a:off x="5097970" y="3352800"/>
              <a:ext cx="530923" cy="254412"/>
            </a:xfrm>
            <a:custGeom>
              <a:avLst/>
              <a:gdLst>
                <a:gd name="connsiteX0" fmla="*/ 119348 w 530923"/>
                <a:gd name="connsiteY0" fmla="*/ 250984 h 254412"/>
                <a:gd name="connsiteX1" fmla="*/ 530923 w 530923"/>
                <a:gd name="connsiteY1" fmla="*/ 241364 h 254412"/>
                <a:gd name="connsiteX2" fmla="*/ 358235 w 530923"/>
                <a:gd name="connsiteY2" fmla="*/ 21336 h 254412"/>
                <a:gd name="connsiteX3" fmla="*/ 316706 w 530923"/>
                <a:gd name="connsiteY3" fmla="*/ 0 h 254412"/>
                <a:gd name="connsiteX4" fmla="*/ 261176 w 530923"/>
                <a:gd name="connsiteY4" fmla="*/ 0 h 254412"/>
                <a:gd name="connsiteX5" fmla="*/ 217837 w 530923"/>
                <a:gd name="connsiteY5" fmla="*/ 21336 h 254412"/>
                <a:gd name="connsiteX6" fmla="*/ 0 w 530923"/>
                <a:gd name="connsiteY6" fmla="*/ 254413 h 254412"/>
                <a:gd name="connsiteX7" fmla="*/ 118777 w 530923"/>
                <a:gd name="connsiteY7" fmla="*/ 250984 h 25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0923" h="254412">
                  <a:moveTo>
                    <a:pt x="119348" y="250984"/>
                  </a:moveTo>
                  <a:cubicBezTo>
                    <a:pt x="253079" y="247269"/>
                    <a:pt x="390335" y="244031"/>
                    <a:pt x="530923" y="241364"/>
                  </a:cubicBezTo>
                  <a:lnTo>
                    <a:pt x="358235" y="21336"/>
                  </a:lnTo>
                  <a:cubicBezTo>
                    <a:pt x="346710" y="7620"/>
                    <a:pt x="334708" y="0"/>
                    <a:pt x="316706" y="0"/>
                  </a:cubicBezTo>
                  <a:lnTo>
                    <a:pt x="261176" y="0"/>
                  </a:lnTo>
                  <a:cubicBezTo>
                    <a:pt x="245364" y="0"/>
                    <a:pt x="231267" y="7620"/>
                    <a:pt x="217837" y="21336"/>
                  </a:cubicBezTo>
                  <a:lnTo>
                    <a:pt x="0" y="254413"/>
                  </a:lnTo>
                  <a:cubicBezTo>
                    <a:pt x="39243" y="253175"/>
                    <a:pt x="78962" y="252127"/>
                    <a:pt x="118777" y="250984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7E13607-1501-C8FB-6405-171DACB6843F}"/>
              </a:ext>
            </a:extLst>
          </p:cNvPr>
          <p:cNvSpPr txBox="1"/>
          <p:nvPr userDrawn="1"/>
        </p:nvSpPr>
        <p:spPr>
          <a:xfrm>
            <a:off x="5246024" y="5847438"/>
            <a:ext cx="1699953" cy="343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632">
                <a:solidFill>
                  <a:schemeClr val="tx2"/>
                </a:solidFill>
              </a:rPr>
              <a:t>Starion</a:t>
            </a:r>
            <a:r>
              <a:rPr lang="fr-BE" sz="1632" b="1">
                <a:solidFill>
                  <a:schemeClr val="bg2"/>
                </a:solidFill>
              </a:rPr>
              <a:t>group</a:t>
            </a:r>
            <a:r>
              <a:rPr lang="fr-BE" sz="1632">
                <a:solidFill>
                  <a:schemeClr val="tx1">
                    <a:lumMod val="60000"/>
                    <a:lumOff val="40000"/>
                  </a:schemeClr>
                </a:solidFill>
              </a:rPr>
              <a:t>.eu</a:t>
            </a:r>
            <a:endParaRPr lang="en-GB" sz="1632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981CBEE-7694-4E92-53EA-47C3CDCFD488}"/>
              </a:ext>
            </a:extLst>
          </p:cNvPr>
          <p:cNvGrpSpPr/>
          <p:nvPr userDrawn="1"/>
        </p:nvGrpSpPr>
        <p:grpSpPr>
          <a:xfrm>
            <a:off x="5662642" y="3961939"/>
            <a:ext cx="316713" cy="316700"/>
            <a:chOff x="6244390" y="4975255"/>
            <a:chExt cx="349250" cy="349250"/>
          </a:xfrm>
        </p:grpSpPr>
        <p:sp>
          <p:nvSpPr>
            <p:cNvPr id="21" name="Graphic 36">
              <a:extLst>
                <a:ext uri="{FF2B5EF4-FFF2-40B4-BE49-F238E27FC236}">
                  <a16:creationId xmlns:a16="http://schemas.microsoft.com/office/drawing/2014/main" id="{CA3CF6CF-356C-7B43-8524-C0F58695326A}"/>
                </a:ext>
              </a:extLst>
            </p:cNvPr>
            <p:cNvSpPr/>
            <p:nvPr/>
          </p:nvSpPr>
          <p:spPr>
            <a:xfrm>
              <a:off x="6244390" y="4975255"/>
              <a:ext cx="349250" cy="349250"/>
            </a:xfrm>
            <a:custGeom>
              <a:avLst/>
              <a:gdLst>
                <a:gd name="connsiteX0" fmla="*/ 317500 w 349250"/>
                <a:gd name="connsiteY0" fmla="*/ 0 h 349250"/>
                <a:gd name="connsiteX1" fmla="*/ 31750 w 349250"/>
                <a:gd name="connsiteY1" fmla="*/ 0 h 349250"/>
                <a:gd name="connsiteX2" fmla="*/ 0 w 349250"/>
                <a:gd name="connsiteY2" fmla="*/ 31750 h 349250"/>
                <a:gd name="connsiteX3" fmla="*/ 0 w 349250"/>
                <a:gd name="connsiteY3" fmla="*/ 317500 h 349250"/>
                <a:gd name="connsiteX4" fmla="*/ 31750 w 349250"/>
                <a:gd name="connsiteY4" fmla="*/ 349250 h 349250"/>
                <a:gd name="connsiteX5" fmla="*/ 317500 w 349250"/>
                <a:gd name="connsiteY5" fmla="*/ 349250 h 349250"/>
                <a:gd name="connsiteX6" fmla="*/ 349250 w 349250"/>
                <a:gd name="connsiteY6" fmla="*/ 317500 h 349250"/>
                <a:gd name="connsiteX7" fmla="*/ 349250 w 349250"/>
                <a:gd name="connsiteY7" fmla="*/ 31750 h 349250"/>
                <a:gd name="connsiteX8" fmla="*/ 317500 w 349250"/>
                <a:gd name="connsiteY8" fmla="*/ 0 h 349250"/>
                <a:gd name="connsiteX9" fmla="*/ 110395 w 349250"/>
                <a:gd name="connsiteY9" fmla="*/ 285750 h 349250"/>
                <a:gd name="connsiteX10" fmla="*/ 63563 w 349250"/>
                <a:gd name="connsiteY10" fmla="*/ 285750 h 349250"/>
                <a:gd name="connsiteX11" fmla="*/ 63563 w 349250"/>
                <a:gd name="connsiteY11" fmla="*/ 135065 h 349250"/>
                <a:gd name="connsiteX12" fmla="*/ 110395 w 349250"/>
                <a:gd name="connsiteY12" fmla="*/ 135065 h 349250"/>
                <a:gd name="connsiteX13" fmla="*/ 110395 w 349250"/>
                <a:gd name="connsiteY13" fmla="*/ 285750 h 349250"/>
                <a:gd name="connsiteX14" fmla="*/ 86503 w 349250"/>
                <a:gd name="connsiteY14" fmla="*/ 113522 h 349250"/>
                <a:gd name="connsiteX15" fmla="*/ 59198 w 349250"/>
                <a:gd name="connsiteY15" fmla="*/ 86217 h 349250"/>
                <a:gd name="connsiteX16" fmla="*/ 86503 w 349250"/>
                <a:gd name="connsiteY16" fmla="*/ 58928 h 349250"/>
                <a:gd name="connsiteX17" fmla="*/ 113792 w 349250"/>
                <a:gd name="connsiteY17" fmla="*/ 86217 h 349250"/>
                <a:gd name="connsiteX18" fmla="*/ 86503 w 349250"/>
                <a:gd name="connsiteY18" fmla="*/ 113522 h 349250"/>
                <a:gd name="connsiteX19" fmla="*/ 285814 w 349250"/>
                <a:gd name="connsiteY19" fmla="*/ 285750 h 349250"/>
                <a:gd name="connsiteX20" fmla="*/ 239014 w 349250"/>
                <a:gd name="connsiteY20" fmla="*/ 285750 h 349250"/>
                <a:gd name="connsiteX21" fmla="*/ 239014 w 349250"/>
                <a:gd name="connsiteY21" fmla="*/ 212471 h 349250"/>
                <a:gd name="connsiteX22" fmla="*/ 214678 w 349250"/>
                <a:gd name="connsiteY22" fmla="*/ 172514 h 349250"/>
                <a:gd name="connsiteX23" fmla="*/ 186563 w 349250"/>
                <a:gd name="connsiteY23" fmla="*/ 211201 h 349250"/>
                <a:gd name="connsiteX24" fmla="*/ 186563 w 349250"/>
                <a:gd name="connsiteY24" fmla="*/ 285750 h 349250"/>
                <a:gd name="connsiteX25" fmla="*/ 139764 w 349250"/>
                <a:gd name="connsiteY25" fmla="*/ 285750 h 349250"/>
                <a:gd name="connsiteX26" fmla="*/ 139764 w 349250"/>
                <a:gd name="connsiteY26" fmla="*/ 135065 h 349250"/>
                <a:gd name="connsiteX27" fmla="*/ 184690 w 349250"/>
                <a:gd name="connsiteY27" fmla="*/ 135065 h 349250"/>
                <a:gd name="connsiteX28" fmla="*/ 184690 w 349250"/>
                <a:gd name="connsiteY28" fmla="*/ 155654 h 349250"/>
                <a:gd name="connsiteX29" fmla="*/ 185325 w 349250"/>
                <a:gd name="connsiteY29" fmla="*/ 155654 h 349250"/>
                <a:gd name="connsiteX30" fmla="*/ 229632 w 349250"/>
                <a:gd name="connsiteY30" fmla="*/ 131318 h 349250"/>
                <a:gd name="connsiteX31" fmla="*/ 285814 w 349250"/>
                <a:gd name="connsiteY31" fmla="*/ 203105 h 349250"/>
                <a:gd name="connsiteX32" fmla="*/ 285814 w 349250"/>
                <a:gd name="connsiteY32" fmla="*/ 285750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49250" h="349250">
                  <a:moveTo>
                    <a:pt x="317500" y="0"/>
                  </a:moveTo>
                  <a:lnTo>
                    <a:pt x="31750" y="0"/>
                  </a:lnTo>
                  <a:cubicBezTo>
                    <a:pt x="14208" y="0"/>
                    <a:pt x="0" y="14208"/>
                    <a:pt x="0" y="31750"/>
                  </a:cubicBezTo>
                  <a:lnTo>
                    <a:pt x="0" y="317500"/>
                  </a:lnTo>
                  <a:cubicBezTo>
                    <a:pt x="0" y="335042"/>
                    <a:pt x="14208" y="349250"/>
                    <a:pt x="31750" y="349250"/>
                  </a:cubicBezTo>
                  <a:lnTo>
                    <a:pt x="317500" y="349250"/>
                  </a:lnTo>
                  <a:cubicBezTo>
                    <a:pt x="335042" y="349250"/>
                    <a:pt x="349250" y="335042"/>
                    <a:pt x="349250" y="317500"/>
                  </a:cubicBezTo>
                  <a:lnTo>
                    <a:pt x="349250" y="31750"/>
                  </a:lnTo>
                  <a:cubicBezTo>
                    <a:pt x="349250" y="14208"/>
                    <a:pt x="335042" y="0"/>
                    <a:pt x="317500" y="0"/>
                  </a:cubicBezTo>
                  <a:close/>
                  <a:moveTo>
                    <a:pt x="110395" y="285750"/>
                  </a:moveTo>
                  <a:lnTo>
                    <a:pt x="63563" y="285750"/>
                  </a:lnTo>
                  <a:lnTo>
                    <a:pt x="63563" y="135065"/>
                  </a:lnTo>
                  <a:lnTo>
                    <a:pt x="110395" y="135065"/>
                  </a:lnTo>
                  <a:lnTo>
                    <a:pt x="110395" y="285750"/>
                  </a:lnTo>
                  <a:close/>
                  <a:moveTo>
                    <a:pt x="86503" y="113522"/>
                  </a:moveTo>
                  <a:cubicBezTo>
                    <a:pt x="71406" y="113522"/>
                    <a:pt x="59198" y="101283"/>
                    <a:pt x="59198" y="86217"/>
                  </a:cubicBezTo>
                  <a:cubicBezTo>
                    <a:pt x="59198" y="71152"/>
                    <a:pt x="71422" y="58928"/>
                    <a:pt x="86503" y="58928"/>
                  </a:cubicBezTo>
                  <a:cubicBezTo>
                    <a:pt x="101552" y="58928"/>
                    <a:pt x="113792" y="71168"/>
                    <a:pt x="113792" y="86217"/>
                  </a:cubicBezTo>
                  <a:cubicBezTo>
                    <a:pt x="113792" y="101283"/>
                    <a:pt x="101552" y="113522"/>
                    <a:pt x="86503" y="113522"/>
                  </a:cubicBezTo>
                  <a:close/>
                  <a:moveTo>
                    <a:pt x="285814" y="285750"/>
                  </a:moveTo>
                  <a:lnTo>
                    <a:pt x="239014" y="285750"/>
                  </a:lnTo>
                  <a:lnTo>
                    <a:pt x="239014" y="212471"/>
                  </a:lnTo>
                  <a:cubicBezTo>
                    <a:pt x="239014" y="194993"/>
                    <a:pt x="238696" y="172514"/>
                    <a:pt x="214678" y="172514"/>
                  </a:cubicBezTo>
                  <a:cubicBezTo>
                    <a:pt x="190310" y="172514"/>
                    <a:pt x="186563" y="191548"/>
                    <a:pt x="186563" y="211201"/>
                  </a:cubicBezTo>
                  <a:lnTo>
                    <a:pt x="186563" y="285750"/>
                  </a:lnTo>
                  <a:lnTo>
                    <a:pt x="139764" y="285750"/>
                  </a:lnTo>
                  <a:lnTo>
                    <a:pt x="139764" y="135065"/>
                  </a:lnTo>
                  <a:lnTo>
                    <a:pt x="184690" y="135065"/>
                  </a:lnTo>
                  <a:lnTo>
                    <a:pt x="184690" y="155654"/>
                  </a:lnTo>
                  <a:lnTo>
                    <a:pt x="185325" y="155654"/>
                  </a:lnTo>
                  <a:cubicBezTo>
                    <a:pt x="191580" y="143812"/>
                    <a:pt x="206851" y="131318"/>
                    <a:pt x="229632" y="131318"/>
                  </a:cubicBezTo>
                  <a:cubicBezTo>
                    <a:pt x="277051" y="131318"/>
                    <a:pt x="285814" y="162528"/>
                    <a:pt x="285814" y="203105"/>
                  </a:cubicBezTo>
                  <a:lnTo>
                    <a:pt x="285814" y="285750"/>
                  </a:lnTo>
                  <a:close/>
                </a:path>
              </a:pathLst>
            </a:custGeom>
            <a:solidFill>
              <a:schemeClr val="bg2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1" name="Rectangle: Rounded Corners 50">
              <a:hlinkClick r:id="rId2"/>
              <a:extLst>
                <a:ext uri="{FF2B5EF4-FFF2-40B4-BE49-F238E27FC236}">
                  <a16:creationId xmlns:a16="http://schemas.microsoft.com/office/drawing/2014/main" id="{1DB8C978-7E8F-4D2D-A32F-979D882C7646}"/>
                </a:ext>
              </a:extLst>
            </p:cNvPr>
            <p:cNvSpPr/>
            <p:nvPr/>
          </p:nvSpPr>
          <p:spPr>
            <a:xfrm>
              <a:off x="6244390" y="4975255"/>
              <a:ext cx="349249" cy="349249"/>
            </a:xfrm>
            <a:prstGeom prst="roundRect">
              <a:avLst>
                <a:gd name="adj" fmla="val 8788"/>
              </a:avLst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0BFEE90-45B0-3F6F-1148-D9461AE7371D}"/>
              </a:ext>
            </a:extLst>
          </p:cNvPr>
          <p:cNvGrpSpPr/>
          <p:nvPr userDrawn="1"/>
        </p:nvGrpSpPr>
        <p:grpSpPr>
          <a:xfrm>
            <a:off x="6212647" y="3961939"/>
            <a:ext cx="316713" cy="316700"/>
            <a:chOff x="6850900" y="4975255"/>
            <a:chExt cx="349250" cy="349250"/>
          </a:xfrm>
        </p:grpSpPr>
        <p:sp>
          <p:nvSpPr>
            <p:cNvPr id="22" name="Graphic 39">
              <a:extLst>
                <a:ext uri="{FF2B5EF4-FFF2-40B4-BE49-F238E27FC236}">
                  <a16:creationId xmlns:a16="http://schemas.microsoft.com/office/drawing/2014/main" id="{20381A20-3346-B2E8-EDD1-8132858B97F6}"/>
                </a:ext>
              </a:extLst>
            </p:cNvPr>
            <p:cNvSpPr/>
            <p:nvPr/>
          </p:nvSpPr>
          <p:spPr>
            <a:xfrm>
              <a:off x="6850900" y="4975255"/>
              <a:ext cx="349250" cy="349250"/>
            </a:xfrm>
            <a:custGeom>
              <a:avLst/>
              <a:gdLst>
                <a:gd name="connsiteX0" fmla="*/ 66675 w 400050"/>
                <a:gd name="connsiteY0" fmla="*/ 0 h 400050"/>
                <a:gd name="connsiteX1" fmla="*/ 0 w 400050"/>
                <a:gd name="connsiteY1" fmla="*/ 66675 h 400050"/>
                <a:gd name="connsiteX2" fmla="*/ 0 w 400050"/>
                <a:gd name="connsiteY2" fmla="*/ 333375 h 400050"/>
                <a:gd name="connsiteX3" fmla="*/ 66675 w 400050"/>
                <a:gd name="connsiteY3" fmla="*/ 400050 h 400050"/>
                <a:gd name="connsiteX4" fmla="*/ 333375 w 400050"/>
                <a:gd name="connsiteY4" fmla="*/ 400050 h 400050"/>
                <a:gd name="connsiteX5" fmla="*/ 400050 w 400050"/>
                <a:gd name="connsiteY5" fmla="*/ 333375 h 400050"/>
                <a:gd name="connsiteX6" fmla="*/ 400050 w 400050"/>
                <a:gd name="connsiteY6" fmla="*/ 66675 h 400050"/>
                <a:gd name="connsiteX7" fmla="*/ 333375 w 400050"/>
                <a:gd name="connsiteY7" fmla="*/ 0 h 400050"/>
                <a:gd name="connsiteX8" fmla="*/ 66675 w 400050"/>
                <a:gd name="connsiteY8" fmla="*/ 0 h 400050"/>
                <a:gd name="connsiteX9" fmla="*/ 86544 w 400050"/>
                <a:gd name="connsiteY9" fmla="*/ 85725 h 400050"/>
                <a:gd name="connsiteX10" fmla="*/ 162148 w 400050"/>
                <a:gd name="connsiteY10" fmla="*/ 85725 h 400050"/>
                <a:gd name="connsiteX11" fmla="*/ 215838 w 400050"/>
                <a:gd name="connsiteY11" fmla="*/ 162018 h 400050"/>
                <a:gd name="connsiteX12" fmla="*/ 280988 w 400050"/>
                <a:gd name="connsiteY12" fmla="*/ 85725 h 400050"/>
                <a:gd name="connsiteX13" fmla="*/ 304800 w 400050"/>
                <a:gd name="connsiteY13" fmla="*/ 85725 h 400050"/>
                <a:gd name="connsiteX14" fmla="*/ 226591 w 400050"/>
                <a:gd name="connsiteY14" fmla="*/ 177292 h 400050"/>
                <a:gd name="connsiteX15" fmla="*/ 323031 w 400050"/>
                <a:gd name="connsiteY15" fmla="*/ 314325 h 400050"/>
                <a:gd name="connsiteX16" fmla="*/ 247445 w 400050"/>
                <a:gd name="connsiteY16" fmla="*/ 314325 h 400050"/>
                <a:gd name="connsiteX17" fmla="*/ 185142 w 400050"/>
                <a:gd name="connsiteY17" fmla="*/ 225809 h 400050"/>
                <a:gd name="connsiteX18" fmla="*/ 109538 w 400050"/>
                <a:gd name="connsiteY18" fmla="*/ 314325 h 400050"/>
                <a:gd name="connsiteX19" fmla="*/ 85725 w 400050"/>
                <a:gd name="connsiteY19" fmla="*/ 314325 h 400050"/>
                <a:gd name="connsiteX20" fmla="*/ 174389 w 400050"/>
                <a:gd name="connsiteY20" fmla="*/ 210536 h 400050"/>
                <a:gd name="connsiteX21" fmla="*/ 86544 w 400050"/>
                <a:gd name="connsiteY21" fmla="*/ 85725 h 400050"/>
                <a:gd name="connsiteX22" fmla="*/ 123006 w 400050"/>
                <a:gd name="connsiteY22" fmla="*/ 104775 h 400050"/>
                <a:gd name="connsiteX23" fmla="*/ 257380 w 400050"/>
                <a:gd name="connsiteY23" fmla="*/ 295275 h 400050"/>
                <a:gd name="connsiteX24" fmla="*/ 286569 w 400050"/>
                <a:gd name="connsiteY24" fmla="*/ 295275 h 400050"/>
                <a:gd name="connsiteX25" fmla="*/ 152195 w 400050"/>
                <a:gd name="connsiteY25" fmla="*/ 104775 h 400050"/>
                <a:gd name="connsiteX26" fmla="*/ 123006 w 400050"/>
                <a:gd name="connsiteY26" fmla="*/ 104775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00050" h="400050">
                  <a:moveTo>
                    <a:pt x="66675" y="0"/>
                  </a:moveTo>
                  <a:cubicBezTo>
                    <a:pt x="29851" y="0"/>
                    <a:pt x="0" y="29851"/>
                    <a:pt x="0" y="66675"/>
                  </a:cubicBezTo>
                  <a:lnTo>
                    <a:pt x="0" y="333375"/>
                  </a:lnTo>
                  <a:cubicBezTo>
                    <a:pt x="0" y="370199"/>
                    <a:pt x="29851" y="400050"/>
                    <a:pt x="66675" y="400050"/>
                  </a:cubicBezTo>
                  <a:lnTo>
                    <a:pt x="333375" y="400050"/>
                  </a:lnTo>
                  <a:cubicBezTo>
                    <a:pt x="370199" y="400050"/>
                    <a:pt x="400050" y="370199"/>
                    <a:pt x="400050" y="333375"/>
                  </a:cubicBezTo>
                  <a:lnTo>
                    <a:pt x="400050" y="66675"/>
                  </a:lnTo>
                  <a:cubicBezTo>
                    <a:pt x="400050" y="29851"/>
                    <a:pt x="370199" y="0"/>
                    <a:pt x="333375" y="0"/>
                  </a:cubicBezTo>
                  <a:lnTo>
                    <a:pt x="66675" y="0"/>
                  </a:lnTo>
                  <a:close/>
                  <a:moveTo>
                    <a:pt x="86544" y="85725"/>
                  </a:moveTo>
                  <a:lnTo>
                    <a:pt x="162148" y="85725"/>
                  </a:lnTo>
                  <a:lnTo>
                    <a:pt x="215838" y="162018"/>
                  </a:lnTo>
                  <a:lnTo>
                    <a:pt x="280988" y="85725"/>
                  </a:lnTo>
                  <a:lnTo>
                    <a:pt x="304800" y="85725"/>
                  </a:lnTo>
                  <a:lnTo>
                    <a:pt x="226591" y="177292"/>
                  </a:lnTo>
                  <a:lnTo>
                    <a:pt x="323031" y="314325"/>
                  </a:lnTo>
                  <a:lnTo>
                    <a:pt x="247445" y="314325"/>
                  </a:lnTo>
                  <a:lnTo>
                    <a:pt x="185142" y="225809"/>
                  </a:lnTo>
                  <a:lnTo>
                    <a:pt x="109538" y="314325"/>
                  </a:lnTo>
                  <a:lnTo>
                    <a:pt x="85725" y="314325"/>
                  </a:lnTo>
                  <a:lnTo>
                    <a:pt x="174389" y="210536"/>
                  </a:lnTo>
                  <a:lnTo>
                    <a:pt x="86544" y="85725"/>
                  </a:lnTo>
                  <a:close/>
                  <a:moveTo>
                    <a:pt x="123006" y="104775"/>
                  </a:moveTo>
                  <a:lnTo>
                    <a:pt x="257380" y="295275"/>
                  </a:lnTo>
                  <a:lnTo>
                    <a:pt x="286569" y="295275"/>
                  </a:lnTo>
                  <a:lnTo>
                    <a:pt x="152195" y="104775"/>
                  </a:lnTo>
                  <a:lnTo>
                    <a:pt x="123006" y="10477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2" name="Rectangle: Rounded Corners 51">
              <a:hlinkClick r:id="rId3"/>
              <a:extLst>
                <a:ext uri="{FF2B5EF4-FFF2-40B4-BE49-F238E27FC236}">
                  <a16:creationId xmlns:a16="http://schemas.microsoft.com/office/drawing/2014/main" id="{EAC6419C-E16F-F245-7AA4-FD001622EBA9}"/>
                </a:ext>
              </a:extLst>
            </p:cNvPr>
            <p:cNvSpPr/>
            <p:nvPr/>
          </p:nvSpPr>
          <p:spPr>
            <a:xfrm>
              <a:off x="6850901" y="4975255"/>
              <a:ext cx="349249" cy="349249"/>
            </a:xfrm>
            <a:prstGeom prst="roundRect">
              <a:avLst>
                <a:gd name="adj" fmla="val 8788"/>
              </a:avLst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</p:grpSp>
    </p:spTree>
    <p:extLst>
      <p:ext uri="{BB962C8B-B14F-4D97-AF65-F5344CB8AC3E}">
        <p14:creationId xmlns:p14="http://schemas.microsoft.com/office/powerpoint/2010/main" val="282025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se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8FE4E4C-CDE6-5517-408B-F0D75FEF1B2B}"/>
              </a:ext>
            </a:extLst>
          </p:cNvPr>
          <p:cNvGrpSpPr/>
          <p:nvPr userDrawn="1"/>
        </p:nvGrpSpPr>
        <p:grpSpPr>
          <a:xfrm>
            <a:off x="3881276" y="1494249"/>
            <a:ext cx="4429449" cy="2790660"/>
            <a:chOff x="5002994" y="2700337"/>
            <a:chExt cx="3438559" cy="2166461"/>
          </a:xfrm>
          <a:solidFill>
            <a:schemeClr val="accent1">
              <a:lumMod val="90000"/>
              <a:lumOff val="10000"/>
              <a:alpha val="70000"/>
            </a:scheme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C73AFD5-BCC5-8BD1-AD11-11E154477F8E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D10A8C0-7BE5-3CE0-D7E7-D94958192F65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BD082EA-D80F-8617-E6E5-C7B3D4E73CA9}"/>
              </a:ext>
            </a:extLst>
          </p:cNvPr>
          <p:cNvSpPr txBox="1"/>
          <p:nvPr userDrawn="1"/>
        </p:nvSpPr>
        <p:spPr>
          <a:xfrm>
            <a:off x="5246024" y="5847438"/>
            <a:ext cx="1699953" cy="343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632">
                <a:solidFill>
                  <a:schemeClr val="tx2"/>
                </a:solidFill>
              </a:rPr>
              <a:t>Starion</a:t>
            </a:r>
            <a:r>
              <a:rPr lang="fr-BE" sz="1632" b="1">
                <a:solidFill>
                  <a:schemeClr val="bg2"/>
                </a:solidFill>
              </a:rPr>
              <a:t>group</a:t>
            </a:r>
            <a:r>
              <a:rPr lang="fr-BE" sz="1632">
                <a:solidFill>
                  <a:schemeClr val="tx1">
                    <a:lumMod val="60000"/>
                    <a:lumOff val="40000"/>
                  </a:schemeClr>
                </a:solidFill>
              </a:rPr>
              <a:t>.eu</a:t>
            </a:r>
            <a:endParaRPr lang="en-GB" sz="1632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3086E7F-5A47-1310-9253-080BA7C2EBEF}"/>
              </a:ext>
            </a:extLst>
          </p:cNvPr>
          <p:cNvGrpSpPr/>
          <p:nvPr userDrawn="1"/>
        </p:nvGrpSpPr>
        <p:grpSpPr>
          <a:xfrm>
            <a:off x="4740734" y="5363751"/>
            <a:ext cx="2710533" cy="303895"/>
            <a:chOff x="2907468" y="3352704"/>
            <a:chExt cx="7626269" cy="855060"/>
          </a:xfrm>
          <a:solidFill>
            <a:schemeClr val="tx2"/>
          </a:solidFill>
        </p:grpSpPr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C8D843F9-38D8-2A70-A8FE-FA146FF77BBA}"/>
                </a:ext>
              </a:extLst>
            </p:cNvPr>
            <p:cNvSpPr/>
            <p:nvPr/>
          </p:nvSpPr>
          <p:spPr>
            <a:xfrm>
              <a:off x="7325105" y="3352704"/>
              <a:ext cx="488100" cy="854963"/>
            </a:xfrm>
            <a:custGeom>
              <a:avLst/>
              <a:gdLst>
                <a:gd name="connsiteX0" fmla="*/ 465963 w 488100"/>
                <a:gd name="connsiteY0" fmla="*/ 95 h 854963"/>
                <a:gd name="connsiteX1" fmla="*/ 0 w 488100"/>
                <a:gd name="connsiteY1" fmla="*/ 95 h 854963"/>
                <a:gd name="connsiteX2" fmla="*/ 0 w 488100"/>
                <a:gd name="connsiteY2" fmla="*/ 52673 h 854963"/>
                <a:gd name="connsiteX3" fmla="*/ 139732 w 488100"/>
                <a:gd name="connsiteY3" fmla="*/ 106775 h 854963"/>
                <a:gd name="connsiteX4" fmla="*/ 139351 w 488100"/>
                <a:gd name="connsiteY4" fmla="*/ 120110 h 854963"/>
                <a:gd name="connsiteX5" fmla="*/ 89821 w 488100"/>
                <a:gd name="connsiteY5" fmla="*/ 829818 h 854963"/>
                <a:gd name="connsiteX6" fmla="*/ 110776 w 488100"/>
                <a:gd name="connsiteY6" fmla="*/ 854964 h 854963"/>
                <a:gd name="connsiteX7" fmla="*/ 406337 w 488100"/>
                <a:gd name="connsiteY7" fmla="*/ 854964 h 854963"/>
                <a:gd name="connsiteX8" fmla="*/ 431863 w 488100"/>
                <a:gd name="connsiteY8" fmla="*/ 829818 h 854963"/>
                <a:gd name="connsiteX9" fmla="*/ 487966 w 488100"/>
                <a:gd name="connsiteY9" fmla="*/ 26384 h 854963"/>
                <a:gd name="connsiteX10" fmla="*/ 466058 w 488100"/>
                <a:gd name="connsiteY10" fmla="*/ 0 h 85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100" h="854963">
                  <a:moveTo>
                    <a:pt x="465963" y="95"/>
                  </a:moveTo>
                  <a:lnTo>
                    <a:pt x="0" y="95"/>
                  </a:lnTo>
                  <a:lnTo>
                    <a:pt x="0" y="52673"/>
                  </a:lnTo>
                  <a:cubicBezTo>
                    <a:pt x="0" y="52673"/>
                    <a:pt x="145351" y="50673"/>
                    <a:pt x="139732" y="106775"/>
                  </a:cubicBezTo>
                  <a:cubicBezTo>
                    <a:pt x="139160" y="112776"/>
                    <a:pt x="139160" y="116872"/>
                    <a:pt x="139351" y="120110"/>
                  </a:cubicBezTo>
                  <a:lnTo>
                    <a:pt x="89821" y="829818"/>
                  </a:lnTo>
                  <a:cubicBezTo>
                    <a:pt x="88678" y="846106"/>
                    <a:pt x="96012" y="854964"/>
                    <a:pt x="110776" y="854964"/>
                  </a:cubicBezTo>
                  <a:lnTo>
                    <a:pt x="406337" y="854964"/>
                  </a:lnTo>
                  <a:cubicBezTo>
                    <a:pt x="422148" y="854964"/>
                    <a:pt x="430721" y="846201"/>
                    <a:pt x="431863" y="829818"/>
                  </a:cubicBezTo>
                  <a:lnTo>
                    <a:pt x="487966" y="26384"/>
                  </a:lnTo>
                  <a:cubicBezTo>
                    <a:pt x="489204" y="8858"/>
                    <a:pt x="481870" y="0"/>
                    <a:pt x="46605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FE975DC5-951A-84D1-735C-959DBFD56775}"/>
                </a:ext>
              </a:extLst>
            </p:cNvPr>
            <p:cNvSpPr/>
            <p:nvPr/>
          </p:nvSpPr>
          <p:spPr>
            <a:xfrm>
              <a:off x="7866199" y="3352800"/>
              <a:ext cx="1253970" cy="854868"/>
            </a:xfrm>
            <a:custGeom>
              <a:avLst/>
              <a:gdLst>
                <a:gd name="connsiteX0" fmla="*/ 330443 w 1253970"/>
                <a:gd name="connsiteY0" fmla="*/ 854869 h 854868"/>
                <a:gd name="connsiteX1" fmla="*/ 1450 w 1253970"/>
                <a:gd name="connsiteY1" fmla="*/ 427387 h 854868"/>
                <a:gd name="connsiteX2" fmla="*/ 390165 w 1253970"/>
                <a:gd name="connsiteY2" fmla="*/ 0 h 854868"/>
                <a:gd name="connsiteX3" fmla="*/ 923375 w 1253970"/>
                <a:gd name="connsiteY3" fmla="*/ 0 h 854868"/>
                <a:gd name="connsiteX4" fmla="*/ 1252464 w 1253970"/>
                <a:gd name="connsiteY4" fmla="*/ 427387 h 854868"/>
                <a:gd name="connsiteX5" fmla="*/ 863653 w 1253970"/>
                <a:gd name="connsiteY5" fmla="*/ 854869 h 854868"/>
                <a:gd name="connsiteX6" fmla="*/ 330443 w 1253970"/>
                <a:gd name="connsiteY6" fmla="*/ 854869 h 854868"/>
                <a:gd name="connsiteX7" fmla="*/ 713349 w 1253970"/>
                <a:gd name="connsiteY7" fmla="*/ 738283 h 854868"/>
                <a:gd name="connsiteX8" fmla="*/ 908230 w 1253970"/>
                <a:gd name="connsiteY8" fmla="*/ 426244 h 854868"/>
                <a:gd name="connsiteX9" fmla="*/ 756782 w 1253970"/>
                <a:gd name="connsiteY9" fmla="*/ 115348 h 854868"/>
                <a:gd name="connsiteX10" fmla="*/ 523611 w 1253970"/>
                <a:gd name="connsiteY10" fmla="*/ 115348 h 854868"/>
                <a:gd name="connsiteX11" fmla="*/ 334349 w 1253970"/>
                <a:gd name="connsiteY11" fmla="*/ 426244 h 854868"/>
                <a:gd name="connsiteX12" fmla="*/ 480177 w 1253970"/>
                <a:gd name="connsiteY12" fmla="*/ 738283 h 854868"/>
                <a:gd name="connsiteX13" fmla="*/ 713349 w 1253970"/>
                <a:gd name="connsiteY13" fmla="*/ 738283 h 85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970" h="854868">
                  <a:moveTo>
                    <a:pt x="330443" y="854869"/>
                  </a:moveTo>
                  <a:cubicBezTo>
                    <a:pt x="117560" y="854869"/>
                    <a:pt x="-15505" y="669322"/>
                    <a:pt x="1450" y="427387"/>
                  </a:cubicBezTo>
                  <a:cubicBezTo>
                    <a:pt x="18786" y="179356"/>
                    <a:pt x="173852" y="0"/>
                    <a:pt x="390165" y="0"/>
                  </a:cubicBezTo>
                  <a:lnTo>
                    <a:pt x="923375" y="0"/>
                  </a:lnTo>
                  <a:cubicBezTo>
                    <a:pt x="1140735" y="0"/>
                    <a:pt x="1269513" y="182975"/>
                    <a:pt x="1252464" y="427387"/>
                  </a:cubicBezTo>
                  <a:cubicBezTo>
                    <a:pt x="1235604" y="668084"/>
                    <a:pt x="1078823" y="854869"/>
                    <a:pt x="863653" y="854869"/>
                  </a:cubicBezTo>
                  <a:lnTo>
                    <a:pt x="330443" y="854869"/>
                  </a:lnTo>
                  <a:close/>
                  <a:moveTo>
                    <a:pt x="713349" y="738283"/>
                  </a:moveTo>
                  <a:cubicBezTo>
                    <a:pt x="827744" y="738283"/>
                    <a:pt x="892418" y="653129"/>
                    <a:pt x="908230" y="426244"/>
                  </a:cubicBezTo>
                  <a:cubicBezTo>
                    <a:pt x="924137" y="199358"/>
                    <a:pt x="900515" y="115348"/>
                    <a:pt x="756782" y="115348"/>
                  </a:cubicBezTo>
                  <a:lnTo>
                    <a:pt x="523611" y="115348"/>
                  </a:lnTo>
                  <a:cubicBezTo>
                    <a:pt x="393404" y="115348"/>
                    <a:pt x="350256" y="199358"/>
                    <a:pt x="334349" y="426244"/>
                  </a:cubicBezTo>
                  <a:cubicBezTo>
                    <a:pt x="318537" y="653225"/>
                    <a:pt x="369306" y="738283"/>
                    <a:pt x="480177" y="738283"/>
                  </a:cubicBezTo>
                  <a:lnTo>
                    <a:pt x="713349" y="738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0374EDC7-DFD9-44F6-D37E-5DBA91BCBFDE}"/>
                </a:ext>
              </a:extLst>
            </p:cNvPr>
            <p:cNvSpPr/>
            <p:nvPr/>
          </p:nvSpPr>
          <p:spPr>
            <a:xfrm>
              <a:off x="4562515" y="3352800"/>
              <a:ext cx="2768705" cy="854964"/>
            </a:xfrm>
            <a:custGeom>
              <a:avLst/>
              <a:gdLst>
                <a:gd name="connsiteX0" fmla="*/ 2762019 w 2768705"/>
                <a:gd name="connsiteY0" fmla="*/ 821055 h 854964"/>
                <a:gd name="connsiteX1" fmla="*/ 2311677 w 2768705"/>
                <a:gd name="connsiteY1" fmla="*/ 459962 h 854964"/>
                <a:gd name="connsiteX2" fmla="*/ 2469030 w 2768705"/>
                <a:gd name="connsiteY2" fmla="*/ 459962 h 854964"/>
                <a:gd name="connsiteX3" fmla="*/ 2715822 w 2768705"/>
                <a:gd name="connsiteY3" fmla="*/ 234315 h 854964"/>
                <a:gd name="connsiteX4" fmla="*/ 2501224 w 2768705"/>
                <a:gd name="connsiteY4" fmla="*/ 0 h 854964"/>
                <a:gd name="connsiteX5" fmla="*/ 1549105 w 2768705"/>
                <a:gd name="connsiteY5" fmla="*/ 0 h 854964"/>
                <a:gd name="connsiteX6" fmla="*/ 1517387 w 2768705"/>
                <a:gd name="connsiteY6" fmla="*/ 32576 h 854964"/>
                <a:gd name="connsiteX7" fmla="*/ 1467095 w 2768705"/>
                <a:gd name="connsiteY7" fmla="*/ 751904 h 854964"/>
                <a:gd name="connsiteX8" fmla="*/ 893690 w 2768705"/>
                <a:gd name="connsiteY8" fmla="*/ 21336 h 854964"/>
                <a:gd name="connsiteX9" fmla="*/ 852161 w 2768705"/>
                <a:gd name="connsiteY9" fmla="*/ 0 h 854964"/>
                <a:gd name="connsiteX10" fmla="*/ 796630 w 2768705"/>
                <a:gd name="connsiteY10" fmla="*/ 0 h 854964"/>
                <a:gd name="connsiteX11" fmla="*/ 753291 w 2768705"/>
                <a:gd name="connsiteY11" fmla="*/ 21336 h 854964"/>
                <a:gd name="connsiteX12" fmla="*/ 9293 w 2768705"/>
                <a:gd name="connsiteY12" fmla="*/ 817340 h 854964"/>
                <a:gd name="connsiteX13" fmla="*/ 54 w 2768705"/>
                <a:gd name="connsiteY13" fmla="*/ 836009 h 854964"/>
                <a:gd name="connsiteX14" fmla="*/ 17961 w 2768705"/>
                <a:gd name="connsiteY14" fmla="*/ 854869 h 854964"/>
                <a:gd name="connsiteX15" fmla="*/ 65681 w 2768705"/>
                <a:gd name="connsiteY15" fmla="*/ 854869 h 854964"/>
                <a:gd name="connsiteX16" fmla="*/ 113306 w 2768705"/>
                <a:gd name="connsiteY16" fmla="*/ 837724 h 854964"/>
                <a:gd name="connsiteX17" fmla="*/ 283614 w 2768705"/>
                <a:gd name="connsiteY17" fmla="*/ 652939 h 854964"/>
                <a:gd name="connsiteX18" fmla="*/ 760626 w 2768705"/>
                <a:gd name="connsiteY18" fmla="*/ 652939 h 854964"/>
                <a:gd name="connsiteX19" fmla="*/ 783676 w 2768705"/>
                <a:gd name="connsiteY19" fmla="*/ 627888 h 854964"/>
                <a:gd name="connsiteX20" fmla="*/ 728717 w 2768705"/>
                <a:gd name="connsiteY20" fmla="*/ 552926 h 854964"/>
                <a:gd name="connsiteX21" fmla="*/ 684711 w 2768705"/>
                <a:gd name="connsiteY21" fmla="*/ 536353 h 854964"/>
                <a:gd name="connsiteX22" fmla="*/ 391151 w 2768705"/>
                <a:gd name="connsiteY22" fmla="*/ 536353 h 854964"/>
                <a:gd name="connsiteX23" fmla="*/ 654517 w 2768705"/>
                <a:gd name="connsiteY23" fmla="*/ 250698 h 854964"/>
                <a:gd name="connsiteX24" fmla="*/ 1102859 w 2768705"/>
                <a:gd name="connsiteY24" fmla="*/ 833628 h 854964"/>
                <a:gd name="connsiteX25" fmla="*/ 1147722 w 2768705"/>
                <a:gd name="connsiteY25" fmla="*/ 854964 h 854964"/>
                <a:gd name="connsiteX26" fmla="*/ 1777991 w 2768705"/>
                <a:gd name="connsiteY26" fmla="*/ 854964 h 854964"/>
                <a:gd name="connsiteX27" fmla="*/ 1803518 w 2768705"/>
                <a:gd name="connsiteY27" fmla="*/ 829818 h 854964"/>
                <a:gd name="connsiteX28" fmla="*/ 1853524 w 2768705"/>
                <a:gd name="connsiteY28" fmla="*/ 115348 h 854964"/>
                <a:gd name="connsiteX29" fmla="*/ 2254241 w 2768705"/>
                <a:gd name="connsiteY29" fmla="*/ 115348 h 854964"/>
                <a:gd name="connsiteX30" fmla="*/ 2373018 w 2768705"/>
                <a:gd name="connsiteY30" fmla="*/ 229457 h 854964"/>
                <a:gd name="connsiteX31" fmla="*/ 2239191 w 2768705"/>
                <a:gd name="connsiteY31" fmla="*/ 347186 h 854964"/>
                <a:gd name="connsiteX32" fmla="*/ 1936963 w 2768705"/>
                <a:gd name="connsiteY32" fmla="*/ 347186 h 854964"/>
                <a:gd name="connsiteX33" fmla="*/ 1911436 w 2768705"/>
                <a:gd name="connsiteY33" fmla="*/ 372332 h 854964"/>
                <a:gd name="connsiteX34" fmla="*/ 1909245 w 2768705"/>
                <a:gd name="connsiteY34" fmla="*/ 403765 h 854964"/>
                <a:gd name="connsiteX35" fmla="*/ 1923628 w 2768705"/>
                <a:gd name="connsiteY35" fmla="*/ 440055 h 854964"/>
                <a:gd name="connsiteX36" fmla="*/ 2352825 w 2768705"/>
                <a:gd name="connsiteY36" fmla="*/ 827246 h 854964"/>
                <a:gd name="connsiteX37" fmla="*/ 2447122 w 2768705"/>
                <a:gd name="connsiteY37" fmla="*/ 854869 h 854964"/>
                <a:gd name="connsiteX38" fmla="*/ 2750589 w 2768705"/>
                <a:gd name="connsiteY38" fmla="*/ 854869 h 854964"/>
                <a:gd name="connsiteX39" fmla="*/ 2768686 w 2768705"/>
                <a:gd name="connsiteY39" fmla="*/ 838581 h 854964"/>
                <a:gd name="connsiteX40" fmla="*/ 2762019 w 2768705"/>
                <a:gd name="connsiteY40" fmla="*/ 821150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68705" h="854964">
                  <a:moveTo>
                    <a:pt x="2762019" y="821055"/>
                  </a:moveTo>
                  <a:lnTo>
                    <a:pt x="2311677" y="459962"/>
                  </a:lnTo>
                  <a:lnTo>
                    <a:pt x="2469030" y="459962"/>
                  </a:lnTo>
                  <a:cubicBezTo>
                    <a:pt x="2601522" y="459962"/>
                    <a:pt x="2705535" y="381000"/>
                    <a:pt x="2715822" y="234315"/>
                  </a:cubicBezTo>
                  <a:cubicBezTo>
                    <a:pt x="2726109" y="86487"/>
                    <a:pt x="2633622" y="0"/>
                    <a:pt x="2501224" y="0"/>
                  </a:cubicBezTo>
                  <a:lnTo>
                    <a:pt x="1549105" y="0"/>
                  </a:lnTo>
                  <a:cubicBezTo>
                    <a:pt x="1528817" y="0"/>
                    <a:pt x="1518911" y="11335"/>
                    <a:pt x="1517387" y="32576"/>
                  </a:cubicBezTo>
                  <a:lnTo>
                    <a:pt x="1467095" y="751904"/>
                  </a:lnTo>
                  <a:lnTo>
                    <a:pt x="893690" y="21336"/>
                  </a:lnTo>
                  <a:cubicBezTo>
                    <a:pt x="882165" y="7525"/>
                    <a:pt x="870163" y="0"/>
                    <a:pt x="852161" y="0"/>
                  </a:cubicBezTo>
                  <a:lnTo>
                    <a:pt x="796630" y="0"/>
                  </a:lnTo>
                  <a:cubicBezTo>
                    <a:pt x="780819" y="0"/>
                    <a:pt x="766626" y="7525"/>
                    <a:pt x="753291" y="21336"/>
                  </a:cubicBezTo>
                  <a:lnTo>
                    <a:pt x="9293" y="817340"/>
                  </a:lnTo>
                  <a:cubicBezTo>
                    <a:pt x="2055" y="823436"/>
                    <a:pt x="340" y="831056"/>
                    <a:pt x="54" y="836009"/>
                  </a:cubicBezTo>
                  <a:cubicBezTo>
                    <a:pt x="-708" y="847344"/>
                    <a:pt x="6626" y="854869"/>
                    <a:pt x="17961" y="854869"/>
                  </a:cubicBezTo>
                  <a:lnTo>
                    <a:pt x="65681" y="854869"/>
                  </a:lnTo>
                  <a:cubicBezTo>
                    <a:pt x="103305" y="854869"/>
                    <a:pt x="113306" y="837724"/>
                    <a:pt x="113306" y="837724"/>
                  </a:cubicBezTo>
                  <a:lnTo>
                    <a:pt x="283614" y="652939"/>
                  </a:lnTo>
                  <a:lnTo>
                    <a:pt x="760626" y="652939"/>
                  </a:lnTo>
                  <a:cubicBezTo>
                    <a:pt x="776532" y="652939"/>
                    <a:pt x="790629" y="639699"/>
                    <a:pt x="783676" y="627888"/>
                  </a:cubicBezTo>
                  <a:lnTo>
                    <a:pt x="728717" y="552926"/>
                  </a:lnTo>
                  <a:cubicBezTo>
                    <a:pt x="716144" y="536258"/>
                    <a:pt x="703095" y="536353"/>
                    <a:pt x="684711" y="536353"/>
                  </a:cubicBezTo>
                  <a:lnTo>
                    <a:pt x="391151" y="536353"/>
                  </a:lnTo>
                  <a:lnTo>
                    <a:pt x="654517" y="250698"/>
                  </a:lnTo>
                  <a:lnTo>
                    <a:pt x="1102859" y="833628"/>
                  </a:lnTo>
                  <a:cubicBezTo>
                    <a:pt x="1114289" y="848678"/>
                    <a:pt x="1127338" y="854964"/>
                    <a:pt x="1147722" y="854964"/>
                  </a:cubicBezTo>
                  <a:lnTo>
                    <a:pt x="1777991" y="854964"/>
                  </a:lnTo>
                  <a:cubicBezTo>
                    <a:pt x="1792755" y="854964"/>
                    <a:pt x="1802375" y="846201"/>
                    <a:pt x="1803518" y="829818"/>
                  </a:cubicBezTo>
                  <a:lnTo>
                    <a:pt x="1853524" y="115348"/>
                  </a:lnTo>
                  <a:lnTo>
                    <a:pt x="2254241" y="115348"/>
                  </a:lnTo>
                  <a:cubicBezTo>
                    <a:pt x="2334632" y="115348"/>
                    <a:pt x="2379018" y="144209"/>
                    <a:pt x="2373018" y="229457"/>
                  </a:cubicBezTo>
                  <a:cubicBezTo>
                    <a:pt x="2367017" y="316040"/>
                    <a:pt x="2318344" y="347186"/>
                    <a:pt x="2239191" y="347186"/>
                  </a:cubicBezTo>
                  <a:lnTo>
                    <a:pt x="1936963" y="347186"/>
                  </a:lnTo>
                  <a:cubicBezTo>
                    <a:pt x="1921056" y="347186"/>
                    <a:pt x="1912579" y="356045"/>
                    <a:pt x="1911436" y="372332"/>
                  </a:cubicBezTo>
                  <a:lnTo>
                    <a:pt x="1909245" y="403765"/>
                  </a:lnTo>
                  <a:cubicBezTo>
                    <a:pt x="1908007" y="421196"/>
                    <a:pt x="1912865" y="431197"/>
                    <a:pt x="1923628" y="440055"/>
                  </a:cubicBezTo>
                  <a:lnTo>
                    <a:pt x="2352825" y="827246"/>
                  </a:lnTo>
                  <a:cubicBezTo>
                    <a:pt x="2380542" y="851154"/>
                    <a:pt x="2405212" y="854869"/>
                    <a:pt x="2447122" y="854869"/>
                  </a:cubicBezTo>
                  <a:lnTo>
                    <a:pt x="2750589" y="854869"/>
                  </a:lnTo>
                  <a:cubicBezTo>
                    <a:pt x="2763066" y="854869"/>
                    <a:pt x="2768115" y="846106"/>
                    <a:pt x="2768686" y="838581"/>
                  </a:cubicBezTo>
                  <a:cubicBezTo>
                    <a:pt x="2768972" y="833628"/>
                    <a:pt x="2766114" y="826103"/>
                    <a:pt x="2762019" y="82115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17C50ACD-FC8C-402A-2B11-CCB02454564E}"/>
                </a:ext>
              </a:extLst>
            </p:cNvPr>
            <p:cNvSpPr/>
            <p:nvPr/>
          </p:nvSpPr>
          <p:spPr>
            <a:xfrm>
              <a:off x="9187888" y="3352704"/>
              <a:ext cx="1345849" cy="855059"/>
            </a:xfrm>
            <a:custGeom>
              <a:avLst/>
              <a:gdLst>
                <a:gd name="connsiteX0" fmla="*/ 1323807 w 1345849"/>
                <a:gd name="connsiteY0" fmla="*/ 95 h 855059"/>
                <a:gd name="connsiteX1" fmla="*/ 1040723 w 1345849"/>
                <a:gd name="connsiteY1" fmla="*/ 95 h 855059"/>
                <a:gd name="connsiteX2" fmla="*/ 1040723 w 1345849"/>
                <a:gd name="connsiteY2" fmla="*/ 52673 h 855059"/>
                <a:gd name="connsiteX3" fmla="*/ 1180455 w 1345849"/>
                <a:gd name="connsiteY3" fmla="*/ 106775 h 855059"/>
                <a:gd name="connsiteX4" fmla="*/ 1153309 w 1345849"/>
                <a:gd name="connsiteY4" fmla="*/ 495110 h 855059"/>
                <a:gd name="connsiteX5" fmla="*/ 282057 w 1345849"/>
                <a:gd name="connsiteY5" fmla="*/ 20193 h 855059"/>
                <a:gd name="connsiteX6" fmla="*/ 192808 w 1345849"/>
                <a:gd name="connsiteY6" fmla="*/ 95 h 855059"/>
                <a:gd name="connsiteX7" fmla="*/ 80604 w 1345849"/>
                <a:gd name="connsiteY7" fmla="*/ 95 h 855059"/>
                <a:gd name="connsiteX8" fmla="*/ 56220 w 1345849"/>
                <a:gd name="connsiteY8" fmla="*/ 26480 h 855059"/>
                <a:gd name="connsiteX9" fmla="*/ 117 w 1345849"/>
                <a:gd name="connsiteY9" fmla="*/ 829913 h 855059"/>
                <a:gd name="connsiteX10" fmla="*/ 20977 w 1345849"/>
                <a:gd name="connsiteY10" fmla="*/ 855059 h 855059"/>
                <a:gd name="connsiteX11" fmla="*/ 134229 w 1345849"/>
                <a:gd name="connsiteY11" fmla="*/ 855059 h 855059"/>
                <a:gd name="connsiteX12" fmla="*/ 159756 w 1345849"/>
                <a:gd name="connsiteY12" fmla="*/ 829913 h 855059"/>
                <a:gd name="connsiteX13" fmla="*/ 193475 w 1345849"/>
                <a:gd name="connsiteY13" fmla="*/ 348615 h 855059"/>
                <a:gd name="connsiteX14" fmla="*/ 1110351 w 1345849"/>
                <a:gd name="connsiteY14" fmla="*/ 836104 h 855059"/>
                <a:gd name="connsiteX15" fmla="*/ 1198457 w 1345849"/>
                <a:gd name="connsiteY15" fmla="*/ 854964 h 855059"/>
                <a:gd name="connsiteX16" fmla="*/ 1264085 w 1345849"/>
                <a:gd name="connsiteY16" fmla="*/ 854964 h 855059"/>
                <a:gd name="connsiteX17" fmla="*/ 1289612 w 1345849"/>
                <a:gd name="connsiteY17" fmla="*/ 829818 h 855059"/>
                <a:gd name="connsiteX18" fmla="*/ 1345714 w 1345849"/>
                <a:gd name="connsiteY18" fmla="*/ 26384 h 855059"/>
                <a:gd name="connsiteX19" fmla="*/ 1323807 w 1345849"/>
                <a:gd name="connsiteY19" fmla="*/ 0 h 8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849" h="855059">
                  <a:moveTo>
                    <a:pt x="1323807" y="95"/>
                  </a:moveTo>
                  <a:lnTo>
                    <a:pt x="1040723" y="95"/>
                  </a:lnTo>
                  <a:lnTo>
                    <a:pt x="1040723" y="52673"/>
                  </a:lnTo>
                  <a:cubicBezTo>
                    <a:pt x="1040723" y="52673"/>
                    <a:pt x="1186075" y="50673"/>
                    <a:pt x="1180455" y="106775"/>
                  </a:cubicBezTo>
                  <a:lnTo>
                    <a:pt x="1153309" y="495110"/>
                  </a:lnTo>
                  <a:lnTo>
                    <a:pt x="282057" y="20193"/>
                  </a:lnTo>
                  <a:cubicBezTo>
                    <a:pt x="249291" y="2667"/>
                    <a:pt x="231289" y="95"/>
                    <a:pt x="192808" y="95"/>
                  </a:cubicBezTo>
                  <a:lnTo>
                    <a:pt x="80604" y="95"/>
                  </a:lnTo>
                  <a:cubicBezTo>
                    <a:pt x="65935" y="95"/>
                    <a:pt x="57458" y="8858"/>
                    <a:pt x="56220" y="26480"/>
                  </a:cubicBezTo>
                  <a:lnTo>
                    <a:pt x="117" y="829913"/>
                  </a:lnTo>
                  <a:cubicBezTo>
                    <a:pt x="-1026" y="846201"/>
                    <a:pt x="6213" y="855059"/>
                    <a:pt x="20977" y="855059"/>
                  </a:cubicBezTo>
                  <a:lnTo>
                    <a:pt x="134229" y="855059"/>
                  </a:lnTo>
                  <a:cubicBezTo>
                    <a:pt x="150136" y="855059"/>
                    <a:pt x="158613" y="846296"/>
                    <a:pt x="159756" y="829913"/>
                  </a:cubicBezTo>
                  <a:lnTo>
                    <a:pt x="193475" y="348615"/>
                  </a:lnTo>
                  <a:lnTo>
                    <a:pt x="1110351" y="836104"/>
                  </a:lnTo>
                  <a:cubicBezTo>
                    <a:pt x="1139784" y="851154"/>
                    <a:pt x="1164453" y="854964"/>
                    <a:pt x="1198457" y="854964"/>
                  </a:cubicBezTo>
                  <a:lnTo>
                    <a:pt x="1264085" y="854964"/>
                  </a:lnTo>
                  <a:cubicBezTo>
                    <a:pt x="1279991" y="854964"/>
                    <a:pt x="1288469" y="846201"/>
                    <a:pt x="1289612" y="829818"/>
                  </a:cubicBezTo>
                  <a:lnTo>
                    <a:pt x="1345714" y="26384"/>
                  </a:lnTo>
                  <a:cubicBezTo>
                    <a:pt x="1346952" y="8858"/>
                    <a:pt x="1339713" y="0"/>
                    <a:pt x="132380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39" name="Freeform: Shape 13">
              <a:extLst>
                <a:ext uri="{FF2B5EF4-FFF2-40B4-BE49-F238E27FC236}">
                  <a16:creationId xmlns:a16="http://schemas.microsoft.com/office/drawing/2014/main" id="{A15CA2B2-31FE-9EE1-7093-6C278D1FB9F8}"/>
                </a:ext>
              </a:extLst>
            </p:cNvPr>
            <p:cNvSpPr/>
            <p:nvPr/>
          </p:nvSpPr>
          <p:spPr>
            <a:xfrm>
              <a:off x="2907468" y="3352800"/>
              <a:ext cx="2230987" cy="854964"/>
            </a:xfrm>
            <a:custGeom>
              <a:avLst/>
              <a:gdLst>
                <a:gd name="connsiteX0" fmla="*/ 2217839 w 2230987"/>
                <a:gd name="connsiteY0" fmla="*/ 0 h 854964"/>
                <a:gd name="connsiteX1" fmla="*/ 264166 w 2230987"/>
                <a:gd name="connsiteY1" fmla="*/ 0 h 854964"/>
                <a:gd name="connsiteX2" fmla="*/ 52901 w 2230987"/>
                <a:gd name="connsiteY2" fmla="*/ 205550 h 854964"/>
                <a:gd name="connsiteX3" fmla="*/ 182251 w 2230987"/>
                <a:gd name="connsiteY3" fmla="*/ 412433 h 854964"/>
                <a:gd name="connsiteX4" fmla="*/ 701459 w 2230987"/>
                <a:gd name="connsiteY4" fmla="*/ 660654 h 854964"/>
                <a:gd name="connsiteX5" fmla="*/ 732510 w 2230987"/>
                <a:gd name="connsiteY5" fmla="*/ 701993 h 854964"/>
                <a:gd name="connsiteX6" fmla="*/ 691457 w 2230987"/>
                <a:gd name="connsiteY6" fmla="*/ 738283 h 854964"/>
                <a:gd name="connsiteX7" fmla="*/ 120243 w 2230987"/>
                <a:gd name="connsiteY7" fmla="*/ 738283 h 854964"/>
                <a:gd name="connsiteX8" fmla="*/ 67760 w 2230987"/>
                <a:gd name="connsiteY8" fmla="*/ 598742 h 854964"/>
                <a:gd name="connsiteX9" fmla="*/ 14992 w 2230987"/>
                <a:gd name="connsiteY9" fmla="*/ 598742 h 854964"/>
                <a:gd name="connsiteX10" fmla="*/ 4610 w 2230987"/>
                <a:gd name="connsiteY10" fmla="*/ 765905 h 854964"/>
                <a:gd name="connsiteX11" fmla="*/ 133 w 2230987"/>
                <a:gd name="connsiteY11" fmla="*/ 829818 h 854964"/>
                <a:gd name="connsiteX12" fmla="*/ 22136 w 2230987"/>
                <a:gd name="connsiteY12" fmla="*/ 854964 h 854964"/>
                <a:gd name="connsiteX13" fmla="*/ 851954 w 2230987"/>
                <a:gd name="connsiteY13" fmla="*/ 854964 h 854964"/>
                <a:gd name="connsiteX14" fmla="*/ 1064456 w 2230987"/>
                <a:gd name="connsiteY14" fmla="*/ 649415 h 854964"/>
                <a:gd name="connsiteX15" fmla="*/ 935202 w 2230987"/>
                <a:gd name="connsiteY15" fmla="*/ 441293 h 854964"/>
                <a:gd name="connsiteX16" fmla="*/ 415899 w 2230987"/>
                <a:gd name="connsiteY16" fmla="*/ 194405 h 854964"/>
                <a:gd name="connsiteX17" fmla="*/ 384752 w 2230987"/>
                <a:gd name="connsiteY17" fmla="*/ 153067 h 854964"/>
                <a:gd name="connsiteX18" fmla="*/ 425900 w 2230987"/>
                <a:gd name="connsiteY18" fmla="*/ 115443 h 854964"/>
                <a:gd name="connsiteX19" fmla="*/ 1259814 w 2230987"/>
                <a:gd name="connsiteY19" fmla="*/ 115443 h 854964"/>
                <a:gd name="connsiteX20" fmla="*/ 1209046 w 2230987"/>
                <a:gd name="connsiteY20" fmla="*/ 841153 h 854964"/>
                <a:gd name="connsiteX21" fmla="*/ 1225048 w 2230987"/>
                <a:gd name="connsiteY21" fmla="*/ 854964 h 854964"/>
                <a:gd name="connsiteX22" fmla="*/ 1531753 w 2230987"/>
                <a:gd name="connsiteY22" fmla="*/ 854964 h 854964"/>
                <a:gd name="connsiteX23" fmla="*/ 1549755 w 2230987"/>
                <a:gd name="connsiteY23" fmla="*/ 841153 h 854964"/>
                <a:gd name="connsiteX24" fmla="*/ 1600523 w 2230987"/>
                <a:gd name="connsiteY24" fmla="*/ 115443 h 854964"/>
                <a:gd name="connsiteX25" fmla="*/ 2113445 w 2230987"/>
                <a:gd name="connsiteY25" fmla="*/ 115443 h 854964"/>
                <a:gd name="connsiteX26" fmla="*/ 2143925 w 2230987"/>
                <a:gd name="connsiteY26" fmla="*/ 102870 h 854964"/>
                <a:gd name="connsiteX27" fmla="*/ 2227649 w 2230987"/>
                <a:gd name="connsiteY27" fmla="*/ 13811 h 854964"/>
                <a:gd name="connsiteX28" fmla="*/ 2217839 w 2230987"/>
                <a:gd name="connsiteY28" fmla="*/ 95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30987" h="854964">
                  <a:moveTo>
                    <a:pt x="2217839" y="0"/>
                  </a:moveTo>
                  <a:lnTo>
                    <a:pt x="264166" y="0"/>
                  </a:lnTo>
                  <a:cubicBezTo>
                    <a:pt x="146532" y="0"/>
                    <a:pt x="61474" y="81439"/>
                    <a:pt x="52901" y="205550"/>
                  </a:cubicBezTo>
                  <a:cubicBezTo>
                    <a:pt x="45948" y="304705"/>
                    <a:pt x="94430" y="370999"/>
                    <a:pt x="182251" y="412433"/>
                  </a:cubicBezTo>
                  <a:lnTo>
                    <a:pt x="701459" y="660654"/>
                  </a:lnTo>
                  <a:cubicBezTo>
                    <a:pt x="722223" y="670655"/>
                    <a:pt x="733844" y="681990"/>
                    <a:pt x="732510" y="701993"/>
                  </a:cubicBezTo>
                  <a:cubicBezTo>
                    <a:pt x="730796" y="727043"/>
                    <a:pt x="714127" y="738283"/>
                    <a:pt x="691457" y="738283"/>
                  </a:cubicBezTo>
                  <a:lnTo>
                    <a:pt x="120243" y="738283"/>
                  </a:lnTo>
                  <a:cubicBezTo>
                    <a:pt x="63855" y="738283"/>
                    <a:pt x="67760" y="598742"/>
                    <a:pt x="67760" y="598742"/>
                  </a:cubicBezTo>
                  <a:lnTo>
                    <a:pt x="14992" y="598742"/>
                  </a:lnTo>
                  <a:lnTo>
                    <a:pt x="4610" y="765905"/>
                  </a:lnTo>
                  <a:lnTo>
                    <a:pt x="133" y="829818"/>
                  </a:lnTo>
                  <a:cubicBezTo>
                    <a:pt x="-1105" y="846106"/>
                    <a:pt x="6324" y="854964"/>
                    <a:pt x="22136" y="854964"/>
                  </a:cubicBezTo>
                  <a:lnTo>
                    <a:pt x="851954" y="854964"/>
                  </a:lnTo>
                  <a:cubicBezTo>
                    <a:pt x="970826" y="854964"/>
                    <a:pt x="1055789" y="773525"/>
                    <a:pt x="1064456" y="649415"/>
                  </a:cubicBezTo>
                  <a:cubicBezTo>
                    <a:pt x="1071314" y="550355"/>
                    <a:pt x="1022832" y="483965"/>
                    <a:pt x="935202" y="441293"/>
                  </a:cubicBezTo>
                  <a:lnTo>
                    <a:pt x="415899" y="194405"/>
                  </a:lnTo>
                  <a:cubicBezTo>
                    <a:pt x="395039" y="184404"/>
                    <a:pt x="383324" y="173069"/>
                    <a:pt x="384752" y="153067"/>
                  </a:cubicBezTo>
                  <a:cubicBezTo>
                    <a:pt x="386562" y="127921"/>
                    <a:pt x="403231" y="115443"/>
                    <a:pt x="425900" y="115443"/>
                  </a:cubicBezTo>
                  <a:lnTo>
                    <a:pt x="1259814" y="115443"/>
                  </a:lnTo>
                  <a:lnTo>
                    <a:pt x="1209046" y="841153"/>
                  </a:lnTo>
                  <a:cubicBezTo>
                    <a:pt x="1208379" y="849916"/>
                    <a:pt x="1213713" y="854964"/>
                    <a:pt x="1225048" y="854964"/>
                  </a:cubicBezTo>
                  <a:lnTo>
                    <a:pt x="1531753" y="854964"/>
                  </a:lnTo>
                  <a:cubicBezTo>
                    <a:pt x="1544231" y="854964"/>
                    <a:pt x="1549184" y="849916"/>
                    <a:pt x="1549755" y="841153"/>
                  </a:cubicBezTo>
                  <a:lnTo>
                    <a:pt x="1600523" y="115443"/>
                  </a:lnTo>
                  <a:lnTo>
                    <a:pt x="2113445" y="115443"/>
                  </a:lnTo>
                  <a:cubicBezTo>
                    <a:pt x="2123636" y="115443"/>
                    <a:pt x="2131447" y="115157"/>
                    <a:pt x="2143925" y="102870"/>
                  </a:cubicBezTo>
                  <a:lnTo>
                    <a:pt x="2227649" y="13811"/>
                  </a:lnTo>
                  <a:cubicBezTo>
                    <a:pt x="2236031" y="4858"/>
                    <a:pt x="2227078" y="95"/>
                    <a:pt x="2217839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59B5B547-1BC2-8440-277F-B7271E0C5228}"/>
                </a:ext>
              </a:extLst>
            </p:cNvPr>
            <p:cNvSpPr/>
            <p:nvPr/>
          </p:nvSpPr>
          <p:spPr>
            <a:xfrm>
              <a:off x="6065805" y="3352800"/>
              <a:ext cx="1213178" cy="234695"/>
            </a:xfrm>
            <a:custGeom>
              <a:avLst/>
              <a:gdLst>
                <a:gd name="connsiteX0" fmla="*/ 997934 w 1213178"/>
                <a:gd name="connsiteY0" fmla="*/ 0 h 234695"/>
                <a:gd name="connsiteX1" fmla="*/ 45816 w 1213178"/>
                <a:gd name="connsiteY1" fmla="*/ 0 h 234695"/>
                <a:gd name="connsiteX2" fmla="*/ 14097 w 1213178"/>
                <a:gd name="connsiteY2" fmla="*/ 32576 h 234695"/>
                <a:gd name="connsiteX3" fmla="*/ 0 w 1213178"/>
                <a:gd name="connsiteY3" fmla="*/ 234696 h 234695"/>
                <a:gd name="connsiteX4" fmla="*/ 342043 w 1213178"/>
                <a:gd name="connsiteY4" fmla="*/ 231839 h 234695"/>
                <a:gd name="connsiteX5" fmla="*/ 350139 w 1213178"/>
                <a:gd name="connsiteY5" fmla="*/ 115253 h 234695"/>
                <a:gd name="connsiteX6" fmla="*/ 750856 w 1213178"/>
                <a:gd name="connsiteY6" fmla="*/ 115253 h 234695"/>
                <a:gd name="connsiteX7" fmla="*/ 869728 w 1213178"/>
                <a:gd name="connsiteY7" fmla="*/ 229362 h 234695"/>
                <a:gd name="connsiteX8" fmla="*/ 869442 w 1213178"/>
                <a:gd name="connsiteY8" fmla="*/ 231362 h 234695"/>
                <a:gd name="connsiteX9" fmla="*/ 1212437 w 1213178"/>
                <a:gd name="connsiteY9" fmla="*/ 233648 h 234695"/>
                <a:gd name="connsiteX10" fmla="*/ 997934 w 1213178"/>
                <a:gd name="connsiteY10" fmla="*/ 0 h 23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178" h="234695">
                  <a:moveTo>
                    <a:pt x="997934" y="0"/>
                  </a:moveTo>
                  <a:lnTo>
                    <a:pt x="45816" y="0"/>
                  </a:lnTo>
                  <a:cubicBezTo>
                    <a:pt x="25527" y="0"/>
                    <a:pt x="15526" y="11335"/>
                    <a:pt x="14097" y="32576"/>
                  </a:cubicBezTo>
                  <a:lnTo>
                    <a:pt x="0" y="234696"/>
                  </a:lnTo>
                  <a:cubicBezTo>
                    <a:pt x="112491" y="233458"/>
                    <a:pt x="226504" y="232505"/>
                    <a:pt x="342043" y="231839"/>
                  </a:cubicBezTo>
                  <a:lnTo>
                    <a:pt x="350139" y="115253"/>
                  </a:lnTo>
                  <a:lnTo>
                    <a:pt x="750856" y="115253"/>
                  </a:lnTo>
                  <a:cubicBezTo>
                    <a:pt x="831342" y="115253"/>
                    <a:pt x="875729" y="144113"/>
                    <a:pt x="869728" y="229362"/>
                  </a:cubicBezTo>
                  <a:cubicBezTo>
                    <a:pt x="869728" y="230029"/>
                    <a:pt x="869537" y="230696"/>
                    <a:pt x="869442" y="231362"/>
                  </a:cubicBezTo>
                  <a:cubicBezTo>
                    <a:pt x="985171" y="231743"/>
                    <a:pt x="1099566" y="232601"/>
                    <a:pt x="1212437" y="233648"/>
                  </a:cubicBezTo>
                  <a:cubicBezTo>
                    <a:pt x="1222439" y="86201"/>
                    <a:pt x="1130142" y="0"/>
                    <a:pt x="997934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1" name="Freeform: Shape 15">
              <a:extLst>
                <a:ext uri="{FF2B5EF4-FFF2-40B4-BE49-F238E27FC236}">
                  <a16:creationId xmlns:a16="http://schemas.microsoft.com/office/drawing/2014/main" id="{C6CF5E45-7B5B-A853-9349-1E75F2B3255E}"/>
                </a:ext>
              </a:extLst>
            </p:cNvPr>
            <p:cNvSpPr/>
            <p:nvPr/>
          </p:nvSpPr>
          <p:spPr>
            <a:xfrm>
              <a:off x="7910798" y="3352800"/>
              <a:ext cx="1199863" cy="285083"/>
            </a:xfrm>
            <a:custGeom>
              <a:avLst/>
              <a:gdLst>
                <a:gd name="connsiteX0" fmla="*/ 878681 w 1199863"/>
                <a:gd name="connsiteY0" fmla="*/ 0 h 285083"/>
                <a:gd name="connsiteX1" fmla="*/ 345471 w 1199863"/>
                <a:gd name="connsiteY1" fmla="*/ 0 h 285083"/>
                <a:gd name="connsiteX2" fmla="*/ 0 w 1199863"/>
                <a:gd name="connsiteY2" fmla="*/ 243364 h 285083"/>
                <a:gd name="connsiteX3" fmla="*/ 315182 w 1199863"/>
                <a:gd name="connsiteY3" fmla="*/ 250984 h 285083"/>
                <a:gd name="connsiteX4" fmla="*/ 478917 w 1199863"/>
                <a:gd name="connsiteY4" fmla="*/ 115348 h 285083"/>
                <a:gd name="connsiteX5" fmla="*/ 712089 w 1199863"/>
                <a:gd name="connsiteY5" fmla="*/ 115348 h 285083"/>
                <a:gd name="connsiteX6" fmla="*/ 865822 w 1199863"/>
                <a:gd name="connsiteY6" fmla="*/ 269748 h 285083"/>
                <a:gd name="connsiteX7" fmla="*/ 1199864 w 1199863"/>
                <a:gd name="connsiteY7" fmla="*/ 285083 h 285083"/>
                <a:gd name="connsiteX8" fmla="*/ 878681 w 1199863"/>
                <a:gd name="connsiteY8" fmla="*/ 0 h 28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9863" h="285083">
                  <a:moveTo>
                    <a:pt x="878681" y="0"/>
                  </a:moveTo>
                  <a:lnTo>
                    <a:pt x="345471" y="0"/>
                  </a:lnTo>
                  <a:cubicBezTo>
                    <a:pt x="187833" y="0"/>
                    <a:pt x="62960" y="95536"/>
                    <a:pt x="0" y="243364"/>
                  </a:cubicBezTo>
                  <a:cubicBezTo>
                    <a:pt x="107156" y="245650"/>
                    <a:pt x="212217" y="248222"/>
                    <a:pt x="315182" y="250984"/>
                  </a:cubicBezTo>
                  <a:cubicBezTo>
                    <a:pt x="342043" y="154400"/>
                    <a:pt x="390239" y="115348"/>
                    <a:pt x="478917" y="115348"/>
                  </a:cubicBezTo>
                  <a:lnTo>
                    <a:pt x="712089" y="115348"/>
                  </a:lnTo>
                  <a:cubicBezTo>
                    <a:pt x="816102" y="115348"/>
                    <a:pt x="856964" y="159639"/>
                    <a:pt x="865822" y="269748"/>
                  </a:cubicBezTo>
                  <a:cubicBezTo>
                    <a:pt x="981265" y="274415"/>
                    <a:pt x="1092612" y="279559"/>
                    <a:pt x="1199864" y="285083"/>
                  </a:cubicBezTo>
                  <a:cubicBezTo>
                    <a:pt x="1167574" y="115443"/>
                    <a:pt x="1051179" y="0"/>
                    <a:pt x="878681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2" name="Freeform: Shape 16">
              <a:extLst>
                <a:ext uri="{FF2B5EF4-FFF2-40B4-BE49-F238E27FC236}">
                  <a16:creationId xmlns:a16="http://schemas.microsoft.com/office/drawing/2014/main" id="{19BC18D7-AEEE-28E4-0640-504092A9C35A}"/>
                </a:ext>
              </a:extLst>
            </p:cNvPr>
            <p:cNvSpPr/>
            <p:nvPr/>
          </p:nvSpPr>
          <p:spPr>
            <a:xfrm>
              <a:off x="10228516" y="3352800"/>
              <a:ext cx="305124" cy="419290"/>
            </a:xfrm>
            <a:custGeom>
              <a:avLst/>
              <a:gdLst>
                <a:gd name="connsiteX0" fmla="*/ 283083 w 305124"/>
                <a:gd name="connsiteY0" fmla="*/ 0 h 419290"/>
                <a:gd name="connsiteX1" fmla="*/ 0 w 305124"/>
                <a:gd name="connsiteY1" fmla="*/ 0 h 419290"/>
                <a:gd name="connsiteX2" fmla="*/ 0 w 305124"/>
                <a:gd name="connsiteY2" fmla="*/ 52578 h 419290"/>
                <a:gd name="connsiteX3" fmla="*/ 139732 w 305124"/>
                <a:gd name="connsiteY3" fmla="*/ 106680 h 419290"/>
                <a:gd name="connsiteX4" fmla="*/ 119920 w 305124"/>
                <a:gd name="connsiteY4" fmla="*/ 390620 h 419290"/>
                <a:gd name="connsiteX5" fmla="*/ 277559 w 305124"/>
                <a:gd name="connsiteY5" fmla="*/ 419291 h 419290"/>
                <a:gd name="connsiteX6" fmla="*/ 304991 w 305124"/>
                <a:gd name="connsiteY6" fmla="*/ 26384 h 419290"/>
                <a:gd name="connsiteX7" fmla="*/ 283083 w 305124"/>
                <a:gd name="connsiteY7" fmla="*/ 0 h 419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4" h="419290">
                  <a:moveTo>
                    <a:pt x="283083" y="0"/>
                  </a:moveTo>
                  <a:lnTo>
                    <a:pt x="0" y="0"/>
                  </a:lnTo>
                  <a:lnTo>
                    <a:pt x="0" y="52578"/>
                  </a:lnTo>
                  <a:cubicBezTo>
                    <a:pt x="0" y="52578"/>
                    <a:pt x="145352" y="50578"/>
                    <a:pt x="139732" y="106680"/>
                  </a:cubicBezTo>
                  <a:lnTo>
                    <a:pt x="119920" y="390620"/>
                  </a:lnTo>
                  <a:cubicBezTo>
                    <a:pt x="180308" y="399955"/>
                    <a:pt x="233077" y="409480"/>
                    <a:pt x="277559" y="419291"/>
                  </a:cubicBezTo>
                  <a:lnTo>
                    <a:pt x="304991" y="26384"/>
                  </a:lnTo>
                  <a:cubicBezTo>
                    <a:pt x="306229" y="8858"/>
                    <a:pt x="298895" y="0"/>
                    <a:pt x="283083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3" name="Freeform: Shape 17">
              <a:extLst>
                <a:ext uri="{FF2B5EF4-FFF2-40B4-BE49-F238E27FC236}">
                  <a16:creationId xmlns:a16="http://schemas.microsoft.com/office/drawing/2014/main" id="{F973FCC4-40B9-0B34-2855-CB82171A9BE5}"/>
                </a:ext>
              </a:extLst>
            </p:cNvPr>
            <p:cNvSpPr/>
            <p:nvPr/>
          </p:nvSpPr>
          <p:spPr>
            <a:xfrm>
              <a:off x="9225724" y="3352800"/>
              <a:ext cx="862869" cy="357378"/>
            </a:xfrm>
            <a:custGeom>
              <a:avLst/>
              <a:gdLst>
                <a:gd name="connsiteX0" fmla="*/ 42863 w 862869"/>
                <a:gd name="connsiteY0" fmla="*/ 0 h 357378"/>
                <a:gd name="connsiteX1" fmla="*/ 18479 w 862869"/>
                <a:gd name="connsiteY1" fmla="*/ 26384 h 357378"/>
                <a:gd name="connsiteX2" fmla="*/ 0 w 862869"/>
                <a:gd name="connsiteY2" fmla="*/ 291179 h 357378"/>
                <a:gd name="connsiteX3" fmla="*/ 862869 w 862869"/>
                <a:gd name="connsiteY3" fmla="*/ 357378 h 357378"/>
                <a:gd name="connsiteX4" fmla="*/ 244221 w 862869"/>
                <a:gd name="connsiteY4" fmla="*/ 20098 h 357378"/>
                <a:gd name="connsiteX5" fmla="*/ 155067 w 862869"/>
                <a:gd name="connsiteY5" fmla="*/ 0 h 357378"/>
                <a:gd name="connsiteX6" fmla="*/ 42863 w 862869"/>
                <a:gd name="connsiteY6" fmla="*/ 0 h 35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2869" h="357378">
                  <a:moveTo>
                    <a:pt x="42863" y="0"/>
                  </a:moveTo>
                  <a:cubicBezTo>
                    <a:pt x="28194" y="0"/>
                    <a:pt x="19717" y="8763"/>
                    <a:pt x="18479" y="26384"/>
                  </a:cubicBezTo>
                  <a:lnTo>
                    <a:pt x="0" y="291179"/>
                  </a:lnTo>
                  <a:cubicBezTo>
                    <a:pt x="339280" y="309848"/>
                    <a:pt x="631317" y="332232"/>
                    <a:pt x="862869" y="357378"/>
                  </a:cubicBezTo>
                  <a:lnTo>
                    <a:pt x="244221" y="20098"/>
                  </a:lnTo>
                  <a:cubicBezTo>
                    <a:pt x="211455" y="2572"/>
                    <a:pt x="193548" y="0"/>
                    <a:pt x="155067" y="0"/>
                  </a:cubicBezTo>
                  <a:lnTo>
                    <a:pt x="42863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4" name="Freeform: Shape 18">
              <a:extLst>
                <a:ext uri="{FF2B5EF4-FFF2-40B4-BE49-F238E27FC236}">
                  <a16:creationId xmlns:a16="http://schemas.microsoft.com/office/drawing/2014/main" id="{8D38043B-A505-D154-47A0-E24477AC2FE1}"/>
                </a:ext>
              </a:extLst>
            </p:cNvPr>
            <p:cNvSpPr/>
            <p:nvPr/>
          </p:nvSpPr>
          <p:spPr>
            <a:xfrm>
              <a:off x="7325200" y="3352800"/>
              <a:ext cx="488004" cy="241077"/>
            </a:xfrm>
            <a:custGeom>
              <a:avLst/>
              <a:gdLst>
                <a:gd name="connsiteX0" fmla="*/ 472821 w 488004"/>
                <a:gd name="connsiteY0" fmla="*/ 241078 h 241077"/>
                <a:gd name="connsiteX1" fmla="*/ 487871 w 488004"/>
                <a:gd name="connsiteY1" fmla="*/ 26384 h 241077"/>
                <a:gd name="connsiteX2" fmla="*/ 465963 w 488004"/>
                <a:gd name="connsiteY2" fmla="*/ 0 h 241077"/>
                <a:gd name="connsiteX3" fmla="*/ 0 w 488004"/>
                <a:gd name="connsiteY3" fmla="*/ 0 h 241077"/>
                <a:gd name="connsiteX4" fmla="*/ 0 w 488004"/>
                <a:gd name="connsiteY4" fmla="*/ 52673 h 241077"/>
                <a:gd name="connsiteX5" fmla="*/ 139732 w 488004"/>
                <a:gd name="connsiteY5" fmla="*/ 106775 h 241077"/>
                <a:gd name="connsiteX6" fmla="*/ 139351 w 488004"/>
                <a:gd name="connsiteY6" fmla="*/ 120110 h 241077"/>
                <a:gd name="connsiteX7" fmla="*/ 131254 w 488004"/>
                <a:gd name="connsiteY7" fmla="*/ 235744 h 241077"/>
                <a:gd name="connsiteX8" fmla="*/ 472821 w 488004"/>
                <a:gd name="connsiteY8" fmla="*/ 241078 h 24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8004" h="241077">
                  <a:moveTo>
                    <a:pt x="472821" y="241078"/>
                  </a:moveTo>
                  <a:lnTo>
                    <a:pt x="487871" y="26384"/>
                  </a:lnTo>
                  <a:cubicBezTo>
                    <a:pt x="489109" y="8858"/>
                    <a:pt x="481775" y="0"/>
                    <a:pt x="465963" y="0"/>
                  </a:cubicBezTo>
                  <a:lnTo>
                    <a:pt x="0" y="0"/>
                  </a:lnTo>
                  <a:lnTo>
                    <a:pt x="0" y="52673"/>
                  </a:lnTo>
                  <a:cubicBezTo>
                    <a:pt x="0" y="52673"/>
                    <a:pt x="145352" y="50673"/>
                    <a:pt x="139732" y="106775"/>
                  </a:cubicBezTo>
                  <a:cubicBezTo>
                    <a:pt x="139160" y="112871"/>
                    <a:pt x="139160" y="116872"/>
                    <a:pt x="139351" y="120110"/>
                  </a:cubicBezTo>
                  <a:lnTo>
                    <a:pt x="131254" y="235744"/>
                  </a:lnTo>
                  <a:cubicBezTo>
                    <a:pt x="246983" y="237268"/>
                    <a:pt x="360902" y="238982"/>
                    <a:pt x="472821" y="241078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5" name="Freeform: Shape 19">
              <a:extLst>
                <a:ext uri="{FF2B5EF4-FFF2-40B4-BE49-F238E27FC236}">
                  <a16:creationId xmlns:a16="http://schemas.microsoft.com/office/drawing/2014/main" id="{9B8285F1-BA83-1EE0-4FB2-380FFB4E9E19}"/>
                </a:ext>
              </a:extLst>
            </p:cNvPr>
            <p:cNvSpPr/>
            <p:nvPr/>
          </p:nvSpPr>
          <p:spPr>
            <a:xfrm>
              <a:off x="2959618" y="3352704"/>
              <a:ext cx="2178913" cy="396049"/>
            </a:xfrm>
            <a:custGeom>
              <a:avLst/>
              <a:gdLst>
                <a:gd name="connsiteX0" fmla="*/ 1537134 w 2178913"/>
                <a:gd name="connsiteY0" fmla="*/ 277082 h 396049"/>
                <a:gd name="connsiteX1" fmla="*/ 1548468 w 2178913"/>
                <a:gd name="connsiteY1" fmla="*/ 115348 h 396049"/>
                <a:gd name="connsiteX2" fmla="*/ 2061390 w 2178913"/>
                <a:gd name="connsiteY2" fmla="*/ 115348 h 396049"/>
                <a:gd name="connsiteX3" fmla="*/ 2091774 w 2178913"/>
                <a:gd name="connsiteY3" fmla="*/ 102775 h 396049"/>
                <a:gd name="connsiteX4" fmla="*/ 2175594 w 2178913"/>
                <a:gd name="connsiteY4" fmla="*/ 13811 h 396049"/>
                <a:gd name="connsiteX5" fmla="*/ 2165688 w 2178913"/>
                <a:gd name="connsiteY5" fmla="*/ 0 h 396049"/>
                <a:gd name="connsiteX6" fmla="*/ 212016 w 2178913"/>
                <a:gd name="connsiteY6" fmla="*/ 0 h 396049"/>
                <a:gd name="connsiteX7" fmla="*/ 656 w 2178913"/>
                <a:gd name="connsiteY7" fmla="*/ 205645 h 396049"/>
                <a:gd name="connsiteX8" fmla="*/ 99525 w 2178913"/>
                <a:gd name="connsiteY8" fmla="*/ 396050 h 396049"/>
                <a:gd name="connsiteX9" fmla="*/ 653880 w 2178913"/>
                <a:gd name="connsiteY9" fmla="*/ 332327 h 396049"/>
                <a:gd name="connsiteX10" fmla="*/ 363749 w 2178913"/>
                <a:gd name="connsiteY10" fmla="*/ 194405 h 396049"/>
                <a:gd name="connsiteX11" fmla="*/ 332697 w 2178913"/>
                <a:gd name="connsiteY11" fmla="*/ 153067 h 396049"/>
                <a:gd name="connsiteX12" fmla="*/ 373750 w 2178913"/>
                <a:gd name="connsiteY12" fmla="*/ 115443 h 396049"/>
                <a:gd name="connsiteX13" fmla="*/ 1207759 w 2178913"/>
                <a:gd name="connsiteY13" fmla="*/ 115443 h 396049"/>
                <a:gd name="connsiteX14" fmla="*/ 1195186 w 2178913"/>
                <a:gd name="connsiteY14" fmla="*/ 294704 h 396049"/>
                <a:gd name="connsiteX15" fmla="*/ 1537134 w 2178913"/>
                <a:gd name="connsiteY15" fmla="*/ 277178 h 39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8913" h="396049">
                  <a:moveTo>
                    <a:pt x="1537134" y="277082"/>
                  </a:moveTo>
                  <a:lnTo>
                    <a:pt x="1548468" y="115348"/>
                  </a:lnTo>
                  <a:lnTo>
                    <a:pt x="2061390" y="115348"/>
                  </a:lnTo>
                  <a:cubicBezTo>
                    <a:pt x="2071581" y="115348"/>
                    <a:pt x="2079392" y="115062"/>
                    <a:pt x="2091774" y="102775"/>
                  </a:cubicBezTo>
                  <a:lnTo>
                    <a:pt x="2175594" y="13811"/>
                  </a:lnTo>
                  <a:cubicBezTo>
                    <a:pt x="2183976" y="4858"/>
                    <a:pt x="2174928" y="0"/>
                    <a:pt x="2165688" y="0"/>
                  </a:cubicBezTo>
                  <a:lnTo>
                    <a:pt x="212016" y="0"/>
                  </a:lnTo>
                  <a:cubicBezTo>
                    <a:pt x="94382" y="95"/>
                    <a:pt x="9324" y="81534"/>
                    <a:pt x="656" y="205645"/>
                  </a:cubicBezTo>
                  <a:cubicBezTo>
                    <a:pt x="-5440" y="292513"/>
                    <a:pt x="31231" y="354235"/>
                    <a:pt x="99525" y="396050"/>
                  </a:cubicBezTo>
                  <a:cubicBezTo>
                    <a:pt x="240305" y="372999"/>
                    <a:pt x="427662" y="351568"/>
                    <a:pt x="653880" y="332327"/>
                  </a:cubicBezTo>
                  <a:lnTo>
                    <a:pt x="363749" y="194405"/>
                  </a:lnTo>
                  <a:cubicBezTo>
                    <a:pt x="342889" y="184404"/>
                    <a:pt x="331269" y="173069"/>
                    <a:pt x="332697" y="153067"/>
                  </a:cubicBezTo>
                  <a:cubicBezTo>
                    <a:pt x="334412" y="128016"/>
                    <a:pt x="351176" y="115443"/>
                    <a:pt x="373750" y="115443"/>
                  </a:cubicBezTo>
                  <a:lnTo>
                    <a:pt x="1207759" y="115443"/>
                  </a:lnTo>
                  <a:lnTo>
                    <a:pt x="1195186" y="294704"/>
                  </a:lnTo>
                  <a:cubicBezTo>
                    <a:pt x="1304247" y="288417"/>
                    <a:pt x="1418357" y="282607"/>
                    <a:pt x="1537134" y="277178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6" name="Freeform: Shape 20">
              <a:extLst>
                <a:ext uri="{FF2B5EF4-FFF2-40B4-BE49-F238E27FC236}">
                  <a16:creationId xmlns:a16="http://schemas.microsoft.com/office/drawing/2014/main" id="{194D9B2E-AF03-55CD-DF5F-6C7513C6C1CA}"/>
                </a:ext>
              </a:extLst>
            </p:cNvPr>
            <p:cNvSpPr/>
            <p:nvPr/>
          </p:nvSpPr>
          <p:spPr>
            <a:xfrm>
              <a:off x="5216747" y="3603402"/>
              <a:ext cx="571" cy="381"/>
            </a:xfrm>
            <a:custGeom>
              <a:avLst/>
              <a:gdLst>
                <a:gd name="connsiteX0" fmla="*/ 0 w 571"/>
                <a:gd name="connsiteY0" fmla="*/ 381 h 381"/>
                <a:gd name="connsiteX1" fmla="*/ 286 w 571"/>
                <a:gd name="connsiteY1" fmla="*/ 0 h 381"/>
                <a:gd name="connsiteX2" fmla="*/ 571 w 571"/>
                <a:gd name="connsiteY2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" h="381">
                  <a:moveTo>
                    <a:pt x="0" y="381"/>
                  </a:moveTo>
                  <a:lnTo>
                    <a:pt x="286" y="0"/>
                  </a:lnTo>
                  <a:lnTo>
                    <a:pt x="571" y="381"/>
                  </a:ln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47" name="Freeform: Shape 21">
              <a:extLst>
                <a:ext uri="{FF2B5EF4-FFF2-40B4-BE49-F238E27FC236}">
                  <a16:creationId xmlns:a16="http://schemas.microsoft.com/office/drawing/2014/main" id="{38A94A9F-6EB7-576E-060A-28C41B95AC12}"/>
                </a:ext>
              </a:extLst>
            </p:cNvPr>
            <p:cNvSpPr/>
            <p:nvPr/>
          </p:nvSpPr>
          <p:spPr>
            <a:xfrm>
              <a:off x="5097970" y="3352800"/>
              <a:ext cx="530923" cy="254412"/>
            </a:xfrm>
            <a:custGeom>
              <a:avLst/>
              <a:gdLst>
                <a:gd name="connsiteX0" fmla="*/ 119348 w 530923"/>
                <a:gd name="connsiteY0" fmla="*/ 250984 h 254412"/>
                <a:gd name="connsiteX1" fmla="*/ 530923 w 530923"/>
                <a:gd name="connsiteY1" fmla="*/ 241364 h 254412"/>
                <a:gd name="connsiteX2" fmla="*/ 358235 w 530923"/>
                <a:gd name="connsiteY2" fmla="*/ 21336 h 254412"/>
                <a:gd name="connsiteX3" fmla="*/ 316706 w 530923"/>
                <a:gd name="connsiteY3" fmla="*/ 0 h 254412"/>
                <a:gd name="connsiteX4" fmla="*/ 261176 w 530923"/>
                <a:gd name="connsiteY4" fmla="*/ 0 h 254412"/>
                <a:gd name="connsiteX5" fmla="*/ 217837 w 530923"/>
                <a:gd name="connsiteY5" fmla="*/ 21336 h 254412"/>
                <a:gd name="connsiteX6" fmla="*/ 0 w 530923"/>
                <a:gd name="connsiteY6" fmla="*/ 254413 h 254412"/>
                <a:gd name="connsiteX7" fmla="*/ 118777 w 530923"/>
                <a:gd name="connsiteY7" fmla="*/ 250984 h 25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0923" h="254412">
                  <a:moveTo>
                    <a:pt x="119348" y="250984"/>
                  </a:moveTo>
                  <a:cubicBezTo>
                    <a:pt x="253079" y="247269"/>
                    <a:pt x="390335" y="244031"/>
                    <a:pt x="530923" y="241364"/>
                  </a:cubicBezTo>
                  <a:lnTo>
                    <a:pt x="358235" y="21336"/>
                  </a:lnTo>
                  <a:cubicBezTo>
                    <a:pt x="346710" y="7620"/>
                    <a:pt x="334708" y="0"/>
                    <a:pt x="316706" y="0"/>
                  </a:cubicBezTo>
                  <a:lnTo>
                    <a:pt x="261176" y="0"/>
                  </a:lnTo>
                  <a:cubicBezTo>
                    <a:pt x="245364" y="0"/>
                    <a:pt x="231267" y="7620"/>
                    <a:pt x="217837" y="21336"/>
                  </a:cubicBezTo>
                  <a:lnTo>
                    <a:pt x="0" y="254413"/>
                  </a:lnTo>
                  <a:cubicBezTo>
                    <a:pt x="39243" y="253175"/>
                    <a:pt x="78962" y="252127"/>
                    <a:pt x="118777" y="250984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</p:spTree>
    <p:extLst>
      <p:ext uri="{BB962C8B-B14F-4D97-AF65-F5344CB8AC3E}">
        <p14:creationId xmlns:p14="http://schemas.microsoft.com/office/powerpoint/2010/main" val="241245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mineral whi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8FE4E4C-CDE6-5517-408B-F0D75FEF1B2B}"/>
              </a:ext>
            </a:extLst>
          </p:cNvPr>
          <p:cNvGrpSpPr/>
          <p:nvPr userDrawn="1"/>
        </p:nvGrpSpPr>
        <p:grpSpPr>
          <a:xfrm>
            <a:off x="3881276" y="1494249"/>
            <a:ext cx="4429449" cy="2790660"/>
            <a:chOff x="5002994" y="2700337"/>
            <a:chExt cx="3438559" cy="2166461"/>
          </a:xfrm>
          <a:solidFill>
            <a:schemeClr val="bg1">
              <a:alpha val="70000"/>
            </a:scheme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C73AFD5-BCC5-8BD1-AD11-11E154477F8E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D10A8C0-7BE5-3CE0-D7E7-D94958192F65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4F69F6B-E794-5231-8C1A-44EDB174AD55}"/>
              </a:ext>
            </a:extLst>
          </p:cNvPr>
          <p:cNvGrpSpPr/>
          <p:nvPr userDrawn="1"/>
        </p:nvGrpSpPr>
        <p:grpSpPr>
          <a:xfrm>
            <a:off x="4740734" y="5363751"/>
            <a:ext cx="2710533" cy="303895"/>
            <a:chOff x="2907468" y="3352704"/>
            <a:chExt cx="7626269" cy="855060"/>
          </a:xfrm>
          <a:solidFill>
            <a:schemeClr val="tx2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369C87-03B5-CD32-B772-55EB372DB8C4}"/>
                </a:ext>
              </a:extLst>
            </p:cNvPr>
            <p:cNvSpPr/>
            <p:nvPr/>
          </p:nvSpPr>
          <p:spPr>
            <a:xfrm>
              <a:off x="7325105" y="3352704"/>
              <a:ext cx="488100" cy="854963"/>
            </a:xfrm>
            <a:custGeom>
              <a:avLst/>
              <a:gdLst>
                <a:gd name="connsiteX0" fmla="*/ 465963 w 488100"/>
                <a:gd name="connsiteY0" fmla="*/ 95 h 854963"/>
                <a:gd name="connsiteX1" fmla="*/ 0 w 488100"/>
                <a:gd name="connsiteY1" fmla="*/ 95 h 854963"/>
                <a:gd name="connsiteX2" fmla="*/ 0 w 488100"/>
                <a:gd name="connsiteY2" fmla="*/ 52673 h 854963"/>
                <a:gd name="connsiteX3" fmla="*/ 139732 w 488100"/>
                <a:gd name="connsiteY3" fmla="*/ 106775 h 854963"/>
                <a:gd name="connsiteX4" fmla="*/ 139351 w 488100"/>
                <a:gd name="connsiteY4" fmla="*/ 120110 h 854963"/>
                <a:gd name="connsiteX5" fmla="*/ 89821 w 488100"/>
                <a:gd name="connsiteY5" fmla="*/ 829818 h 854963"/>
                <a:gd name="connsiteX6" fmla="*/ 110776 w 488100"/>
                <a:gd name="connsiteY6" fmla="*/ 854964 h 854963"/>
                <a:gd name="connsiteX7" fmla="*/ 406337 w 488100"/>
                <a:gd name="connsiteY7" fmla="*/ 854964 h 854963"/>
                <a:gd name="connsiteX8" fmla="*/ 431863 w 488100"/>
                <a:gd name="connsiteY8" fmla="*/ 829818 h 854963"/>
                <a:gd name="connsiteX9" fmla="*/ 487966 w 488100"/>
                <a:gd name="connsiteY9" fmla="*/ 26384 h 854963"/>
                <a:gd name="connsiteX10" fmla="*/ 466058 w 488100"/>
                <a:gd name="connsiteY10" fmla="*/ 0 h 85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100" h="854963">
                  <a:moveTo>
                    <a:pt x="465963" y="95"/>
                  </a:moveTo>
                  <a:lnTo>
                    <a:pt x="0" y="95"/>
                  </a:lnTo>
                  <a:lnTo>
                    <a:pt x="0" y="52673"/>
                  </a:lnTo>
                  <a:cubicBezTo>
                    <a:pt x="0" y="52673"/>
                    <a:pt x="145351" y="50673"/>
                    <a:pt x="139732" y="106775"/>
                  </a:cubicBezTo>
                  <a:cubicBezTo>
                    <a:pt x="139160" y="112776"/>
                    <a:pt x="139160" y="116872"/>
                    <a:pt x="139351" y="120110"/>
                  </a:cubicBezTo>
                  <a:lnTo>
                    <a:pt x="89821" y="829818"/>
                  </a:lnTo>
                  <a:cubicBezTo>
                    <a:pt x="88678" y="846106"/>
                    <a:pt x="96012" y="854964"/>
                    <a:pt x="110776" y="854964"/>
                  </a:cubicBezTo>
                  <a:lnTo>
                    <a:pt x="406337" y="854964"/>
                  </a:lnTo>
                  <a:cubicBezTo>
                    <a:pt x="422148" y="854964"/>
                    <a:pt x="430721" y="846201"/>
                    <a:pt x="431863" y="829818"/>
                  </a:cubicBezTo>
                  <a:lnTo>
                    <a:pt x="487966" y="26384"/>
                  </a:lnTo>
                  <a:cubicBezTo>
                    <a:pt x="489204" y="8858"/>
                    <a:pt x="481870" y="0"/>
                    <a:pt x="46605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91F23F1-5764-2502-6C32-E511F1AB504E}"/>
                </a:ext>
              </a:extLst>
            </p:cNvPr>
            <p:cNvSpPr/>
            <p:nvPr/>
          </p:nvSpPr>
          <p:spPr>
            <a:xfrm>
              <a:off x="7866199" y="3352800"/>
              <a:ext cx="1253970" cy="854868"/>
            </a:xfrm>
            <a:custGeom>
              <a:avLst/>
              <a:gdLst>
                <a:gd name="connsiteX0" fmla="*/ 330443 w 1253970"/>
                <a:gd name="connsiteY0" fmla="*/ 854869 h 854868"/>
                <a:gd name="connsiteX1" fmla="*/ 1450 w 1253970"/>
                <a:gd name="connsiteY1" fmla="*/ 427387 h 854868"/>
                <a:gd name="connsiteX2" fmla="*/ 390165 w 1253970"/>
                <a:gd name="connsiteY2" fmla="*/ 0 h 854868"/>
                <a:gd name="connsiteX3" fmla="*/ 923375 w 1253970"/>
                <a:gd name="connsiteY3" fmla="*/ 0 h 854868"/>
                <a:gd name="connsiteX4" fmla="*/ 1252464 w 1253970"/>
                <a:gd name="connsiteY4" fmla="*/ 427387 h 854868"/>
                <a:gd name="connsiteX5" fmla="*/ 863653 w 1253970"/>
                <a:gd name="connsiteY5" fmla="*/ 854869 h 854868"/>
                <a:gd name="connsiteX6" fmla="*/ 330443 w 1253970"/>
                <a:gd name="connsiteY6" fmla="*/ 854869 h 854868"/>
                <a:gd name="connsiteX7" fmla="*/ 713349 w 1253970"/>
                <a:gd name="connsiteY7" fmla="*/ 738283 h 854868"/>
                <a:gd name="connsiteX8" fmla="*/ 908230 w 1253970"/>
                <a:gd name="connsiteY8" fmla="*/ 426244 h 854868"/>
                <a:gd name="connsiteX9" fmla="*/ 756782 w 1253970"/>
                <a:gd name="connsiteY9" fmla="*/ 115348 h 854868"/>
                <a:gd name="connsiteX10" fmla="*/ 523611 w 1253970"/>
                <a:gd name="connsiteY10" fmla="*/ 115348 h 854868"/>
                <a:gd name="connsiteX11" fmla="*/ 334349 w 1253970"/>
                <a:gd name="connsiteY11" fmla="*/ 426244 h 854868"/>
                <a:gd name="connsiteX12" fmla="*/ 480177 w 1253970"/>
                <a:gd name="connsiteY12" fmla="*/ 738283 h 854868"/>
                <a:gd name="connsiteX13" fmla="*/ 713349 w 1253970"/>
                <a:gd name="connsiteY13" fmla="*/ 738283 h 85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970" h="854868">
                  <a:moveTo>
                    <a:pt x="330443" y="854869"/>
                  </a:moveTo>
                  <a:cubicBezTo>
                    <a:pt x="117560" y="854869"/>
                    <a:pt x="-15505" y="669322"/>
                    <a:pt x="1450" y="427387"/>
                  </a:cubicBezTo>
                  <a:cubicBezTo>
                    <a:pt x="18786" y="179356"/>
                    <a:pt x="173852" y="0"/>
                    <a:pt x="390165" y="0"/>
                  </a:cubicBezTo>
                  <a:lnTo>
                    <a:pt x="923375" y="0"/>
                  </a:lnTo>
                  <a:cubicBezTo>
                    <a:pt x="1140735" y="0"/>
                    <a:pt x="1269513" y="182975"/>
                    <a:pt x="1252464" y="427387"/>
                  </a:cubicBezTo>
                  <a:cubicBezTo>
                    <a:pt x="1235604" y="668084"/>
                    <a:pt x="1078823" y="854869"/>
                    <a:pt x="863653" y="854869"/>
                  </a:cubicBezTo>
                  <a:lnTo>
                    <a:pt x="330443" y="854869"/>
                  </a:lnTo>
                  <a:close/>
                  <a:moveTo>
                    <a:pt x="713349" y="738283"/>
                  </a:moveTo>
                  <a:cubicBezTo>
                    <a:pt x="827744" y="738283"/>
                    <a:pt x="892418" y="653129"/>
                    <a:pt x="908230" y="426244"/>
                  </a:cubicBezTo>
                  <a:cubicBezTo>
                    <a:pt x="924137" y="199358"/>
                    <a:pt x="900515" y="115348"/>
                    <a:pt x="756782" y="115348"/>
                  </a:cubicBezTo>
                  <a:lnTo>
                    <a:pt x="523611" y="115348"/>
                  </a:lnTo>
                  <a:cubicBezTo>
                    <a:pt x="393404" y="115348"/>
                    <a:pt x="350256" y="199358"/>
                    <a:pt x="334349" y="426244"/>
                  </a:cubicBezTo>
                  <a:cubicBezTo>
                    <a:pt x="318537" y="653225"/>
                    <a:pt x="369306" y="738283"/>
                    <a:pt x="480177" y="738283"/>
                  </a:cubicBezTo>
                  <a:lnTo>
                    <a:pt x="713349" y="738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70FDFA7-3024-928E-7B08-7FC8F3FDB642}"/>
                </a:ext>
              </a:extLst>
            </p:cNvPr>
            <p:cNvSpPr/>
            <p:nvPr/>
          </p:nvSpPr>
          <p:spPr>
            <a:xfrm>
              <a:off x="4562515" y="3352800"/>
              <a:ext cx="2768705" cy="854964"/>
            </a:xfrm>
            <a:custGeom>
              <a:avLst/>
              <a:gdLst>
                <a:gd name="connsiteX0" fmla="*/ 2762019 w 2768705"/>
                <a:gd name="connsiteY0" fmla="*/ 821055 h 854964"/>
                <a:gd name="connsiteX1" fmla="*/ 2311677 w 2768705"/>
                <a:gd name="connsiteY1" fmla="*/ 459962 h 854964"/>
                <a:gd name="connsiteX2" fmla="*/ 2469030 w 2768705"/>
                <a:gd name="connsiteY2" fmla="*/ 459962 h 854964"/>
                <a:gd name="connsiteX3" fmla="*/ 2715822 w 2768705"/>
                <a:gd name="connsiteY3" fmla="*/ 234315 h 854964"/>
                <a:gd name="connsiteX4" fmla="*/ 2501224 w 2768705"/>
                <a:gd name="connsiteY4" fmla="*/ 0 h 854964"/>
                <a:gd name="connsiteX5" fmla="*/ 1549105 w 2768705"/>
                <a:gd name="connsiteY5" fmla="*/ 0 h 854964"/>
                <a:gd name="connsiteX6" fmla="*/ 1517387 w 2768705"/>
                <a:gd name="connsiteY6" fmla="*/ 32576 h 854964"/>
                <a:gd name="connsiteX7" fmla="*/ 1467095 w 2768705"/>
                <a:gd name="connsiteY7" fmla="*/ 751904 h 854964"/>
                <a:gd name="connsiteX8" fmla="*/ 893690 w 2768705"/>
                <a:gd name="connsiteY8" fmla="*/ 21336 h 854964"/>
                <a:gd name="connsiteX9" fmla="*/ 852161 w 2768705"/>
                <a:gd name="connsiteY9" fmla="*/ 0 h 854964"/>
                <a:gd name="connsiteX10" fmla="*/ 796630 w 2768705"/>
                <a:gd name="connsiteY10" fmla="*/ 0 h 854964"/>
                <a:gd name="connsiteX11" fmla="*/ 753291 w 2768705"/>
                <a:gd name="connsiteY11" fmla="*/ 21336 h 854964"/>
                <a:gd name="connsiteX12" fmla="*/ 9293 w 2768705"/>
                <a:gd name="connsiteY12" fmla="*/ 817340 h 854964"/>
                <a:gd name="connsiteX13" fmla="*/ 54 w 2768705"/>
                <a:gd name="connsiteY13" fmla="*/ 836009 h 854964"/>
                <a:gd name="connsiteX14" fmla="*/ 17961 w 2768705"/>
                <a:gd name="connsiteY14" fmla="*/ 854869 h 854964"/>
                <a:gd name="connsiteX15" fmla="*/ 65681 w 2768705"/>
                <a:gd name="connsiteY15" fmla="*/ 854869 h 854964"/>
                <a:gd name="connsiteX16" fmla="*/ 113306 w 2768705"/>
                <a:gd name="connsiteY16" fmla="*/ 837724 h 854964"/>
                <a:gd name="connsiteX17" fmla="*/ 283614 w 2768705"/>
                <a:gd name="connsiteY17" fmla="*/ 652939 h 854964"/>
                <a:gd name="connsiteX18" fmla="*/ 760626 w 2768705"/>
                <a:gd name="connsiteY18" fmla="*/ 652939 h 854964"/>
                <a:gd name="connsiteX19" fmla="*/ 783676 w 2768705"/>
                <a:gd name="connsiteY19" fmla="*/ 627888 h 854964"/>
                <a:gd name="connsiteX20" fmla="*/ 728717 w 2768705"/>
                <a:gd name="connsiteY20" fmla="*/ 552926 h 854964"/>
                <a:gd name="connsiteX21" fmla="*/ 684711 w 2768705"/>
                <a:gd name="connsiteY21" fmla="*/ 536353 h 854964"/>
                <a:gd name="connsiteX22" fmla="*/ 391151 w 2768705"/>
                <a:gd name="connsiteY22" fmla="*/ 536353 h 854964"/>
                <a:gd name="connsiteX23" fmla="*/ 654517 w 2768705"/>
                <a:gd name="connsiteY23" fmla="*/ 250698 h 854964"/>
                <a:gd name="connsiteX24" fmla="*/ 1102859 w 2768705"/>
                <a:gd name="connsiteY24" fmla="*/ 833628 h 854964"/>
                <a:gd name="connsiteX25" fmla="*/ 1147722 w 2768705"/>
                <a:gd name="connsiteY25" fmla="*/ 854964 h 854964"/>
                <a:gd name="connsiteX26" fmla="*/ 1777991 w 2768705"/>
                <a:gd name="connsiteY26" fmla="*/ 854964 h 854964"/>
                <a:gd name="connsiteX27" fmla="*/ 1803518 w 2768705"/>
                <a:gd name="connsiteY27" fmla="*/ 829818 h 854964"/>
                <a:gd name="connsiteX28" fmla="*/ 1853524 w 2768705"/>
                <a:gd name="connsiteY28" fmla="*/ 115348 h 854964"/>
                <a:gd name="connsiteX29" fmla="*/ 2254241 w 2768705"/>
                <a:gd name="connsiteY29" fmla="*/ 115348 h 854964"/>
                <a:gd name="connsiteX30" fmla="*/ 2373018 w 2768705"/>
                <a:gd name="connsiteY30" fmla="*/ 229457 h 854964"/>
                <a:gd name="connsiteX31" fmla="*/ 2239191 w 2768705"/>
                <a:gd name="connsiteY31" fmla="*/ 347186 h 854964"/>
                <a:gd name="connsiteX32" fmla="*/ 1936963 w 2768705"/>
                <a:gd name="connsiteY32" fmla="*/ 347186 h 854964"/>
                <a:gd name="connsiteX33" fmla="*/ 1911436 w 2768705"/>
                <a:gd name="connsiteY33" fmla="*/ 372332 h 854964"/>
                <a:gd name="connsiteX34" fmla="*/ 1909245 w 2768705"/>
                <a:gd name="connsiteY34" fmla="*/ 403765 h 854964"/>
                <a:gd name="connsiteX35" fmla="*/ 1923628 w 2768705"/>
                <a:gd name="connsiteY35" fmla="*/ 440055 h 854964"/>
                <a:gd name="connsiteX36" fmla="*/ 2352825 w 2768705"/>
                <a:gd name="connsiteY36" fmla="*/ 827246 h 854964"/>
                <a:gd name="connsiteX37" fmla="*/ 2447122 w 2768705"/>
                <a:gd name="connsiteY37" fmla="*/ 854869 h 854964"/>
                <a:gd name="connsiteX38" fmla="*/ 2750589 w 2768705"/>
                <a:gd name="connsiteY38" fmla="*/ 854869 h 854964"/>
                <a:gd name="connsiteX39" fmla="*/ 2768686 w 2768705"/>
                <a:gd name="connsiteY39" fmla="*/ 838581 h 854964"/>
                <a:gd name="connsiteX40" fmla="*/ 2762019 w 2768705"/>
                <a:gd name="connsiteY40" fmla="*/ 821150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68705" h="854964">
                  <a:moveTo>
                    <a:pt x="2762019" y="821055"/>
                  </a:moveTo>
                  <a:lnTo>
                    <a:pt x="2311677" y="459962"/>
                  </a:lnTo>
                  <a:lnTo>
                    <a:pt x="2469030" y="459962"/>
                  </a:lnTo>
                  <a:cubicBezTo>
                    <a:pt x="2601522" y="459962"/>
                    <a:pt x="2705535" y="381000"/>
                    <a:pt x="2715822" y="234315"/>
                  </a:cubicBezTo>
                  <a:cubicBezTo>
                    <a:pt x="2726109" y="86487"/>
                    <a:pt x="2633622" y="0"/>
                    <a:pt x="2501224" y="0"/>
                  </a:cubicBezTo>
                  <a:lnTo>
                    <a:pt x="1549105" y="0"/>
                  </a:lnTo>
                  <a:cubicBezTo>
                    <a:pt x="1528817" y="0"/>
                    <a:pt x="1518911" y="11335"/>
                    <a:pt x="1517387" y="32576"/>
                  </a:cubicBezTo>
                  <a:lnTo>
                    <a:pt x="1467095" y="751904"/>
                  </a:lnTo>
                  <a:lnTo>
                    <a:pt x="893690" y="21336"/>
                  </a:lnTo>
                  <a:cubicBezTo>
                    <a:pt x="882165" y="7525"/>
                    <a:pt x="870163" y="0"/>
                    <a:pt x="852161" y="0"/>
                  </a:cubicBezTo>
                  <a:lnTo>
                    <a:pt x="796630" y="0"/>
                  </a:lnTo>
                  <a:cubicBezTo>
                    <a:pt x="780819" y="0"/>
                    <a:pt x="766626" y="7525"/>
                    <a:pt x="753291" y="21336"/>
                  </a:cubicBezTo>
                  <a:lnTo>
                    <a:pt x="9293" y="817340"/>
                  </a:lnTo>
                  <a:cubicBezTo>
                    <a:pt x="2055" y="823436"/>
                    <a:pt x="340" y="831056"/>
                    <a:pt x="54" y="836009"/>
                  </a:cubicBezTo>
                  <a:cubicBezTo>
                    <a:pt x="-708" y="847344"/>
                    <a:pt x="6626" y="854869"/>
                    <a:pt x="17961" y="854869"/>
                  </a:cubicBezTo>
                  <a:lnTo>
                    <a:pt x="65681" y="854869"/>
                  </a:lnTo>
                  <a:cubicBezTo>
                    <a:pt x="103305" y="854869"/>
                    <a:pt x="113306" y="837724"/>
                    <a:pt x="113306" y="837724"/>
                  </a:cubicBezTo>
                  <a:lnTo>
                    <a:pt x="283614" y="652939"/>
                  </a:lnTo>
                  <a:lnTo>
                    <a:pt x="760626" y="652939"/>
                  </a:lnTo>
                  <a:cubicBezTo>
                    <a:pt x="776532" y="652939"/>
                    <a:pt x="790629" y="639699"/>
                    <a:pt x="783676" y="627888"/>
                  </a:cubicBezTo>
                  <a:lnTo>
                    <a:pt x="728717" y="552926"/>
                  </a:lnTo>
                  <a:cubicBezTo>
                    <a:pt x="716144" y="536258"/>
                    <a:pt x="703095" y="536353"/>
                    <a:pt x="684711" y="536353"/>
                  </a:cubicBezTo>
                  <a:lnTo>
                    <a:pt x="391151" y="536353"/>
                  </a:lnTo>
                  <a:lnTo>
                    <a:pt x="654517" y="250698"/>
                  </a:lnTo>
                  <a:lnTo>
                    <a:pt x="1102859" y="833628"/>
                  </a:lnTo>
                  <a:cubicBezTo>
                    <a:pt x="1114289" y="848678"/>
                    <a:pt x="1127338" y="854964"/>
                    <a:pt x="1147722" y="854964"/>
                  </a:cubicBezTo>
                  <a:lnTo>
                    <a:pt x="1777991" y="854964"/>
                  </a:lnTo>
                  <a:cubicBezTo>
                    <a:pt x="1792755" y="854964"/>
                    <a:pt x="1802375" y="846201"/>
                    <a:pt x="1803518" y="829818"/>
                  </a:cubicBezTo>
                  <a:lnTo>
                    <a:pt x="1853524" y="115348"/>
                  </a:lnTo>
                  <a:lnTo>
                    <a:pt x="2254241" y="115348"/>
                  </a:lnTo>
                  <a:cubicBezTo>
                    <a:pt x="2334632" y="115348"/>
                    <a:pt x="2379018" y="144209"/>
                    <a:pt x="2373018" y="229457"/>
                  </a:cubicBezTo>
                  <a:cubicBezTo>
                    <a:pt x="2367017" y="316040"/>
                    <a:pt x="2318344" y="347186"/>
                    <a:pt x="2239191" y="347186"/>
                  </a:cubicBezTo>
                  <a:lnTo>
                    <a:pt x="1936963" y="347186"/>
                  </a:lnTo>
                  <a:cubicBezTo>
                    <a:pt x="1921056" y="347186"/>
                    <a:pt x="1912579" y="356045"/>
                    <a:pt x="1911436" y="372332"/>
                  </a:cubicBezTo>
                  <a:lnTo>
                    <a:pt x="1909245" y="403765"/>
                  </a:lnTo>
                  <a:cubicBezTo>
                    <a:pt x="1908007" y="421196"/>
                    <a:pt x="1912865" y="431197"/>
                    <a:pt x="1923628" y="440055"/>
                  </a:cubicBezTo>
                  <a:lnTo>
                    <a:pt x="2352825" y="827246"/>
                  </a:lnTo>
                  <a:cubicBezTo>
                    <a:pt x="2380542" y="851154"/>
                    <a:pt x="2405212" y="854869"/>
                    <a:pt x="2447122" y="854869"/>
                  </a:cubicBezTo>
                  <a:lnTo>
                    <a:pt x="2750589" y="854869"/>
                  </a:lnTo>
                  <a:cubicBezTo>
                    <a:pt x="2763066" y="854869"/>
                    <a:pt x="2768115" y="846106"/>
                    <a:pt x="2768686" y="838581"/>
                  </a:cubicBezTo>
                  <a:cubicBezTo>
                    <a:pt x="2768972" y="833628"/>
                    <a:pt x="2766114" y="826103"/>
                    <a:pt x="2762019" y="82115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EB3285D-3907-3635-4117-746C04EA942F}"/>
                </a:ext>
              </a:extLst>
            </p:cNvPr>
            <p:cNvSpPr/>
            <p:nvPr/>
          </p:nvSpPr>
          <p:spPr>
            <a:xfrm>
              <a:off x="9187888" y="3352704"/>
              <a:ext cx="1345849" cy="855059"/>
            </a:xfrm>
            <a:custGeom>
              <a:avLst/>
              <a:gdLst>
                <a:gd name="connsiteX0" fmla="*/ 1323807 w 1345849"/>
                <a:gd name="connsiteY0" fmla="*/ 95 h 855059"/>
                <a:gd name="connsiteX1" fmla="*/ 1040723 w 1345849"/>
                <a:gd name="connsiteY1" fmla="*/ 95 h 855059"/>
                <a:gd name="connsiteX2" fmla="*/ 1040723 w 1345849"/>
                <a:gd name="connsiteY2" fmla="*/ 52673 h 855059"/>
                <a:gd name="connsiteX3" fmla="*/ 1180455 w 1345849"/>
                <a:gd name="connsiteY3" fmla="*/ 106775 h 855059"/>
                <a:gd name="connsiteX4" fmla="*/ 1153309 w 1345849"/>
                <a:gd name="connsiteY4" fmla="*/ 495110 h 855059"/>
                <a:gd name="connsiteX5" fmla="*/ 282057 w 1345849"/>
                <a:gd name="connsiteY5" fmla="*/ 20193 h 855059"/>
                <a:gd name="connsiteX6" fmla="*/ 192808 w 1345849"/>
                <a:gd name="connsiteY6" fmla="*/ 95 h 855059"/>
                <a:gd name="connsiteX7" fmla="*/ 80604 w 1345849"/>
                <a:gd name="connsiteY7" fmla="*/ 95 h 855059"/>
                <a:gd name="connsiteX8" fmla="*/ 56220 w 1345849"/>
                <a:gd name="connsiteY8" fmla="*/ 26480 h 855059"/>
                <a:gd name="connsiteX9" fmla="*/ 117 w 1345849"/>
                <a:gd name="connsiteY9" fmla="*/ 829913 h 855059"/>
                <a:gd name="connsiteX10" fmla="*/ 20977 w 1345849"/>
                <a:gd name="connsiteY10" fmla="*/ 855059 h 855059"/>
                <a:gd name="connsiteX11" fmla="*/ 134229 w 1345849"/>
                <a:gd name="connsiteY11" fmla="*/ 855059 h 855059"/>
                <a:gd name="connsiteX12" fmla="*/ 159756 w 1345849"/>
                <a:gd name="connsiteY12" fmla="*/ 829913 h 855059"/>
                <a:gd name="connsiteX13" fmla="*/ 193475 w 1345849"/>
                <a:gd name="connsiteY13" fmla="*/ 348615 h 855059"/>
                <a:gd name="connsiteX14" fmla="*/ 1110351 w 1345849"/>
                <a:gd name="connsiteY14" fmla="*/ 836104 h 855059"/>
                <a:gd name="connsiteX15" fmla="*/ 1198457 w 1345849"/>
                <a:gd name="connsiteY15" fmla="*/ 854964 h 855059"/>
                <a:gd name="connsiteX16" fmla="*/ 1264085 w 1345849"/>
                <a:gd name="connsiteY16" fmla="*/ 854964 h 855059"/>
                <a:gd name="connsiteX17" fmla="*/ 1289612 w 1345849"/>
                <a:gd name="connsiteY17" fmla="*/ 829818 h 855059"/>
                <a:gd name="connsiteX18" fmla="*/ 1345714 w 1345849"/>
                <a:gd name="connsiteY18" fmla="*/ 26384 h 855059"/>
                <a:gd name="connsiteX19" fmla="*/ 1323807 w 1345849"/>
                <a:gd name="connsiteY19" fmla="*/ 0 h 8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849" h="855059">
                  <a:moveTo>
                    <a:pt x="1323807" y="95"/>
                  </a:moveTo>
                  <a:lnTo>
                    <a:pt x="1040723" y="95"/>
                  </a:lnTo>
                  <a:lnTo>
                    <a:pt x="1040723" y="52673"/>
                  </a:lnTo>
                  <a:cubicBezTo>
                    <a:pt x="1040723" y="52673"/>
                    <a:pt x="1186075" y="50673"/>
                    <a:pt x="1180455" y="106775"/>
                  </a:cubicBezTo>
                  <a:lnTo>
                    <a:pt x="1153309" y="495110"/>
                  </a:lnTo>
                  <a:lnTo>
                    <a:pt x="282057" y="20193"/>
                  </a:lnTo>
                  <a:cubicBezTo>
                    <a:pt x="249291" y="2667"/>
                    <a:pt x="231289" y="95"/>
                    <a:pt x="192808" y="95"/>
                  </a:cubicBezTo>
                  <a:lnTo>
                    <a:pt x="80604" y="95"/>
                  </a:lnTo>
                  <a:cubicBezTo>
                    <a:pt x="65935" y="95"/>
                    <a:pt x="57458" y="8858"/>
                    <a:pt x="56220" y="26480"/>
                  </a:cubicBezTo>
                  <a:lnTo>
                    <a:pt x="117" y="829913"/>
                  </a:lnTo>
                  <a:cubicBezTo>
                    <a:pt x="-1026" y="846201"/>
                    <a:pt x="6213" y="855059"/>
                    <a:pt x="20977" y="855059"/>
                  </a:cubicBezTo>
                  <a:lnTo>
                    <a:pt x="134229" y="855059"/>
                  </a:lnTo>
                  <a:cubicBezTo>
                    <a:pt x="150136" y="855059"/>
                    <a:pt x="158613" y="846296"/>
                    <a:pt x="159756" y="829913"/>
                  </a:cubicBezTo>
                  <a:lnTo>
                    <a:pt x="193475" y="348615"/>
                  </a:lnTo>
                  <a:lnTo>
                    <a:pt x="1110351" y="836104"/>
                  </a:lnTo>
                  <a:cubicBezTo>
                    <a:pt x="1139784" y="851154"/>
                    <a:pt x="1164453" y="854964"/>
                    <a:pt x="1198457" y="854964"/>
                  </a:cubicBezTo>
                  <a:lnTo>
                    <a:pt x="1264085" y="854964"/>
                  </a:lnTo>
                  <a:cubicBezTo>
                    <a:pt x="1279991" y="854964"/>
                    <a:pt x="1288469" y="846201"/>
                    <a:pt x="1289612" y="829818"/>
                  </a:cubicBezTo>
                  <a:lnTo>
                    <a:pt x="1345714" y="26384"/>
                  </a:lnTo>
                  <a:cubicBezTo>
                    <a:pt x="1346952" y="8858"/>
                    <a:pt x="1339713" y="0"/>
                    <a:pt x="132380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99526B5-5C57-A52D-DD3B-DA4C3278F6F7}"/>
                </a:ext>
              </a:extLst>
            </p:cNvPr>
            <p:cNvSpPr/>
            <p:nvPr/>
          </p:nvSpPr>
          <p:spPr>
            <a:xfrm>
              <a:off x="2907468" y="3352800"/>
              <a:ext cx="2230987" cy="854964"/>
            </a:xfrm>
            <a:custGeom>
              <a:avLst/>
              <a:gdLst>
                <a:gd name="connsiteX0" fmla="*/ 2217839 w 2230987"/>
                <a:gd name="connsiteY0" fmla="*/ 0 h 854964"/>
                <a:gd name="connsiteX1" fmla="*/ 264166 w 2230987"/>
                <a:gd name="connsiteY1" fmla="*/ 0 h 854964"/>
                <a:gd name="connsiteX2" fmla="*/ 52901 w 2230987"/>
                <a:gd name="connsiteY2" fmla="*/ 205550 h 854964"/>
                <a:gd name="connsiteX3" fmla="*/ 182251 w 2230987"/>
                <a:gd name="connsiteY3" fmla="*/ 412433 h 854964"/>
                <a:gd name="connsiteX4" fmla="*/ 701459 w 2230987"/>
                <a:gd name="connsiteY4" fmla="*/ 660654 h 854964"/>
                <a:gd name="connsiteX5" fmla="*/ 732510 w 2230987"/>
                <a:gd name="connsiteY5" fmla="*/ 701993 h 854964"/>
                <a:gd name="connsiteX6" fmla="*/ 691457 w 2230987"/>
                <a:gd name="connsiteY6" fmla="*/ 738283 h 854964"/>
                <a:gd name="connsiteX7" fmla="*/ 120243 w 2230987"/>
                <a:gd name="connsiteY7" fmla="*/ 738283 h 854964"/>
                <a:gd name="connsiteX8" fmla="*/ 67760 w 2230987"/>
                <a:gd name="connsiteY8" fmla="*/ 598742 h 854964"/>
                <a:gd name="connsiteX9" fmla="*/ 14992 w 2230987"/>
                <a:gd name="connsiteY9" fmla="*/ 598742 h 854964"/>
                <a:gd name="connsiteX10" fmla="*/ 4610 w 2230987"/>
                <a:gd name="connsiteY10" fmla="*/ 765905 h 854964"/>
                <a:gd name="connsiteX11" fmla="*/ 133 w 2230987"/>
                <a:gd name="connsiteY11" fmla="*/ 829818 h 854964"/>
                <a:gd name="connsiteX12" fmla="*/ 22136 w 2230987"/>
                <a:gd name="connsiteY12" fmla="*/ 854964 h 854964"/>
                <a:gd name="connsiteX13" fmla="*/ 851954 w 2230987"/>
                <a:gd name="connsiteY13" fmla="*/ 854964 h 854964"/>
                <a:gd name="connsiteX14" fmla="*/ 1064456 w 2230987"/>
                <a:gd name="connsiteY14" fmla="*/ 649415 h 854964"/>
                <a:gd name="connsiteX15" fmla="*/ 935202 w 2230987"/>
                <a:gd name="connsiteY15" fmla="*/ 441293 h 854964"/>
                <a:gd name="connsiteX16" fmla="*/ 415899 w 2230987"/>
                <a:gd name="connsiteY16" fmla="*/ 194405 h 854964"/>
                <a:gd name="connsiteX17" fmla="*/ 384752 w 2230987"/>
                <a:gd name="connsiteY17" fmla="*/ 153067 h 854964"/>
                <a:gd name="connsiteX18" fmla="*/ 425900 w 2230987"/>
                <a:gd name="connsiteY18" fmla="*/ 115443 h 854964"/>
                <a:gd name="connsiteX19" fmla="*/ 1259814 w 2230987"/>
                <a:gd name="connsiteY19" fmla="*/ 115443 h 854964"/>
                <a:gd name="connsiteX20" fmla="*/ 1209046 w 2230987"/>
                <a:gd name="connsiteY20" fmla="*/ 841153 h 854964"/>
                <a:gd name="connsiteX21" fmla="*/ 1225048 w 2230987"/>
                <a:gd name="connsiteY21" fmla="*/ 854964 h 854964"/>
                <a:gd name="connsiteX22" fmla="*/ 1531753 w 2230987"/>
                <a:gd name="connsiteY22" fmla="*/ 854964 h 854964"/>
                <a:gd name="connsiteX23" fmla="*/ 1549755 w 2230987"/>
                <a:gd name="connsiteY23" fmla="*/ 841153 h 854964"/>
                <a:gd name="connsiteX24" fmla="*/ 1600523 w 2230987"/>
                <a:gd name="connsiteY24" fmla="*/ 115443 h 854964"/>
                <a:gd name="connsiteX25" fmla="*/ 2113445 w 2230987"/>
                <a:gd name="connsiteY25" fmla="*/ 115443 h 854964"/>
                <a:gd name="connsiteX26" fmla="*/ 2143925 w 2230987"/>
                <a:gd name="connsiteY26" fmla="*/ 102870 h 854964"/>
                <a:gd name="connsiteX27" fmla="*/ 2227649 w 2230987"/>
                <a:gd name="connsiteY27" fmla="*/ 13811 h 854964"/>
                <a:gd name="connsiteX28" fmla="*/ 2217839 w 2230987"/>
                <a:gd name="connsiteY28" fmla="*/ 95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30987" h="854964">
                  <a:moveTo>
                    <a:pt x="2217839" y="0"/>
                  </a:moveTo>
                  <a:lnTo>
                    <a:pt x="264166" y="0"/>
                  </a:lnTo>
                  <a:cubicBezTo>
                    <a:pt x="146532" y="0"/>
                    <a:pt x="61474" y="81439"/>
                    <a:pt x="52901" y="205550"/>
                  </a:cubicBezTo>
                  <a:cubicBezTo>
                    <a:pt x="45948" y="304705"/>
                    <a:pt x="94430" y="370999"/>
                    <a:pt x="182251" y="412433"/>
                  </a:cubicBezTo>
                  <a:lnTo>
                    <a:pt x="701459" y="660654"/>
                  </a:lnTo>
                  <a:cubicBezTo>
                    <a:pt x="722223" y="670655"/>
                    <a:pt x="733844" y="681990"/>
                    <a:pt x="732510" y="701993"/>
                  </a:cubicBezTo>
                  <a:cubicBezTo>
                    <a:pt x="730796" y="727043"/>
                    <a:pt x="714127" y="738283"/>
                    <a:pt x="691457" y="738283"/>
                  </a:cubicBezTo>
                  <a:lnTo>
                    <a:pt x="120243" y="738283"/>
                  </a:lnTo>
                  <a:cubicBezTo>
                    <a:pt x="63855" y="738283"/>
                    <a:pt x="67760" y="598742"/>
                    <a:pt x="67760" y="598742"/>
                  </a:cubicBezTo>
                  <a:lnTo>
                    <a:pt x="14992" y="598742"/>
                  </a:lnTo>
                  <a:lnTo>
                    <a:pt x="4610" y="765905"/>
                  </a:lnTo>
                  <a:lnTo>
                    <a:pt x="133" y="829818"/>
                  </a:lnTo>
                  <a:cubicBezTo>
                    <a:pt x="-1105" y="846106"/>
                    <a:pt x="6324" y="854964"/>
                    <a:pt x="22136" y="854964"/>
                  </a:cubicBezTo>
                  <a:lnTo>
                    <a:pt x="851954" y="854964"/>
                  </a:lnTo>
                  <a:cubicBezTo>
                    <a:pt x="970826" y="854964"/>
                    <a:pt x="1055789" y="773525"/>
                    <a:pt x="1064456" y="649415"/>
                  </a:cubicBezTo>
                  <a:cubicBezTo>
                    <a:pt x="1071314" y="550355"/>
                    <a:pt x="1022832" y="483965"/>
                    <a:pt x="935202" y="441293"/>
                  </a:cubicBezTo>
                  <a:lnTo>
                    <a:pt x="415899" y="194405"/>
                  </a:lnTo>
                  <a:cubicBezTo>
                    <a:pt x="395039" y="184404"/>
                    <a:pt x="383324" y="173069"/>
                    <a:pt x="384752" y="153067"/>
                  </a:cubicBezTo>
                  <a:cubicBezTo>
                    <a:pt x="386562" y="127921"/>
                    <a:pt x="403231" y="115443"/>
                    <a:pt x="425900" y="115443"/>
                  </a:cubicBezTo>
                  <a:lnTo>
                    <a:pt x="1259814" y="115443"/>
                  </a:lnTo>
                  <a:lnTo>
                    <a:pt x="1209046" y="841153"/>
                  </a:lnTo>
                  <a:cubicBezTo>
                    <a:pt x="1208379" y="849916"/>
                    <a:pt x="1213713" y="854964"/>
                    <a:pt x="1225048" y="854964"/>
                  </a:cubicBezTo>
                  <a:lnTo>
                    <a:pt x="1531753" y="854964"/>
                  </a:lnTo>
                  <a:cubicBezTo>
                    <a:pt x="1544231" y="854964"/>
                    <a:pt x="1549184" y="849916"/>
                    <a:pt x="1549755" y="841153"/>
                  </a:cubicBezTo>
                  <a:lnTo>
                    <a:pt x="1600523" y="115443"/>
                  </a:lnTo>
                  <a:lnTo>
                    <a:pt x="2113445" y="115443"/>
                  </a:lnTo>
                  <a:cubicBezTo>
                    <a:pt x="2123636" y="115443"/>
                    <a:pt x="2131447" y="115157"/>
                    <a:pt x="2143925" y="102870"/>
                  </a:cubicBezTo>
                  <a:lnTo>
                    <a:pt x="2227649" y="13811"/>
                  </a:lnTo>
                  <a:cubicBezTo>
                    <a:pt x="2236031" y="4858"/>
                    <a:pt x="2227078" y="95"/>
                    <a:pt x="2217839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288514-E793-B9B0-A375-E07A2829BC4B}"/>
                </a:ext>
              </a:extLst>
            </p:cNvPr>
            <p:cNvSpPr/>
            <p:nvPr/>
          </p:nvSpPr>
          <p:spPr>
            <a:xfrm>
              <a:off x="6065805" y="3352800"/>
              <a:ext cx="1213178" cy="234695"/>
            </a:xfrm>
            <a:custGeom>
              <a:avLst/>
              <a:gdLst>
                <a:gd name="connsiteX0" fmla="*/ 997934 w 1213178"/>
                <a:gd name="connsiteY0" fmla="*/ 0 h 234695"/>
                <a:gd name="connsiteX1" fmla="*/ 45816 w 1213178"/>
                <a:gd name="connsiteY1" fmla="*/ 0 h 234695"/>
                <a:gd name="connsiteX2" fmla="*/ 14097 w 1213178"/>
                <a:gd name="connsiteY2" fmla="*/ 32576 h 234695"/>
                <a:gd name="connsiteX3" fmla="*/ 0 w 1213178"/>
                <a:gd name="connsiteY3" fmla="*/ 234696 h 234695"/>
                <a:gd name="connsiteX4" fmla="*/ 342043 w 1213178"/>
                <a:gd name="connsiteY4" fmla="*/ 231839 h 234695"/>
                <a:gd name="connsiteX5" fmla="*/ 350139 w 1213178"/>
                <a:gd name="connsiteY5" fmla="*/ 115253 h 234695"/>
                <a:gd name="connsiteX6" fmla="*/ 750856 w 1213178"/>
                <a:gd name="connsiteY6" fmla="*/ 115253 h 234695"/>
                <a:gd name="connsiteX7" fmla="*/ 869728 w 1213178"/>
                <a:gd name="connsiteY7" fmla="*/ 229362 h 234695"/>
                <a:gd name="connsiteX8" fmla="*/ 869442 w 1213178"/>
                <a:gd name="connsiteY8" fmla="*/ 231362 h 234695"/>
                <a:gd name="connsiteX9" fmla="*/ 1212437 w 1213178"/>
                <a:gd name="connsiteY9" fmla="*/ 233648 h 234695"/>
                <a:gd name="connsiteX10" fmla="*/ 997934 w 1213178"/>
                <a:gd name="connsiteY10" fmla="*/ 0 h 23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178" h="234695">
                  <a:moveTo>
                    <a:pt x="997934" y="0"/>
                  </a:moveTo>
                  <a:lnTo>
                    <a:pt x="45816" y="0"/>
                  </a:lnTo>
                  <a:cubicBezTo>
                    <a:pt x="25527" y="0"/>
                    <a:pt x="15526" y="11335"/>
                    <a:pt x="14097" y="32576"/>
                  </a:cubicBezTo>
                  <a:lnTo>
                    <a:pt x="0" y="234696"/>
                  </a:lnTo>
                  <a:cubicBezTo>
                    <a:pt x="112491" y="233458"/>
                    <a:pt x="226504" y="232505"/>
                    <a:pt x="342043" y="231839"/>
                  </a:cubicBezTo>
                  <a:lnTo>
                    <a:pt x="350139" y="115253"/>
                  </a:lnTo>
                  <a:lnTo>
                    <a:pt x="750856" y="115253"/>
                  </a:lnTo>
                  <a:cubicBezTo>
                    <a:pt x="831342" y="115253"/>
                    <a:pt x="875729" y="144113"/>
                    <a:pt x="869728" y="229362"/>
                  </a:cubicBezTo>
                  <a:cubicBezTo>
                    <a:pt x="869728" y="230029"/>
                    <a:pt x="869537" y="230696"/>
                    <a:pt x="869442" y="231362"/>
                  </a:cubicBezTo>
                  <a:cubicBezTo>
                    <a:pt x="985171" y="231743"/>
                    <a:pt x="1099566" y="232601"/>
                    <a:pt x="1212437" y="233648"/>
                  </a:cubicBezTo>
                  <a:cubicBezTo>
                    <a:pt x="1222439" y="86201"/>
                    <a:pt x="1130142" y="0"/>
                    <a:pt x="997934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995B15A-D240-A2AA-73F2-FEB529066265}"/>
                </a:ext>
              </a:extLst>
            </p:cNvPr>
            <p:cNvSpPr/>
            <p:nvPr/>
          </p:nvSpPr>
          <p:spPr>
            <a:xfrm>
              <a:off x="7910798" y="3352800"/>
              <a:ext cx="1199863" cy="285083"/>
            </a:xfrm>
            <a:custGeom>
              <a:avLst/>
              <a:gdLst>
                <a:gd name="connsiteX0" fmla="*/ 878681 w 1199863"/>
                <a:gd name="connsiteY0" fmla="*/ 0 h 285083"/>
                <a:gd name="connsiteX1" fmla="*/ 345471 w 1199863"/>
                <a:gd name="connsiteY1" fmla="*/ 0 h 285083"/>
                <a:gd name="connsiteX2" fmla="*/ 0 w 1199863"/>
                <a:gd name="connsiteY2" fmla="*/ 243364 h 285083"/>
                <a:gd name="connsiteX3" fmla="*/ 315182 w 1199863"/>
                <a:gd name="connsiteY3" fmla="*/ 250984 h 285083"/>
                <a:gd name="connsiteX4" fmla="*/ 478917 w 1199863"/>
                <a:gd name="connsiteY4" fmla="*/ 115348 h 285083"/>
                <a:gd name="connsiteX5" fmla="*/ 712089 w 1199863"/>
                <a:gd name="connsiteY5" fmla="*/ 115348 h 285083"/>
                <a:gd name="connsiteX6" fmla="*/ 865822 w 1199863"/>
                <a:gd name="connsiteY6" fmla="*/ 269748 h 285083"/>
                <a:gd name="connsiteX7" fmla="*/ 1199864 w 1199863"/>
                <a:gd name="connsiteY7" fmla="*/ 285083 h 285083"/>
                <a:gd name="connsiteX8" fmla="*/ 878681 w 1199863"/>
                <a:gd name="connsiteY8" fmla="*/ 0 h 28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9863" h="285083">
                  <a:moveTo>
                    <a:pt x="878681" y="0"/>
                  </a:moveTo>
                  <a:lnTo>
                    <a:pt x="345471" y="0"/>
                  </a:lnTo>
                  <a:cubicBezTo>
                    <a:pt x="187833" y="0"/>
                    <a:pt x="62960" y="95536"/>
                    <a:pt x="0" y="243364"/>
                  </a:cubicBezTo>
                  <a:cubicBezTo>
                    <a:pt x="107156" y="245650"/>
                    <a:pt x="212217" y="248222"/>
                    <a:pt x="315182" y="250984"/>
                  </a:cubicBezTo>
                  <a:cubicBezTo>
                    <a:pt x="342043" y="154400"/>
                    <a:pt x="390239" y="115348"/>
                    <a:pt x="478917" y="115348"/>
                  </a:cubicBezTo>
                  <a:lnTo>
                    <a:pt x="712089" y="115348"/>
                  </a:lnTo>
                  <a:cubicBezTo>
                    <a:pt x="816102" y="115348"/>
                    <a:pt x="856964" y="159639"/>
                    <a:pt x="865822" y="269748"/>
                  </a:cubicBezTo>
                  <a:cubicBezTo>
                    <a:pt x="981265" y="274415"/>
                    <a:pt x="1092612" y="279559"/>
                    <a:pt x="1199864" y="285083"/>
                  </a:cubicBezTo>
                  <a:cubicBezTo>
                    <a:pt x="1167574" y="115443"/>
                    <a:pt x="1051179" y="0"/>
                    <a:pt x="878681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0F706A-D3C9-9165-62A0-CBB462D79C99}"/>
                </a:ext>
              </a:extLst>
            </p:cNvPr>
            <p:cNvSpPr/>
            <p:nvPr/>
          </p:nvSpPr>
          <p:spPr>
            <a:xfrm>
              <a:off x="10228516" y="3352800"/>
              <a:ext cx="305124" cy="419290"/>
            </a:xfrm>
            <a:custGeom>
              <a:avLst/>
              <a:gdLst>
                <a:gd name="connsiteX0" fmla="*/ 283083 w 305124"/>
                <a:gd name="connsiteY0" fmla="*/ 0 h 419290"/>
                <a:gd name="connsiteX1" fmla="*/ 0 w 305124"/>
                <a:gd name="connsiteY1" fmla="*/ 0 h 419290"/>
                <a:gd name="connsiteX2" fmla="*/ 0 w 305124"/>
                <a:gd name="connsiteY2" fmla="*/ 52578 h 419290"/>
                <a:gd name="connsiteX3" fmla="*/ 139732 w 305124"/>
                <a:gd name="connsiteY3" fmla="*/ 106680 h 419290"/>
                <a:gd name="connsiteX4" fmla="*/ 119920 w 305124"/>
                <a:gd name="connsiteY4" fmla="*/ 390620 h 419290"/>
                <a:gd name="connsiteX5" fmla="*/ 277559 w 305124"/>
                <a:gd name="connsiteY5" fmla="*/ 419291 h 419290"/>
                <a:gd name="connsiteX6" fmla="*/ 304991 w 305124"/>
                <a:gd name="connsiteY6" fmla="*/ 26384 h 419290"/>
                <a:gd name="connsiteX7" fmla="*/ 283083 w 305124"/>
                <a:gd name="connsiteY7" fmla="*/ 0 h 419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4" h="419290">
                  <a:moveTo>
                    <a:pt x="283083" y="0"/>
                  </a:moveTo>
                  <a:lnTo>
                    <a:pt x="0" y="0"/>
                  </a:lnTo>
                  <a:lnTo>
                    <a:pt x="0" y="52578"/>
                  </a:lnTo>
                  <a:cubicBezTo>
                    <a:pt x="0" y="52578"/>
                    <a:pt x="145352" y="50578"/>
                    <a:pt x="139732" y="106680"/>
                  </a:cubicBezTo>
                  <a:lnTo>
                    <a:pt x="119920" y="390620"/>
                  </a:lnTo>
                  <a:cubicBezTo>
                    <a:pt x="180308" y="399955"/>
                    <a:pt x="233077" y="409480"/>
                    <a:pt x="277559" y="419291"/>
                  </a:cubicBezTo>
                  <a:lnTo>
                    <a:pt x="304991" y="26384"/>
                  </a:lnTo>
                  <a:cubicBezTo>
                    <a:pt x="306229" y="8858"/>
                    <a:pt x="298895" y="0"/>
                    <a:pt x="283083" y="0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A6A8B03-2529-0E3C-DC3F-D3036BB32A03}"/>
                </a:ext>
              </a:extLst>
            </p:cNvPr>
            <p:cNvSpPr/>
            <p:nvPr/>
          </p:nvSpPr>
          <p:spPr>
            <a:xfrm>
              <a:off x="9225724" y="3352800"/>
              <a:ext cx="862869" cy="357378"/>
            </a:xfrm>
            <a:custGeom>
              <a:avLst/>
              <a:gdLst>
                <a:gd name="connsiteX0" fmla="*/ 42863 w 862869"/>
                <a:gd name="connsiteY0" fmla="*/ 0 h 357378"/>
                <a:gd name="connsiteX1" fmla="*/ 18479 w 862869"/>
                <a:gd name="connsiteY1" fmla="*/ 26384 h 357378"/>
                <a:gd name="connsiteX2" fmla="*/ 0 w 862869"/>
                <a:gd name="connsiteY2" fmla="*/ 291179 h 357378"/>
                <a:gd name="connsiteX3" fmla="*/ 862869 w 862869"/>
                <a:gd name="connsiteY3" fmla="*/ 357378 h 357378"/>
                <a:gd name="connsiteX4" fmla="*/ 244221 w 862869"/>
                <a:gd name="connsiteY4" fmla="*/ 20098 h 357378"/>
                <a:gd name="connsiteX5" fmla="*/ 155067 w 862869"/>
                <a:gd name="connsiteY5" fmla="*/ 0 h 357378"/>
                <a:gd name="connsiteX6" fmla="*/ 42863 w 862869"/>
                <a:gd name="connsiteY6" fmla="*/ 0 h 35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2869" h="357378">
                  <a:moveTo>
                    <a:pt x="42863" y="0"/>
                  </a:moveTo>
                  <a:cubicBezTo>
                    <a:pt x="28194" y="0"/>
                    <a:pt x="19717" y="8763"/>
                    <a:pt x="18479" y="26384"/>
                  </a:cubicBezTo>
                  <a:lnTo>
                    <a:pt x="0" y="291179"/>
                  </a:lnTo>
                  <a:cubicBezTo>
                    <a:pt x="339280" y="309848"/>
                    <a:pt x="631317" y="332232"/>
                    <a:pt x="862869" y="357378"/>
                  </a:cubicBezTo>
                  <a:lnTo>
                    <a:pt x="244221" y="20098"/>
                  </a:lnTo>
                  <a:cubicBezTo>
                    <a:pt x="211455" y="2572"/>
                    <a:pt x="193548" y="0"/>
                    <a:pt x="155067" y="0"/>
                  </a:cubicBezTo>
                  <a:lnTo>
                    <a:pt x="42863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67B0B2-4CEB-7BBE-D2DA-2889FD0B938C}"/>
                </a:ext>
              </a:extLst>
            </p:cNvPr>
            <p:cNvSpPr/>
            <p:nvPr/>
          </p:nvSpPr>
          <p:spPr>
            <a:xfrm>
              <a:off x="7325200" y="3352800"/>
              <a:ext cx="488004" cy="241077"/>
            </a:xfrm>
            <a:custGeom>
              <a:avLst/>
              <a:gdLst>
                <a:gd name="connsiteX0" fmla="*/ 472821 w 488004"/>
                <a:gd name="connsiteY0" fmla="*/ 241078 h 241077"/>
                <a:gd name="connsiteX1" fmla="*/ 487871 w 488004"/>
                <a:gd name="connsiteY1" fmla="*/ 26384 h 241077"/>
                <a:gd name="connsiteX2" fmla="*/ 465963 w 488004"/>
                <a:gd name="connsiteY2" fmla="*/ 0 h 241077"/>
                <a:gd name="connsiteX3" fmla="*/ 0 w 488004"/>
                <a:gd name="connsiteY3" fmla="*/ 0 h 241077"/>
                <a:gd name="connsiteX4" fmla="*/ 0 w 488004"/>
                <a:gd name="connsiteY4" fmla="*/ 52673 h 241077"/>
                <a:gd name="connsiteX5" fmla="*/ 139732 w 488004"/>
                <a:gd name="connsiteY5" fmla="*/ 106775 h 241077"/>
                <a:gd name="connsiteX6" fmla="*/ 139351 w 488004"/>
                <a:gd name="connsiteY6" fmla="*/ 120110 h 241077"/>
                <a:gd name="connsiteX7" fmla="*/ 131254 w 488004"/>
                <a:gd name="connsiteY7" fmla="*/ 235744 h 241077"/>
                <a:gd name="connsiteX8" fmla="*/ 472821 w 488004"/>
                <a:gd name="connsiteY8" fmla="*/ 241078 h 24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8004" h="241077">
                  <a:moveTo>
                    <a:pt x="472821" y="241078"/>
                  </a:moveTo>
                  <a:lnTo>
                    <a:pt x="487871" y="26384"/>
                  </a:lnTo>
                  <a:cubicBezTo>
                    <a:pt x="489109" y="8858"/>
                    <a:pt x="481775" y="0"/>
                    <a:pt x="465963" y="0"/>
                  </a:cubicBezTo>
                  <a:lnTo>
                    <a:pt x="0" y="0"/>
                  </a:lnTo>
                  <a:lnTo>
                    <a:pt x="0" y="52673"/>
                  </a:lnTo>
                  <a:cubicBezTo>
                    <a:pt x="0" y="52673"/>
                    <a:pt x="145352" y="50673"/>
                    <a:pt x="139732" y="106775"/>
                  </a:cubicBezTo>
                  <a:cubicBezTo>
                    <a:pt x="139160" y="112871"/>
                    <a:pt x="139160" y="116872"/>
                    <a:pt x="139351" y="120110"/>
                  </a:cubicBezTo>
                  <a:lnTo>
                    <a:pt x="131254" y="235744"/>
                  </a:lnTo>
                  <a:cubicBezTo>
                    <a:pt x="246983" y="237268"/>
                    <a:pt x="360902" y="238982"/>
                    <a:pt x="472821" y="241078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BBBEA26-AFBD-ABDE-1FFA-996EE1AC9B8F}"/>
                </a:ext>
              </a:extLst>
            </p:cNvPr>
            <p:cNvSpPr/>
            <p:nvPr/>
          </p:nvSpPr>
          <p:spPr>
            <a:xfrm>
              <a:off x="2959618" y="3352704"/>
              <a:ext cx="2178913" cy="396049"/>
            </a:xfrm>
            <a:custGeom>
              <a:avLst/>
              <a:gdLst>
                <a:gd name="connsiteX0" fmla="*/ 1537134 w 2178913"/>
                <a:gd name="connsiteY0" fmla="*/ 277082 h 396049"/>
                <a:gd name="connsiteX1" fmla="*/ 1548468 w 2178913"/>
                <a:gd name="connsiteY1" fmla="*/ 115348 h 396049"/>
                <a:gd name="connsiteX2" fmla="*/ 2061390 w 2178913"/>
                <a:gd name="connsiteY2" fmla="*/ 115348 h 396049"/>
                <a:gd name="connsiteX3" fmla="*/ 2091774 w 2178913"/>
                <a:gd name="connsiteY3" fmla="*/ 102775 h 396049"/>
                <a:gd name="connsiteX4" fmla="*/ 2175594 w 2178913"/>
                <a:gd name="connsiteY4" fmla="*/ 13811 h 396049"/>
                <a:gd name="connsiteX5" fmla="*/ 2165688 w 2178913"/>
                <a:gd name="connsiteY5" fmla="*/ 0 h 396049"/>
                <a:gd name="connsiteX6" fmla="*/ 212016 w 2178913"/>
                <a:gd name="connsiteY6" fmla="*/ 0 h 396049"/>
                <a:gd name="connsiteX7" fmla="*/ 656 w 2178913"/>
                <a:gd name="connsiteY7" fmla="*/ 205645 h 396049"/>
                <a:gd name="connsiteX8" fmla="*/ 99525 w 2178913"/>
                <a:gd name="connsiteY8" fmla="*/ 396050 h 396049"/>
                <a:gd name="connsiteX9" fmla="*/ 653880 w 2178913"/>
                <a:gd name="connsiteY9" fmla="*/ 332327 h 396049"/>
                <a:gd name="connsiteX10" fmla="*/ 363749 w 2178913"/>
                <a:gd name="connsiteY10" fmla="*/ 194405 h 396049"/>
                <a:gd name="connsiteX11" fmla="*/ 332697 w 2178913"/>
                <a:gd name="connsiteY11" fmla="*/ 153067 h 396049"/>
                <a:gd name="connsiteX12" fmla="*/ 373750 w 2178913"/>
                <a:gd name="connsiteY12" fmla="*/ 115443 h 396049"/>
                <a:gd name="connsiteX13" fmla="*/ 1207759 w 2178913"/>
                <a:gd name="connsiteY13" fmla="*/ 115443 h 396049"/>
                <a:gd name="connsiteX14" fmla="*/ 1195186 w 2178913"/>
                <a:gd name="connsiteY14" fmla="*/ 294704 h 396049"/>
                <a:gd name="connsiteX15" fmla="*/ 1537134 w 2178913"/>
                <a:gd name="connsiteY15" fmla="*/ 277178 h 39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8913" h="396049">
                  <a:moveTo>
                    <a:pt x="1537134" y="277082"/>
                  </a:moveTo>
                  <a:lnTo>
                    <a:pt x="1548468" y="115348"/>
                  </a:lnTo>
                  <a:lnTo>
                    <a:pt x="2061390" y="115348"/>
                  </a:lnTo>
                  <a:cubicBezTo>
                    <a:pt x="2071581" y="115348"/>
                    <a:pt x="2079392" y="115062"/>
                    <a:pt x="2091774" y="102775"/>
                  </a:cubicBezTo>
                  <a:lnTo>
                    <a:pt x="2175594" y="13811"/>
                  </a:lnTo>
                  <a:cubicBezTo>
                    <a:pt x="2183976" y="4858"/>
                    <a:pt x="2174928" y="0"/>
                    <a:pt x="2165688" y="0"/>
                  </a:cubicBezTo>
                  <a:lnTo>
                    <a:pt x="212016" y="0"/>
                  </a:lnTo>
                  <a:cubicBezTo>
                    <a:pt x="94382" y="95"/>
                    <a:pt x="9324" y="81534"/>
                    <a:pt x="656" y="205645"/>
                  </a:cubicBezTo>
                  <a:cubicBezTo>
                    <a:pt x="-5440" y="292513"/>
                    <a:pt x="31231" y="354235"/>
                    <a:pt x="99525" y="396050"/>
                  </a:cubicBezTo>
                  <a:cubicBezTo>
                    <a:pt x="240305" y="372999"/>
                    <a:pt x="427662" y="351568"/>
                    <a:pt x="653880" y="332327"/>
                  </a:cubicBezTo>
                  <a:lnTo>
                    <a:pt x="363749" y="194405"/>
                  </a:lnTo>
                  <a:cubicBezTo>
                    <a:pt x="342889" y="184404"/>
                    <a:pt x="331269" y="173069"/>
                    <a:pt x="332697" y="153067"/>
                  </a:cubicBezTo>
                  <a:cubicBezTo>
                    <a:pt x="334412" y="128016"/>
                    <a:pt x="351176" y="115443"/>
                    <a:pt x="373750" y="115443"/>
                  </a:cubicBezTo>
                  <a:lnTo>
                    <a:pt x="1207759" y="115443"/>
                  </a:lnTo>
                  <a:lnTo>
                    <a:pt x="1195186" y="294704"/>
                  </a:lnTo>
                  <a:cubicBezTo>
                    <a:pt x="1304247" y="288417"/>
                    <a:pt x="1418357" y="282607"/>
                    <a:pt x="1537134" y="277178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0CE3AF3-0503-D9B1-16EE-202A8BEB9555}"/>
                </a:ext>
              </a:extLst>
            </p:cNvPr>
            <p:cNvSpPr/>
            <p:nvPr/>
          </p:nvSpPr>
          <p:spPr>
            <a:xfrm>
              <a:off x="5216747" y="3603402"/>
              <a:ext cx="571" cy="381"/>
            </a:xfrm>
            <a:custGeom>
              <a:avLst/>
              <a:gdLst>
                <a:gd name="connsiteX0" fmla="*/ 0 w 571"/>
                <a:gd name="connsiteY0" fmla="*/ 381 h 381"/>
                <a:gd name="connsiteX1" fmla="*/ 286 w 571"/>
                <a:gd name="connsiteY1" fmla="*/ 0 h 381"/>
                <a:gd name="connsiteX2" fmla="*/ 571 w 571"/>
                <a:gd name="connsiteY2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" h="381">
                  <a:moveTo>
                    <a:pt x="0" y="381"/>
                  </a:moveTo>
                  <a:lnTo>
                    <a:pt x="286" y="0"/>
                  </a:lnTo>
                  <a:lnTo>
                    <a:pt x="571" y="381"/>
                  </a:ln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8378B7-5B0F-DEA1-BAE1-AFC8F9CD6AD4}"/>
                </a:ext>
              </a:extLst>
            </p:cNvPr>
            <p:cNvSpPr/>
            <p:nvPr/>
          </p:nvSpPr>
          <p:spPr>
            <a:xfrm>
              <a:off x="5097970" y="3352800"/>
              <a:ext cx="530923" cy="254412"/>
            </a:xfrm>
            <a:custGeom>
              <a:avLst/>
              <a:gdLst>
                <a:gd name="connsiteX0" fmla="*/ 119348 w 530923"/>
                <a:gd name="connsiteY0" fmla="*/ 250984 h 254412"/>
                <a:gd name="connsiteX1" fmla="*/ 530923 w 530923"/>
                <a:gd name="connsiteY1" fmla="*/ 241364 h 254412"/>
                <a:gd name="connsiteX2" fmla="*/ 358235 w 530923"/>
                <a:gd name="connsiteY2" fmla="*/ 21336 h 254412"/>
                <a:gd name="connsiteX3" fmla="*/ 316706 w 530923"/>
                <a:gd name="connsiteY3" fmla="*/ 0 h 254412"/>
                <a:gd name="connsiteX4" fmla="*/ 261176 w 530923"/>
                <a:gd name="connsiteY4" fmla="*/ 0 h 254412"/>
                <a:gd name="connsiteX5" fmla="*/ 217837 w 530923"/>
                <a:gd name="connsiteY5" fmla="*/ 21336 h 254412"/>
                <a:gd name="connsiteX6" fmla="*/ 0 w 530923"/>
                <a:gd name="connsiteY6" fmla="*/ 254413 h 254412"/>
                <a:gd name="connsiteX7" fmla="*/ 118777 w 530923"/>
                <a:gd name="connsiteY7" fmla="*/ 250984 h 25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0923" h="254412">
                  <a:moveTo>
                    <a:pt x="119348" y="250984"/>
                  </a:moveTo>
                  <a:cubicBezTo>
                    <a:pt x="253079" y="247269"/>
                    <a:pt x="390335" y="244031"/>
                    <a:pt x="530923" y="241364"/>
                  </a:cubicBezTo>
                  <a:lnTo>
                    <a:pt x="358235" y="21336"/>
                  </a:lnTo>
                  <a:cubicBezTo>
                    <a:pt x="346710" y="7620"/>
                    <a:pt x="334708" y="0"/>
                    <a:pt x="316706" y="0"/>
                  </a:cubicBezTo>
                  <a:lnTo>
                    <a:pt x="261176" y="0"/>
                  </a:lnTo>
                  <a:cubicBezTo>
                    <a:pt x="245364" y="0"/>
                    <a:pt x="231267" y="7620"/>
                    <a:pt x="217837" y="21336"/>
                  </a:cubicBezTo>
                  <a:lnTo>
                    <a:pt x="0" y="254413"/>
                  </a:lnTo>
                  <a:cubicBezTo>
                    <a:pt x="39243" y="253175"/>
                    <a:pt x="78962" y="252127"/>
                    <a:pt x="118777" y="250984"/>
                  </a:cubicBezTo>
                </a:path>
              </a:pathLst>
            </a:custGeom>
            <a:solidFill>
              <a:schemeClr val="bg1">
                <a:alpha val="2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BD082EA-D80F-8617-E6E5-C7B3D4E73CA9}"/>
              </a:ext>
            </a:extLst>
          </p:cNvPr>
          <p:cNvSpPr txBox="1"/>
          <p:nvPr userDrawn="1"/>
        </p:nvSpPr>
        <p:spPr>
          <a:xfrm>
            <a:off x="5246024" y="5847438"/>
            <a:ext cx="1699953" cy="343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632">
                <a:solidFill>
                  <a:schemeClr val="tx2"/>
                </a:solidFill>
              </a:rPr>
              <a:t>Starion</a:t>
            </a:r>
            <a:r>
              <a:rPr lang="fr-BE" sz="1632" b="1"/>
              <a:t>group</a:t>
            </a:r>
            <a:r>
              <a:rPr lang="fr-BE" sz="1632">
                <a:solidFill>
                  <a:schemeClr val="tx1">
                    <a:lumMod val="60000"/>
                    <a:lumOff val="40000"/>
                  </a:schemeClr>
                </a:solidFill>
              </a:rPr>
              <a:t>.eu</a:t>
            </a:r>
            <a:endParaRPr lang="en-GB" sz="1632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41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860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 to ad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6A957D3-22AC-B175-DBF8-30EDCB819E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632"/>
            </a:lvl1pPr>
          </a:lstStyle>
          <a:p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8E378A35-9F66-3237-24E9-AA761352A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3444538"/>
              <a:gd name="connsiteY0" fmla="*/ 0 h 7562850"/>
              <a:gd name="connsiteX1" fmla="*/ 9254986 w 13444538"/>
              <a:gd name="connsiteY1" fmla="*/ 0 h 7562850"/>
              <a:gd name="connsiteX2" fmla="*/ 9211709 w 13444538"/>
              <a:gd name="connsiteY2" fmla="*/ 20253 h 7562850"/>
              <a:gd name="connsiteX3" fmla="*/ 8197296 w 13444538"/>
              <a:gd name="connsiteY3" fmla="*/ 1700961 h 7562850"/>
              <a:gd name="connsiteX4" fmla="*/ 9395927 w 13444538"/>
              <a:gd name="connsiteY4" fmla="*/ 3617525 h 7562850"/>
              <a:gd name="connsiteX5" fmla="*/ 13444538 w 13444538"/>
              <a:gd name="connsiteY5" fmla="*/ 5552808 h 7562850"/>
              <a:gd name="connsiteX6" fmla="*/ 13444538 w 13444538"/>
              <a:gd name="connsiteY6" fmla="*/ 6636794 h 7562850"/>
              <a:gd name="connsiteX7" fmla="*/ 8821373 w 13444538"/>
              <a:gd name="connsiteY7" fmla="*/ 6636794 h 7562850"/>
              <a:gd name="connsiteX8" fmla="*/ 8334786 w 13444538"/>
              <a:gd name="connsiteY8" fmla="*/ 5343613 h 7562850"/>
              <a:gd name="connsiteX9" fmla="*/ 7846465 w 13444538"/>
              <a:gd name="connsiteY9" fmla="*/ 5343613 h 7562850"/>
              <a:gd name="connsiteX10" fmla="*/ 7749843 w 13444538"/>
              <a:gd name="connsiteY10" fmla="*/ 6893420 h 7562850"/>
              <a:gd name="connsiteX11" fmla="*/ 7708630 w 13444538"/>
              <a:gd name="connsiteY11" fmla="*/ 7485290 h 7562850"/>
              <a:gd name="connsiteX12" fmla="*/ 7710642 w 13444538"/>
              <a:gd name="connsiteY12" fmla="*/ 7558658 h 7562850"/>
              <a:gd name="connsiteX13" fmla="*/ 7711853 w 13444538"/>
              <a:gd name="connsiteY13" fmla="*/ 7562850 h 7562850"/>
              <a:gd name="connsiteX14" fmla="*/ 6569425 w 13444538"/>
              <a:gd name="connsiteY14" fmla="*/ 7562850 h 7562850"/>
              <a:gd name="connsiteX15" fmla="*/ 6567675 w 13444538"/>
              <a:gd name="connsiteY15" fmla="*/ 7560536 h 7562850"/>
              <a:gd name="connsiteX16" fmla="*/ 2952204 w 13444538"/>
              <a:gd name="connsiteY16" fmla="*/ 7560536 h 7562850"/>
              <a:gd name="connsiteX17" fmla="*/ 2952204 w 13444538"/>
              <a:gd name="connsiteY17" fmla="*/ 7562850 h 7562850"/>
              <a:gd name="connsiteX18" fmla="*/ 0 w 13444538"/>
              <a:gd name="connsiteY18" fmla="*/ 7562850 h 75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444538" h="7562850">
                <a:moveTo>
                  <a:pt x="0" y="0"/>
                </a:moveTo>
                <a:lnTo>
                  <a:pt x="9254986" y="0"/>
                </a:lnTo>
                <a:lnTo>
                  <a:pt x="9211709" y="20253"/>
                </a:lnTo>
                <a:cubicBezTo>
                  <a:pt x="8632301" y="323732"/>
                  <a:pt x="8251840" y="920690"/>
                  <a:pt x="8197296" y="1700961"/>
                </a:cubicBezTo>
                <a:cubicBezTo>
                  <a:pt x="8133223" y="2619071"/>
                  <a:pt x="8582755" y="3233796"/>
                  <a:pt x="9395927" y="3617525"/>
                </a:cubicBezTo>
                <a:lnTo>
                  <a:pt x="13444538" y="5552808"/>
                </a:lnTo>
                <a:lnTo>
                  <a:pt x="13444538" y="6636794"/>
                </a:lnTo>
                <a:lnTo>
                  <a:pt x="8821373" y="6636794"/>
                </a:lnTo>
                <a:cubicBezTo>
                  <a:pt x="8299458" y="6636794"/>
                  <a:pt x="8334786" y="5343613"/>
                  <a:pt x="8334786" y="5343613"/>
                </a:cubicBezTo>
                <a:lnTo>
                  <a:pt x="7846465" y="5343613"/>
                </a:lnTo>
                <a:lnTo>
                  <a:pt x="7749843" y="6893420"/>
                </a:lnTo>
                <a:lnTo>
                  <a:pt x="7708630" y="7485290"/>
                </a:lnTo>
                <a:cubicBezTo>
                  <a:pt x="7706724" y="7512044"/>
                  <a:pt x="7707417" y="7536504"/>
                  <a:pt x="7710642" y="7558658"/>
                </a:cubicBezTo>
                <a:lnTo>
                  <a:pt x="7711853" y="7562850"/>
                </a:lnTo>
                <a:lnTo>
                  <a:pt x="6569425" y="7562850"/>
                </a:lnTo>
                <a:lnTo>
                  <a:pt x="6567675" y="7560536"/>
                </a:lnTo>
                <a:lnTo>
                  <a:pt x="2952204" y="7560536"/>
                </a:lnTo>
                <a:lnTo>
                  <a:pt x="2952204" y="7562850"/>
                </a:lnTo>
                <a:lnTo>
                  <a:pt x="0" y="7562850"/>
                </a:lnTo>
                <a:close/>
              </a:path>
            </a:pathLst>
          </a:custGeom>
          <a:solidFill>
            <a:schemeClr val="accent1">
              <a:alpha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/>
            </a:lvl2pPr>
            <a:lvl3pPr marL="352689" indent="0">
              <a:buNone/>
              <a:defRPr/>
            </a:lvl3pPr>
            <a:lvl4pPr marL="606049" indent="0">
              <a:buNone/>
              <a:defRPr/>
            </a:lvl4pPr>
            <a:lvl5pPr marL="852211" indent="0">
              <a:buNone/>
              <a:defRPr/>
            </a:lvl5pPr>
          </a:lstStyle>
          <a:p>
            <a:pPr lv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29DE4-7FFB-2E91-55D2-58319F86DB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3428" y="1122847"/>
            <a:ext cx="5942682" cy="238676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353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35FF8-4A5A-11C3-5C93-3E8E80697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428" y="3601746"/>
            <a:ext cx="5942682" cy="1655479"/>
          </a:xfrm>
        </p:spPr>
        <p:txBody>
          <a:bodyPr/>
          <a:lstStyle>
            <a:lvl1pPr marL="0" indent="0" algn="l">
              <a:buNone/>
              <a:defRPr sz="2176">
                <a:solidFill>
                  <a:schemeClr val="bg1"/>
                </a:solidFill>
              </a:defRPr>
            </a:lvl1pPr>
            <a:lvl2pPr marL="414589" indent="0" algn="ctr">
              <a:buNone/>
              <a:defRPr sz="1814"/>
            </a:lvl2pPr>
            <a:lvl3pPr marL="829178" indent="0" algn="ctr">
              <a:buNone/>
              <a:defRPr sz="1632"/>
            </a:lvl3pPr>
            <a:lvl4pPr marL="1243767" indent="0" algn="ctr">
              <a:buNone/>
              <a:defRPr sz="1451"/>
            </a:lvl4pPr>
            <a:lvl5pPr marL="1658356" indent="0" algn="ctr">
              <a:buNone/>
              <a:defRPr sz="1451"/>
            </a:lvl5pPr>
            <a:lvl6pPr marL="2072945" indent="0" algn="ctr">
              <a:buNone/>
              <a:defRPr sz="1451"/>
            </a:lvl6pPr>
            <a:lvl7pPr marL="2487534" indent="0" algn="ctr">
              <a:buNone/>
              <a:defRPr sz="1451"/>
            </a:lvl7pPr>
            <a:lvl8pPr marL="2902123" indent="0" algn="ctr">
              <a:buNone/>
              <a:defRPr sz="1451"/>
            </a:lvl8pPr>
            <a:lvl9pPr marL="3316712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E4B7DACC-EBA9-C14C-00FF-26157267B5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22473" y="784320"/>
            <a:ext cx="1969529" cy="1475488"/>
          </a:xfrm>
          <a:custGeom>
            <a:avLst/>
            <a:gdLst>
              <a:gd name="connsiteX0" fmla="*/ 381985 w 2171867"/>
              <a:gd name="connsiteY0" fmla="*/ 0 h 1627135"/>
              <a:gd name="connsiteX1" fmla="*/ 2171867 w 2171867"/>
              <a:gd name="connsiteY1" fmla="*/ 0 h 1627135"/>
              <a:gd name="connsiteX2" fmla="*/ 2171867 w 2171867"/>
              <a:gd name="connsiteY2" fmla="*/ 1627135 h 1627135"/>
              <a:gd name="connsiteX3" fmla="*/ 289174 w 2171867"/>
              <a:gd name="connsiteY3" fmla="*/ 731789 h 1627135"/>
              <a:gd name="connsiteX4" fmla="*/ 1027 w 2171867"/>
              <a:gd name="connsiteY4" fmla="*/ 348751 h 1627135"/>
              <a:gd name="connsiteX5" fmla="*/ 381985 w 2171867"/>
              <a:gd name="connsiteY5" fmla="*/ 0 h 1627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67" h="1627135">
                <a:moveTo>
                  <a:pt x="381985" y="0"/>
                </a:moveTo>
                <a:lnTo>
                  <a:pt x="2171867" y="0"/>
                </a:lnTo>
                <a:lnTo>
                  <a:pt x="2171867" y="1627135"/>
                </a:lnTo>
                <a:lnTo>
                  <a:pt x="289174" y="731789"/>
                </a:lnTo>
                <a:cubicBezTo>
                  <a:pt x="95922" y="639319"/>
                  <a:pt x="-11786" y="534036"/>
                  <a:pt x="1027" y="348751"/>
                </a:cubicBezTo>
                <a:cubicBezTo>
                  <a:pt x="17306" y="116365"/>
                  <a:pt x="172114" y="0"/>
                  <a:pt x="381985" y="0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/>
            </a:lvl2pPr>
            <a:lvl3pPr marL="352689" indent="0">
              <a:buNone/>
              <a:defRPr/>
            </a:lvl3pPr>
            <a:lvl4pPr marL="606049" indent="0">
              <a:buNone/>
              <a:defRPr/>
            </a:lvl4pPr>
            <a:lvl5pPr marL="852211" indent="0">
              <a:buNone/>
              <a:defRPr/>
            </a:lvl5pPr>
          </a:lstStyle>
          <a:p>
            <a:pPr lvl="0"/>
            <a:endParaRPr lang="en-GB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B30DA4D-E4D2-4093-6FBE-F87A7383C5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2892" y="6054698"/>
            <a:ext cx="2709812" cy="303744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CB388C-4BA3-100D-8C09-873BE7BE78F2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9E3180-2C7C-16FD-33B4-69580CF266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9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914FDC-F9DF-F176-5BDA-AE1E31AD9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33" name="Free-form: Shape 32">
            <a:extLst>
              <a:ext uri="{FF2B5EF4-FFF2-40B4-BE49-F238E27FC236}">
                <a16:creationId xmlns:a16="http://schemas.microsoft.com/office/drawing/2014/main" id="{40A08B86-006D-0458-3F13-180BC570976B}"/>
              </a:ext>
            </a:extLst>
          </p:cNvPr>
          <p:cNvSpPr/>
          <p:nvPr/>
        </p:nvSpPr>
        <p:spPr>
          <a:xfrm>
            <a:off x="1" y="1"/>
            <a:ext cx="12191998" cy="6857998"/>
          </a:xfrm>
          <a:custGeom>
            <a:avLst/>
            <a:gdLst>
              <a:gd name="connsiteX0" fmla="*/ 0 w 13444536"/>
              <a:gd name="connsiteY0" fmla="*/ 0 h 7562848"/>
              <a:gd name="connsiteX1" fmla="*/ 8681584 w 13444536"/>
              <a:gd name="connsiteY1" fmla="*/ 0 h 7562848"/>
              <a:gd name="connsiteX2" fmla="*/ 8630798 w 13444536"/>
              <a:gd name="connsiteY2" fmla="*/ 23766 h 7562848"/>
              <a:gd name="connsiteX3" fmla="*/ 7600439 w 13444536"/>
              <a:gd name="connsiteY3" fmla="*/ 1730895 h 7562848"/>
              <a:gd name="connsiteX4" fmla="*/ 8817912 w 13444536"/>
              <a:gd name="connsiteY4" fmla="*/ 3677587 h 7562848"/>
              <a:gd name="connsiteX5" fmla="*/ 13444536 w 13444536"/>
              <a:gd name="connsiteY5" fmla="*/ 5889165 h 7562848"/>
              <a:gd name="connsiteX6" fmla="*/ 13444536 w 13444536"/>
              <a:gd name="connsiteY6" fmla="*/ 6744316 h 7562848"/>
              <a:gd name="connsiteX7" fmla="*/ 8234327 w 13444536"/>
              <a:gd name="connsiteY7" fmla="*/ 6744316 h 7562848"/>
              <a:gd name="connsiteX8" fmla="*/ 7740091 w 13444536"/>
              <a:gd name="connsiteY8" fmla="*/ 5430807 h 7562848"/>
              <a:gd name="connsiteX9" fmla="*/ 7244093 w 13444536"/>
              <a:gd name="connsiteY9" fmla="*/ 5430807 h 7562848"/>
              <a:gd name="connsiteX10" fmla="*/ 7145954 w 13444536"/>
              <a:gd name="connsiteY10" fmla="*/ 7004977 h 7562848"/>
              <a:gd name="connsiteX11" fmla="*/ 7107108 w 13444536"/>
              <a:gd name="connsiteY11" fmla="*/ 7562848 h 7562848"/>
              <a:gd name="connsiteX12" fmla="*/ 0 w 13444536"/>
              <a:gd name="connsiteY12" fmla="*/ 7562848 h 756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44536" h="7562848">
                <a:moveTo>
                  <a:pt x="0" y="0"/>
                </a:moveTo>
                <a:lnTo>
                  <a:pt x="8681584" y="0"/>
                </a:lnTo>
                <a:lnTo>
                  <a:pt x="8630798" y="23766"/>
                </a:lnTo>
                <a:cubicBezTo>
                  <a:pt x="8042283" y="332016"/>
                  <a:pt x="7655842" y="938358"/>
                  <a:pt x="7600439" y="1730895"/>
                </a:cubicBezTo>
                <a:cubicBezTo>
                  <a:pt x="7535359" y="2663437"/>
                  <a:pt x="7991958" y="3287825"/>
                  <a:pt x="8817912" y="3677587"/>
                </a:cubicBezTo>
                <a:lnTo>
                  <a:pt x="13444536" y="5889165"/>
                </a:lnTo>
                <a:lnTo>
                  <a:pt x="13444536" y="6744316"/>
                </a:lnTo>
                <a:lnTo>
                  <a:pt x="8234327" y="6744316"/>
                </a:lnTo>
                <a:cubicBezTo>
                  <a:pt x="7704209" y="6744316"/>
                  <a:pt x="7740091" y="5430807"/>
                  <a:pt x="7740091" y="5430807"/>
                </a:cubicBezTo>
                <a:lnTo>
                  <a:pt x="7244093" y="5430807"/>
                </a:lnTo>
                <a:lnTo>
                  <a:pt x="7145954" y="7004977"/>
                </a:lnTo>
                <a:lnTo>
                  <a:pt x="7107108" y="7562848"/>
                </a:lnTo>
                <a:lnTo>
                  <a:pt x="0" y="7562848"/>
                </a:lnTo>
                <a:close/>
              </a:path>
            </a:pathLst>
          </a:custGeom>
          <a:solidFill>
            <a:schemeClr val="tx2">
              <a:alpha val="85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9" name="Free-form: Shape 28">
            <a:extLst>
              <a:ext uri="{FF2B5EF4-FFF2-40B4-BE49-F238E27FC236}">
                <a16:creationId xmlns:a16="http://schemas.microsoft.com/office/drawing/2014/main" id="{4B86806C-B8E5-FA0C-ED9C-11D96B2B8DD4}"/>
              </a:ext>
            </a:extLst>
          </p:cNvPr>
          <p:cNvSpPr/>
          <p:nvPr/>
        </p:nvSpPr>
        <p:spPr>
          <a:xfrm>
            <a:off x="9725060" y="799546"/>
            <a:ext cx="2466940" cy="1720503"/>
          </a:xfrm>
          <a:custGeom>
            <a:avLst/>
            <a:gdLst>
              <a:gd name="connsiteX0" fmla="*/ 387990 w 2720380"/>
              <a:gd name="connsiteY0" fmla="*/ 0 h 1897333"/>
              <a:gd name="connsiteX1" fmla="*/ 2720380 w 2720380"/>
              <a:gd name="connsiteY1" fmla="*/ 0 h 1897333"/>
              <a:gd name="connsiteX2" fmla="*/ 2720380 w 2720380"/>
              <a:gd name="connsiteY2" fmla="*/ 1897333 h 1897333"/>
              <a:gd name="connsiteX3" fmla="*/ 293719 w 2720380"/>
              <a:gd name="connsiteY3" fmla="*/ 743293 h 1897333"/>
              <a:gd name="connsiteX4" fmla="*/ 1043 w 2720380"/>
              <a:gd name="connsiteY4" fmla="*/ 354233 h 1897333"/>
              <a:gd name="connsiteX5" fmla="*/ 387990 w 2720380"/>
              <a:gd name="connsiteY5" fmla="*/ 0 h 1897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0380" h="1897333">
                <a:moveTo>
                  <a:pt x="387990" y="0"/>
                </a:moveTo>
                <a:lnTo>
                  <a:pt x="2720380" y="0"/>
                </a:lnTo>
                <a:lnTo>
                  <a:pt x="2720380" y="1897333"/>
                </a:lnTo>
                <a:lnTo>
                  <a:pt x="293719" y="743293"/>
                </a:lnTo>
                <a:cubicBezTo>
                  <a:pt x="97430" y="649369"/>
                  <a:pt x="-11971" y="542431"/>
                  <a:pt x="1043" y="354233"/>
                </a:cubicBezTo>
                <a:cubicBezTo>
                  <a:pt x="17578" y="118195"/>
                  <a:pt x="174820" y="0"/>
                  <a:pt x="387990" y="0"/>
                </a:cubicBezTo>
                <a:close/>
              </a:path>
            </a:pathLst>
          </a:custGeom>
          <a:solidFill>
            <a:schemeClr val="tx2">
              <a:alpha val="85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22170DF-FAFA-F95B-0582-8F41657DB80E}"/>
              </a:ext>
            </a:extLst>
          </p:cNvPr>
          <p:cNvGrpSpPr/>
          <p:nvPr userDrawn="1"/>
        </p:nvGrpSpPr>
        <p:grpSpPr>
          <a:xfrm>
            <a:off x="1003131" y="6054734"/>
            <a:ext cx="2710533" cy="303895"/>
            <a:chOff x="2907468" y="3352704"/>
            <a:chExt cx="7626269" cy="855060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E0768F6-D20A-4D6E-1036-562751EC8987}"/>
                </a:ext>
              </a:extLst>
            </p:cNvPr>
            <p:cNvSpPr/>
            <p:nvPr/>
          </p:nvSpPr>
          <p:spPr>
            <a:xfrm>
              <a:off x="7325105" y="3352704"/>
              <a:ext cx="488100" cy="854963"/>
            </a:xfrm>
            <a:custGeom>
              <a:avLst/>
              <a:gdLst>
                <a:gd name="connsiteX0" fmla="*/ 465963 w 488100"/>
                <a:gd name="connsiteY0" fmla="*/ 95 h 854963"/>
                <a:gd name="connsiteX1" fmla="*/ 0 w 488100"/>
                <a:gd name="connsiteY1" fmla="*/ 95 h 854963"/>
                <a:gd name="connsiteX2" fmla="*/ 0 w 488100"/>
                <a:gd name="connsiteY2" fmla="*/ 52673 h 854963"/>
                <a:gd name="connsiteX3" fmla="*/ 139732 w 488100"/>
                <a:gd name="connsiteY3" fmla="*/ 106775 h 854963"/>
                <a:gd name="connsiteX4" fmla="*/ 139351 w 488100"/>
                <a:gd name="connsiteY4" fmla="*/ 120110 h 854963"/>
                <a:gd name="connsiteX5" fmla="*/ 89821 w 488100"/>
                <a:gd name="connsiteY5" fmla="*/ 829818 h 854963"/>
                <a:gd name="connsiteX6" fmla="*/ 110776 w 488100"/>
                <a:gd name="connsiteY6" fmla="*/ 854964 h 854963"/>
                <a:gd name="connsiteX7" fmla="*/ 406337 w 488100"/>
                <a:gd name="connsiteY7" fmla="*/ 854964 h 854963"/>
                <a:gd name="connsiteX8" fmla="*/ 431863 w 488100"/>
                <a:gd name="connsiteY8" fmla="*/ 829818 h 854963"/>
                <a:gd name="connsiteX9" fmla="*/ 487966 w 488100"/>
                <a:gd name="connsiteY9" fmla="*/ 26384 h 854963"/>
                <a:gd name="connsiteX10" fmla="*/ 466058 w 488100"/>
                <a:gd name="connsiteY10" fmla="*/ 0 h 85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100" h="854963">
                  <a:moveTo>
                    <a:pt x="465963" y="95"/>
                  </a:moveTo>
                  <a:lnTo>
                    <a:pt x="0" y="95"/>
                  </a:lnTo>
                  <a:lnTo>
                    <a:pt x="0" y="52673"/>
                  </a:lnTo>
                  <a:cubicBezTo>
                    <a:pt x="0" y="52673"/>
                    <a:pt x="145351" y="50673"/>
                    <a:pt x="139732" y="106775"/>
                  </a:cubicBezTo>
                  <a:cubicBezTo>
                    <a:pt x="139160" y="112776"/>
                    <a:pt x="139160" y="116872"/>
                    <a:pt x="139351" y="120110"/>
                  </a:cubicBezTo>
                  <a:lnTo>
                    <a:pt x="89821" y="829818"/>
                  </a:lnTo>
                  <a:cubicBezTo>
                    <a:pt x="88678" y="846106"/>
                    <a:pt x="96012" y="854964"/>
                    <a:pt x="110776" y="854964"/>
                  </a:cubicBezTo>
                  <a:lnTo>
                    <a:pt x="406337" y="854964"/>
                  </a:lnTo>
                  <a:cubicBezTo>
                    <a:pt x="422148" y="854964"/>
                    <a:pt x="430721" y="846201"/>
                    <a:pt x="431863" y="829818"/>
                  </a:cubicBezTo>
                  <a:lnTo>
                    <a:pt x="487966" y="26384"/>
                  </a:lnTo>
                  <a:cubicBezTo>
                    <a:pt x="489204" y="8858"/>
                    <a:pt x="481870" y="0"/>
                    <a:pt x="46605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A1FA36-8100-A594-D20E-30DF1B763954}"/>
                </a:ext>
              </a:extLst>
            </p:cNvPr>
            <p:cNvSpPr/>
            <p:nvPr/>
          </p:nvSpPr>
          <p:spPr>
            <a:xfrm>
              <a:off x="7866199" y="3352800"/>
              <a:ext cx="1253970" cy="854868"/>
            </a:xfrm>
            <a:custGeom>
              <a:avLst/>
              <a:gdLst>
                <a:gd name="connsiteX0" fmla="*/ 330443 w 1253970"/>
                <a:gd name="connsiteY0" fmla="*/ 854869 h 854868"/>
                <a:gd name="connsiteX1" fmla="*/ 1450 w 1253970"/>
                <a:gd name="connsiteY1" fmla="*/ 427387 h 854868"/>
                <a:gd name="connsiteX2" fmla="*/ 390165 w 1253970"/>
                <a:gd name="connsiteY2" fmla="*/ 0 h 854868"/>
                <a:gd name="connsiteX3" fmla="*/ 923375 w 1253970"/>
                <a:gd name="connsiteY3" fmla="*/ 0 h 854868"/>
                <a:gd name="connsiteX4" fmla="*/ 1252464 w 1253970"/>
                <a:gd name="connsiteY4" fmla="*/ 427387 h 854868"/>
                <a:gd name="connsiteX5" fmla="*/ 863653 w 1253970"/>
                <a:gd name="connsiteY5" fmla="*/ 854869 h 854868"/>
                <a:gd name="connsiteX6" fmla="*/ 330443 w 1253970"/>
                <a:gd name="connsiteY6" fmla="*/ 854869 h 854868"/>
                <a:gd name="connsiteX7" fmla="*/ 713349 w 1253970"/>
                <a:gd name="connsiteY7" fmla="*/ 738283 h 854868"/>
                <a:gd name="connsiteX8" fmla="*/ 908230 w 1253970"/>
                <a:gd name="connsiteY8" fmla="*/ 426244 h 854868"/>
                <a:gd name="connsiteX9" fmla="*/ 756782 w 1253970"/>
                <a:gd name="connsiteY9" fmla="*/ 115348 h 854868"/>
                <a:gd name="connsiteX10" fmla="*/ 523611 w 1253970"/>
                <a:gd name="connsiteY10" fmla="*/ 115348 h 854868"/>
                <a:gd name="connsiteX11" fmla="*/ 334349 w 1253970"/>
                <a:gd name="connsiteY11" fmla="*/ 426244 h 854868"/>
                <a:gd name="connsiteX12" fmla="*/ 480177 w 1253970"/>
                <a:gd name="connsiteY12" fmla="*/ 738283 h 854868"/>
                <a:gd name="connsiteX13" fmla="*/ 713349 w 1253970"/>
                <a:gd name="connsiteY13" fmla="*/ 738283 h 85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970" h="854868">
                  <a:moveTo>
                    <a:pt x="330443" y="854869"/>
                  </a:moveTo>
                  <a:cubicBezTo>
                    <a:pt x="117560" y="854869"/>
                    <a:pt x="-15505" y="669322"/>
                    <a:pt x="1450" y="427387"/>
                  </a:cubicBezTo>
                  <a:cubicBezTo>
                    <a:pt x="18786" y="179356"/>
                    <a:pt x="173852" y="0"/>
                    <a:pt x="390165" y="0"/>
                  </a:cubicBezTo>
                  <a:lnTo>
                    <a:pt x="923375" y="0"/>
                  </a:lnTo>
                  <a:cubicBezTo>
                    <a:pt x="1140735" y="0"/>
                    <a:pt x="1269513" y="182975"/>
                    <a:pt x="1252464" y="427387"/>
                  </a:cubicBezTo>
                  <a:cubicBezTo>
                    <a:pt x="1235604" y="668084"/>
                    <a:pt x="1078823" y="854869"/>
                    <a:pt x="863653" y="854869"/>
                  </a:cubicBezTo>
                  <a:lnTo>
                    <a:pt x="330443" y="854869"/>
                  </a:lnTo>
                  <a:close/>
                  <a:moveTo>
                    <a:pt x="713349" y="738283"/>
                  </a:moveTo>
                  <a:cubicBezTo>
                    <a:pt x="827744" y="738283"/>
                    <a:pt x="892418" y="653129"/>
                    <a:pt x="908230" y="426244"/>
                  </a:cubicBezTo>
                  <a:cubicBezTo>
                    <a:pt x="924137" y="199358"/>
                    <a:pt x="900515" y="115348"/>
                    <a:pt x="756782" y="115348"/>
                  </a:cubicBezTo>
                  <a:lnTo>
                    <a:pt x="523611" y="115348"/>
                  </a:lnTo>
                  <a:cubicBezTo>
                    <a:pt x="393404" y="115348"/>
                    <a:pt x="350256" y="199358"/>
                    <a:pt x="334349" y="426244"/>
                  </a:cubicBezTo>
                  <a:cubicBezTo>
                    <a:pt x="318537" y="653225"/>
                    <a:pt x="369306" y="738283"/>
                    <a:pt x="480177" y="738283"/>
                  </a:cubicBezTo>
                  <a:lnTo>
                    <a:pt x="713349" y="738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CF025F8-DA96-671B-7478-C6D9F99E58AF}"/>
                </a:ext>
              </a:extLst>
            </p:cNvPr>
            <p:cNvSpPr/>
            <p:nvPr/>
          </p:nvSpPr>
          <p:spPr>
            <a:xfrm>
              <a:off x="4562515" y="3352800"/>
              <a:ext cx="2768705" cy="854964"/>
            </a:xfrm>
            <a:custGeom>
              <a:avLst/>
              <a:gdLst>
                <a:gd name="connsiteX0" fmla="*/ 2762019 w 2768705"/>
                <a:gd name="connsiteY0" fmla="*/ 821055 h 854964"/>
                <a:gd name="connsiteX1" fmla="*/ 2311677 w 2768705"/>
                <a:gd name="connsiteY1" fmla="*/ 459962 h 854964"/>
                <a:gd name="connsiteX2" fmla="*/ 2469030 w 2768705"/>
                <a:gd name="connsiteY2" fmla="*/ 459962 h 854964"/>
                <a:gd name="connsiteX3" fmla="*/ 2715822 w 2768705"/>
                <a:gd name="connsiteY3" fmla="*/ 234315 h 854964"/>
                <a:gd name="connsiteX4" fmla="*/ 2501224 w 2768705"/>
                <a:gd name="connsiteY4" fmla="*/ 0 h 854964"/>
                <a:gd name="connsiteX5" fmla="*/ 1549105 w 2768705"/>
                <a:gd name="connsiteY5" fmla="*/ 0 h 854964"/>
                <a:gd name="connsiteX6" fmla="*/ 1517387 w 2768705"/>
                <a:gd name="connsiteY6" fmla="*/ 32576 h 854964"/>
                <a:gd name="connsiteX7" fmla="*/ 1467095 w 2768705"/>
                <a:gd name="connsiteY7" fmla="*/ 751904 h 854964"/>
                <a:gd name="connsiteX8" fmla="*/ 893690 w 2768705"/>
                <a:gd name="connsiteY8" fmla="*/ 21336 h 854964"/>
                <a:gd name="connsiteX9" fmla="*/ 852161 w 2768705"/>
                <a:gd name="connsiteY9" fmla="*/ 0 h 854964"/>
                <a:gd name="connsiteX10" fmla="*/ 796630 w 2768705"/>
                <a:gd name="connsiteY10" fmla="*/ 0 h 854964"/>
                <a:gd name="connsiteX11" fmla="*/ 753291 w 2768705"/>
                <a:gd name="connsiteY11" fmla="*/ 21336 h 854964"/>
                <a:gd name="connsiteX12" fmla="*/ 9293 w 2768705"/>
                <a:gd name="connsiteY12" fmla="*/ 817340 h 854964"/>
                <a:gd name="connsiteX13" fmla="*/ 54 w 2768705"/>
                <a:gd name="connsiteY13" fmla="*/ 836009 h 854964"/>
                <a:gd name="connsiteX14" fmla="*/ 17961 w 2768705"/>
                <a:gd name="connsiteY14" fmla="*/ 854869 h 854964"/>
                <a:gd name="connsiteX15" fmla="*/ 65681 w 2768705"/>
                <a:gd name="connsiteY15" fmla="*/ 854869 h 854964"/>
                <a:gd name="connsiteX16" fmla="*/ 113306 w 2768705"/>
                <a:gd name="connsiteY16" fmla="*/ 837724 h 854964"/>
                <a:gd name="connsiteX17" fmla="*/ 283614 w 2768705"/>
                <a:gd name="connsiteY17" fmla="*/ 652939 h 854964"/>
                <a:gd name="connsiteX18" fmla="*/ 760626 w 2768705"/>
                <a:gd name="connsiteY18" fmla="*/ 652939 h 854964"/>
                <a:gd name="connsiteX19" fmla="*/ 783676 w 2768705"/>
                <a:gd name="connsiteY19" fmla="*/ 627888 h 854964"/>
                <a:gd name="connsiteX20" fmla="*/ 728717 w 2768705"/>
                <a:gd name="connsiteY20" fmla="*/ 552926 h 854964"/>
                <a:gd name="connsiteX21" fmla="*/ 684711 w 2768705"/>
                <a:gd name="connsiteY21" fmla="*/ 536353 h 854964"/>
                <a:gd name="connsiteX22" fmla="*/ 391151 w 2768705"/>
                <a:gd name="connsiteY22" fmla="*/ 536353 h 854964"/>
                <a:gd name="connsiteX23" fmla="*/ 654517 w 2768705"/>
                <a:gd name="connsiteY23" fmla="*/ 250698 h 854964"/>
                <a:gd name="connsiteX24" fmla="*/ 1102859 w 2768705"/>
                <a:gd name="connsiteY24" fmla="*/ 833628 h 854964"/>
                <a:gd name="connsiteX25" fmla="*/ 1147722 w 2768705"/>
                <a:gd name="connsiteY25" fmla="*/ 854964 h 854964"/>
                <a:gd name="connsiteX26" fmla="*/ 1777991 w 2768705"/>
                <a:gd name="connsiteY26" fmla="*/ 854964 h 854964"/>
                <a:gd name="connsiteX27" fmla="*/ 1803518 w 2768705"/>
                <a:gd name="connsiteY27" fmla="*/ 829818 h 854964"/>
                <a:gd name="connsiteX28" fmla="*/ 1853524 w 2768705"/>
                <a:gd name="connsiteY28" fmla="*/ 115348 h 854964"/>
                <a:gd name="connsiteX29" fmla="*/ 2254241 w 2768705"/>
                <a:gd name="connsiteY29" fmla="*/ 115348 h 854964"/>
                <a:gd name="connsiteX30" fmla="*/ 2373018 w 2768705"/>
                <a:gd name="connsiteY30" fmla="*/ 229457 h 854964"/>
                <a:gd name="connsiteX31" fmla="*/ 2239191 w 2768705"/>
                <a:gd name="connsiteY31" fmla="*/ 347186 h 854964"/>
                <a:gd name="connsiteX32" fmla="*/ 1936963 w 2768705"/>
                <a:gd name="connsiteY32" fmla="*/ 347186 h 854964"/>
                <a:gd name="connsiteX33" fmla="*/ 1911436 w 2768705"/>
                <a:gd name="connsiteY33" fmla="*/ 372332 h 854964"/>
                <a:gd name="connsiteX34" fmla="*/ 1909245 w 2768705"/>
                <a:gd name="connsiteY34" fmla="*/ 403765 h 854964"/>
                <a:gd name="connsiteX35" fmla="*/ 1923628 w 2768705"/>
                <a:gd name="connsiteY35" fmla="*/ 440055 h 854964"/>
                <a:gd name="connsiteX36" fmla="*/ 2352825 w 2768705"/>
                <a:gd name="connsiteY36" fmla="*/ 827246 h 854964"/>
                <a:gd name="connsiteX37" fmla="*/ 2447122 w 2768705"/>
                <a:gd name="connsiteY37" fmla="*/ 854869 h 854964"/>
                <a:gd name="connsiteX38" fmla="*/ 2750589 w 2768705"/>
                <a:gd name="connsiteY38" fmla="*/ 854869 h 854964"/>
                <a:gd name="connsiteX39" fmla="*/ 2768686 w 2768705"/>
                <a:gd name="connsiteY39" fmla="*/ 838581 h 854964"/>
                <a:gd name="connsiteX40" fmla="*/ 2762019 w 2768705"/>
                <a:gd name="connsiteY40" fmla="*/ 821150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68705" h="854964">
                  <a:moveTo>
                    <a:pt x="2762019" y="821055"/>
                  </a:moveTo>
                  <a:lnTo>
                    <a:pt x="2311677" y="459962"/>
                  </a:lnTo>
                  <a:lnTo>
                    <a:pt x="2469030" y="459962"/>
                  </a:lnTo>
                  <a:cubicBezTo>
                    <a:pt x="2601522" y="459962"/>
                    <a:pt x="2705535" y="381000"/>
                    <a:pt x="2715822" y="234315"/>
                  </a:cubicBezTo>
                  <a:cubicBezTo>
                    <a:pt x="2726109" y="86487"/>
                    <a:pt x="2633622" y="0"/>
                    <a:pt x="2501224" y="0"/>
                  </a:cubicBezTo>
                  <a:lnTo>
                    <a:pt x="1549105" y="0"/>
                  </a:lnTo>
                  <a:cubicBezTo>
                    <a:pt x="1528817" y="0"/>
                    <a:pt x="1518911" y="11335"/>
                    <a:pt x="1517387" y="32576"/>
                  </a:cubicBezTo>
                  <a:lnTo>
                    <a:pt x="1467095" y="751904"/>
                  </a:lnTo>
                  <a:lnTo>
                    <a:pt x="893690" y="21336"/>
                  </a:lnTo>
                  <a:cubicBezTo>
                    <a:pt x="882165" y="7525"/>
                    <a:pt x="870163" y="0"/>
                    <a:pt x="852161" y="0"/>
                  </a:cubicBezTo>
                  <a:lnTo>
                    <a:pt x="796630" y="0"/>
                  </a:lnTo>
                  <a:cubicBezTo>
                    <a:pt x="780819" y="0"/>
                    <a:pt x="766626" y="7525"/>
                    <a:pt x="753291" y="21336"/>
                  </a:cubicBezTo>
                  <a:lnTo>
                    <a:pt x="9293" y="817340"/>
                  </a:lnTo>
                  <a:cubicBezTo>
                    <a:pt x="2055" y="823436"/>
                    <a:pt x="340" y="831056"/>
                    <a:pt x="54" y="836009"/>
                  </a:cubicBezTo>
                  <a:cubicBezTo>
                    <a:pt x="-708" y="847344"/>
                    <a:pt x="6626" y="854869"/>
                    <a:pt x="17961" y="854869"/>
                  </a:cubicBezTo>
                  <a:lnTo>
                    <a:pt x="65681" y="854869"/>
                  </a:lnTo>
                  <a:cubicBezTo>
                    <a:pt x="103305" y="854869"/>
                    <a:pt x="113306" y="837724"/>
                    <a:pt x="113306" y="837724"/>
                  </a:cubicBezTo>
                  <a:lnTo>
                    <a:pt x="283614" y="652939"/>
                  </a:lnTo>
                  <a:lnTo>
                    <a:pt x="760626" y="652939"/>
                  </a:lnTo>
                  <a:cubicBezTo>
                    <a:pt x="776532" y="652939"/>
                    <a:pt x="790629" y="639699"/>
                    <a:pt x="783676" y="627888"/>
                  </a:cubicBezTo>
                  <a:lnTo>
                    <a:pt x="728717" y="552926"/>
                  </a:lnTo>
                  <a:cubicBezTo>
                    <a:pt x="716144" y="536258"/>
                    <a:pt x="703095" y="536353"/>
                    <a:pt x="684711" y="536353"/>
                  </a:cubicBezTo>
                  <a:lnTo>
                    <a:pt x="391151" y="536353"/>
                  </a:lnTo>
                  <a:lnTo>
                    <a:pt x="654517" y="250698"/>
                  </a:lnTo>
                  <a:lnTo>
                    <a:pt x="1102859" y="833628"/>
                  </a:lnTo>
                  <a:cubicBezTo>
                    <a:pt x="1114289" y="848678"/>
                    <a:pt x="1127338" y="854964"/>
                    <a:pt x="1147722" y="854964"/>
                  </a:cubicBezTo>
                  <a:lnTo>
                    <a:pt x="1777991" y="854964"/>
                  </a:lnTo>
                  <a:cubicBezTo>
                    <a:pt x="1792755" y="854964"/>
                    <a:pt x="1802375" y="846201"/>
                    <a:pt x="1803518" y="829818"/>
                  </a:cubicBezTo>
                  <a:lnTo>
                    <a:pt x="1853524" y="115348"/>
                  </a:lnTo>
                  <a:lnTo>
                    <a:pt x="2254241" y="115348"/>
                  </a:lnTo>
                  <a:cubicBezTo>
                    <a:pt x="2334632" y="115348"/>
                    <a:pt x="2379018" y="144209"/>
                    <a:pt x="2373018" y="229457"/>
                  </a:cubicBezTo>
                  <a:cubicBezTo>
                    <a:pt x="2367017" y="316040"/>
                    <a:pt x="2318344" y="347186"/>
                    <a:pt x="2239191" y="347186"/>
                  </a:cubicBezTo>
                  <a:lnTo>
                    <a:pt x="1936963" y="347186"/>
                  </a:lnTo>
                  <a:cubicBezTo>
                    <a:pt x="1921056" y="347186"/>
                    <a:pt x="1912579" y="356045"/>
                    <a:pt x="1911436" y="372332"/>
                  </a:cubicBezTo>
                  <a:lnTo>
                    <a:pt x="1909245" y="403765"/>
                  </a:lnTo>
                  <a:cubicBezTo>
                    <a:pt x="1908007" y="421196"/>
                    <a:pt x="1912865" y="431197"/>
                    <a:pt x="1923628" y="440055"/>
                  </a:cubicBezTo>
                  <a:lnTo>
                    <a:pt x="2352825" y="827246"/>
                  </a:lnTo>
                  <a:cubicBezTo>
                    <a:pt x="2380542" y="851154"/>
                    <a:pt x="2405212" y="854869"/>
                    <a:pt x="2447122" y="854869"/>
                  </a:cubicBezTo>
                  <a:lnTo>
                    <a:pt x="2750589" y="854869"/>
                  </a:lnTo>
                  <a:cubicBezTo>
                    <a:pt x="2763066" y="854869"/>
                    <a:pt x="2768115" y="846106"/>
                    <a:pt x="2768686" y="838581"/>
                  </a:cubicBezTo>
                  <a:cubicBezTo>
                    <a:pt x="2768972" y="833628"/>
                    <a:pt x="2766114" y="826103"/>
                    <a:pt x="2762019" y="82115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C0A4E3E-7363-1E5F-A8F1-CEC04184B640}"/>
                </a:ext>
              </a:extLst>
            </p:cNvPr>
            <p:cNvSpPr/>
            <p:nvPr/>
          </p:nvSpPr>
          <p:spPr>
            <a:xfrm>
              <a:off x="9187888" y="3352704"/>
              <a:ext cx="1345849" cy="855059"/>
            </a:xfrm>
            <a:custGeom>
              <a:avLst/>
              <a:gdLst>
                <a:gd name="connsiteX0" fmla="*/ 1323807 w 1345849"/>
                <a:gd name="connsiteY0" fmla="*/ 95 h 855059"/>
                <a:gd name="connsiteX1" fmla="*/ 1040723 w 1345849"/>
                <a:gd name="connsiteY1" fmla="*/ 95 h 855059"/>
                <a:gd name="connsiteX2" fmla="*/ 1040723 w 1345849"/>
                <a:gd name="connsiteY2" fmla="*/ 52673 h 855059"/>
                <a:gd name="connsiteX3" fmla="*/ 1180455 w 1345849"/>
                <a:gd name="connsiteY3" fmla="*/ 106775 h 855059"/>
                <a:gd name="connsiteX4" fmla="*/ 1153309 w 1345849"/>
                <a:gd name="connsiteY4" fmla="*/ 495110 h 855059"/>
                <a:gd name="connsiteX5" fmla="*/ 282057 w 1345849"/>
                <a:gd name="connsiteY5" fmla="*/ 20193 h 855059"/>
                <a:gd name="connsiteX6" fmla="*/ 192808 w 1345849"/>
                <a:gd name="connsiteY6" fmla="*/ 95 h 855059"/>
                <a:gd name="connsiteX7" fmla="*/ 80604 w 1345849"/>
                <a:gd name="connsiteY7" fmla="*/ 95 h 855059"/>
                <a:gd name="connsiteX8" fmla="*/ 56220 w 1345849"/>
                <a:gd name="connsiteY8" fmla="*/ 26480 h 855059"/>
                <a:gd name="connsiteX9" fmla="*/ 117 w 1345849"/>
                <a:gd name="connsiteY9" fmla="*/ 829913 h 855059"/>
                <a:gd name="connsiteX10" fmla="*/ 20977 w 1345849"/>
                <a:gd name="connsiteY10" fmla="*/ 855059 h 855059"/>
                <a:gd name="connsiteX11" fmla="*/ 134229 w 1345849"/>
                <a:gd name="connsiteY11" fmla="*/ 855059 h 855059"/>
                <a:gd name="connsiteX12" fmla="*/ 159756 w 1345849"/>
                <a:gd name="connsiteY12" fmla="*/ 829913 h 855059"/>
                <a:gd name="connsiteX13" fmla="*/ 193475 w 1345849"/>
                <a:gd name="connsiteY13" fmla="*/ 348615 h 855059"/>
                <a:gd name="connsiteX14" fmla="*/ 1110351 w 1345849"/>
                <a:gd name="connsiteY14" fmla="*/ 836104 h 855059"/>
                <a:gd name="connsiteX15" fmla="*/ 1198457 w 1345849"/>
                <a:gd name="connsiteY15" fmla="*/ 854964 h 855059"/>
                <a:gd name="connsiteX16" fmla="*/ 1264085 w 1345849"/>
                <a:gd name="connsiteY16" fmla="*/ 854964 h 855059"/>
                <a:gd name="connsiteX17" fmla="*/ 1289612 w 1345849"/>
                <a:gd name="connsiteY17" fmla="*/ 829818 h 855059"/>
                <a:gd name="connsiteX18" fmla="*/ 1345714 w 1345849"/>
                <a:gd name="connsiteY18" fmla="*/ 26384 h 855059"/>
                <a:gd name="connsiteX19" fmla="*/ 1323807 w 1345849"/>
                <a:gd name="connsiteY19" fmla="*/ 0 h 8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849" h="855059">
                  <a:moveTo>
                    <a:pt x="1323807" y="95"/>
                  </a:moveTo>
                  <a:lnTo>
                    <a:pt x="1040723" y="95"/>
                  </a:lnTo>
                  <a:lnTo>
                    <a:pt x="1040723" y="52673"/>
                  </a:lnTo>
                  <a:cubicBezTo>
                    <a:pt x="1040723" y="52673"/>
                    <a:pt x="1186075" y="50673"/>
                    <a:pt x="1180455" y="106775"/>
                  </a:cubicBezTo>
                  <a:lnTo>
                    <a:pt x="1153309" y="495110"/>
                  </a:lnTo>
                  <a:lnTo>
                    <a:pt x="282057" y="20193"/>
                  </a:lnTo>
                  <a:cubicBezTo>
                    <a:pt x="249291" y="2667"/>
                    <a:pt x="231289" y="95"/>
                    <a:pt x="192808" y="95"/>
                  </a:cubicBezTo>
                  <a:lnTo>
                    <a:pt x="80604" y="95"/>
                  </a:lnTo>
                  <a:cubicBezTo>
                    <a:pt x="65935" y="95"/>
                    <a:pt x="57458" y="8858"/>
                    <a:pt x="56220" y="26480"/>
                  </a:cubicBezTo>
                  <a:lnTo>
                    <a:pt x="117" y="829913"/>
                  </a:lnTo>
                  <a:cubicBezTo>
                    <a:pt x="-1026" y="846201"/>
                    <a:pt x="6213" y="855059"/>
                    <a:pt x="20977" y="855059"/>
                  </a:cubicBezTo>
                  <a:lnTo>
                    <a:pt x="134229" y="855059"/>
                  </a:lnTo>
                  <a:cubicBezTo>
                    <a:pt x="150136" y="855059"/>
                    <a:pt x="158613" y="846296"/>
                    <a:pt x="159756" y="829913"/>
                  </a:cubicBezTo>
                  <a:lnTo>
                    <a:pt x="193475" y="348615"/>
                  </a:lnTo>
                  <a:lnTo>
                    <a:pt x="1110351" y="836104"/>
                  </a:lnTo>
                  <a:cubicBezTo>
                    <a:pt x="1139784" y="851154"/>
                    <a:pt x="1164453" y="854964"/>
                    <a:pt x="1198457" y="854964"/>
                  </a:cubicBezTo>
                  <a:lnTo>
                    <a:pt x="1264085" y="854964"/>
                  </a:lnTo>
                  <a:cubicBezTo>
                    <a:pt x="1279991" y="854964"/>
                    <a:pt x="1288469" y="846201"/>
                    <a:pt x="1289612" y="829818"/>
                  </a:cubicBezTo>
                  <a:lnTo>
                    <a:pt x="1345714" y="26384"/>
                  </a:lnTo>
                  <a:cubicBezTo>
                    <a:pt x="1346952" y="8858"/>
                    <a:pt x="1339713" y="0"/>
                    <a:pt x="132380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AD6B31-F9F6-82B3-95B9-636AF9468711}"/>
                </a:ext>
              </a:extLst>
            </p:cNvPr>
            <p:cNvSpPr/>
            <p:nvPr/>
          </p:nvSpPr>
          <p:spPr>
            <a:xfrm>
              <a:off x="2907468" y="3352800"/>
              <a:ext cx="2230987" cy="854964"/>
            </a:xfrm>
            <a:custGeom>
              <a:avLst/>
              <a:gdLst>
                <a:gd name="connsiteX0" fmla="*/ 2217839 w 2230987"/>
                <a:gd name="connsiteY0" fmla="*/ 0 h 854964"/>
                <a:gd name="connsiteX1" fmla="*/ 264166 w 2230987"/>
                <a:gd name="connsiteY1" fmla="*/ 0 h 854964"/>
                <a:gd name="connsiteX2" fmla="*/ 52901 w 2230987"/>
                <a:gd name="connsiteY2" fmla="*/ 205550 h 854964"/>
                <a:gd name="connsiteX3" fmla="*/ 182251 w 2230987"/>
                <a:gd name="connsiteY3" fmla="*/ 412433 h 854964"/>
                <a:gd name="connsiteX4" fmla="*/ 701459 w 2230987"/>
                <a:gd name="connsiteY4" fmla="*/ 660654 h 854964"/>
                <a:gd name="connsiteX5" fmla="*/ 732510 w 2230987"/>
                <a:gd name="connsiteY5" fmla="*/ 701993 h 854964"/>
                <a:gd name="connsiteX6" fmla="*/ 691457 w 2230987"/>
                <a:gd name="connsiteY6" fmla="*/ 738283 h 854964"/>
                <a:gd name="connsiteX7" fmla="*/ 120243 w 2230987"/>
                <a:gd name="connsiteY7" fmla="*/ 738283 h 854964"/>
                <a:gd name="connsiteX8" fmla="*/ 67760 w 2230987"/>
                <a:gd name="connsiteY8" fmla="*/ 598742 h 854964"/>
                <a:gd name="connsiteX9" fmla="*/ 14992 w 2230987"/>
                <a:gd name="connsiteY9" fmla="*/ 598742 h 854964"/>
                <a:gd name="connsiteX10" fmla="*/ 4610 w 2230987"/>
                <a:gd name="connsiteY10" fmla="*/ 765905 h 854964"/>
                <a:gd name="connsiteX11" fmla="*/ 133 w 2230987"/>
                <a:gd name="connsiteY11" fmla="*/ 829818 h 854964"/>
                <a:gd name="connsiteX12" fmla="*/ 22136 w 2230987"/>
                <a:gd name="connsiteY12" fmla="*/ 854964 h 854964"/>
                <a:gd name="connsiteX13" fmla="*/ 851954 w 2230987"/>
                <a:gd name="connsiteY13" fmla="*/ 854964 h 854964"/>
                <a:gd name="connsiteX14" fmla="*/ 1064456 w 2230987"/>
                <a:gd name="connsiteY14" fmla="*/ 649415 h 854964"/>
                <a:gd name="connsiteX15" fmla="*/ 935202 w 2230987"/>
                <a:gd name="connsiteY15" fmla="*/ 441293 h 854964"/>
                <a:gd name="connsiteX16" fmla="*/ 415899 w 2230987"/>
                <a:gd name="connsiteY16" fmla="*/ 194405 h 854964"/>
                <a:gd name="connsiteX17" fmla="*/ 384752 w 2230987"/>
                <a:gd name="connsiteY17" fmla="*/ 153067 h 854964"/>
                <a:gd name="connsiteX18" fmla="*/ 425900 w 2230987"/>
                <a:gd name="connsiteY18" fmla="*/ 115443 h 854964"/>
                <a:gd name="connsiteX19" fmla="*/ 1259814 w 2230987"/>
                <a:gd name="connsiteY19" fmla="*/ 115443 h 854964"/>
                <a:gd name="connsiteX20" fmla="*/ 1209046 w 2230987"/>
                <a:gd name="connsiteY20" fmla="*/ 841153 h 854964"/>
                <a:gd name="connsiteX21" fmla="*/ 1225048 w 2230987"/>
                <a:gd name="connsiteY21" fmla="*/ 854964 h 854964"/>
                <a:gd name="connsiteX22" fmla="*/ 1531753 w 2230987"/>
                <a:gd name="connsiteY22" fmla="*/ 854964 h 854964"/>
                <a:gd name="connsiteX23" fmla="*/ 1549755 w 2230987"/>
                <a:gd name="connsiteY23" fmla="*/ 841153 h 854964"/>
                <a:gd name="connsiteX24" fmla="*/ 1600523 w 2230987"/>
                <a:gd name="connsiteY24" fmla="*/ 115443 h 854964"/>
                <a:gd name="connsiteX25" fmla="*/ 2113445 w 2230987"/>
                <a:gd name="connsiteY25" fmla="*/ 115443 h 854964"/>
                <a:gd name="connsiteX26" fmla="*/ 2143925 w 2230987"/>
                <a:gd name="connsiteY26" fmla="*/ 102870 h 854964"/>
                <a:gd name="connsiteX27" fmla="*/ 2227649 w 2230987"/>
                <a:gd name="connsiteY27" fmla="*/ 13811 h 854964"/>
                <a:gd name="connsiteX28" fmla="*/ 2217839 w 2230987"/>
                <a:gd name="connsiteY28" fmla="*/ 95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30987" h="854964">
                  <a:moveTo>
                    <a:pt x="2217839" y="0"/>
                  </a:moveTo>
                  <a:lnTo>
                    <a:pt x="264166" y="0"/>
                  </a:lnTo>
                  <a:cubicBezTo>
                    <a:pt x="146532" y="0"/>
                    <a:pt x="61474" y="81439"/>
                    <a:pt x="52901" y="205550"/>
                  </a:cubicBezTo>
                  <a:cubicBezTo>
                    <a:pt x="45948" y="304705"/>
                    <a:pt x="94430" y="370999"/>
                    <a:pt x="182251" y="412433"/>
                  </a:cubicBezTo>
                  <a:lnTo>
                    <a:pt x="701459" y="660654"/>
                  </a:lnTo>
                  <a:cubicBezTo>
                    <a:pt x="722223" y="670655"/>
                    <a:pt x="733844" y="681990"/>
                    <a:pt x="732510" y="701993"/>
                  </a:cubicBezTo>
                  <a:cubicBezTo>
                    <a:pt x="730796" y="727043"/>
                    <a:pt x="714127" y="738283"/>
                    <a:pt x="691457" y="738283"/>
                  </a:cubicBezTo>
                  <a:lnTo>
                    <a:pt x="120243" y="738283"/>
                  </a:lnTo>
                  <a:cubicBezTo>
                    <a:pt x="63855" y="738283"/>
                    <a:pt x="67760" y="598742"/>
                    <a:pt x="67760" y="598742"/>
                  </a:cubicBezTo>
                  <a:lnTo>
                    <a:pt x="14992" y="598742"/>
                  </a:lnTo>
                  <a:lnTo>
                    <a:pt x="4610" y="765905"/>
                  </a:lnTo>
                  <a:lnTo>
                    <a:pt x="133" y="829818"/>
                  </a:lnTo>
                  <a:cubicBezTo>
                    <a:pt x="-1105" y="846106"/>
                    <a:pt x="6324" y="854964"/>
                    <a:pt x="22136" y="854964"/>
                  </a:cubicBezTo>
                  <a:lnTo>
                    <a:pt x="851954" y="854964"/>
                  </a:lnTo>
                  <a:cubicBezTo>
                    <a:pt x="970826" y="854964"/>
                    <a:pt x="1055789" y="773525"/>
                    <a:pt x="1064456" y="649415"/>
                  </a:cubicBezTo>
                  <a:cubicBezTo>
                    <a:pt x="1071314" y="550355"/>
                    <a:pt x="1022832" y="483965"/>
                    <a:pt x="935202" y="441293"/>
                  </a:cubicBezTo>
                  <a:lnTo>
                    <a:pt x="415899" y="194405"/>
                  </a:lnTo>
                  <a:cubicBezTo>
                    <a:pt x="395039" y="184404"/>
                    <a:pt x="383324" y="173069"/>
                    <a:pt x="384752" y="153067"/>
                  </a:cubicBezTo>
                  <a:cubicBezTo>
                    <a:pt x="386562" y="127921"/>
                    <a:pt x="403231" y="115443"/>
                    <a:pt x="425900" y="115443"/>
                  </a:cubicBezTo>
                  <a:lnTo>
                    <a:pt x="1259814" y="115443"/>
                  </a:lnTo>
                  <a:lnTo>
                    <a:pt x="1209046" y="841153"/>
                  </a:lnTo>
                  <a:cubicBezTo>
                    <a:pt x="1208379" y="849916"/>
                    <a:pt x="1213713" y="854964"/>
                    <a:pt x="1225048" y="854964"/>
                  </a:cubicBezTo>
                  <a:lnTo>
                    <a:pt x="1531753" y="854964"/>
                  </a:lnTo>
                  <a:cubicBezTo>
                    <a:pt x="1544231" y="854964"/>
                    <a:pt x="1549184" y="849916"/>
                    <a:pt x="1549755" y="841153"/>
                  </a:cubicBezTo>
                  <a:lnTo>
                    <a:pt x="1600523" y="115443"/>
                  </a:lnTo>
                  <a:lnTo>
                    <a:pt x="2113445" y="115443"/>
                  </a:lnTo>
                  <a:cubicBezTo>
                    <a:pt x="2123636" y="115443"/>
                    <a:pt x="2131447" y="115157"/>
                    <a:pt x="2143925" y="102870"/>
                  </a:cubicBezTo>
                  <a:lnTo>
                    <a:pt x="2227649" y="13811"/>
                  </a:lnTo>
                  <a:cubicBezTo>
                    <a:pt x="2236031" y="4858"/>
                    <a:pt x="2227078" y="95"/>
                    <a:pt x="2217839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5" name="Freeform: Shape 20">
              <a:extLst>
                <a:ext uri="{FF2B5EF4-FFF2-40B4-BE49-F238E27FC236}">
                  <a16:creationId xmlns:a16="http://schemas.microsoft.com/office/drawing/2014/main" id="{35C3C44A-FD51-AF10-172F-AA0BC3311358}"/>
                </a:ext>
              </a:extLst>
            </p:cNvPr>
            <p:cNvSpPr/>
            <p:nvPr/>
          </p:nvSpPr>
          <p:spPr>
            <a:xfrm>
              <a:off x="5216747" y="3603402"/>
              <a:ext cx="571" cy="381"/>
            </a:xfrm>
            <a:custGeom>
              <a:avLst/>
              <a:gdLst>
                <a:gd name="connsiteX0" fmla="*/ 0 w 571"/>
                <a:gd name="connsiteY0" fmla="*/ 381 h 381"/>
                <a:gd name="connsiteX1" fmla="*/ 286 w 571"/>
                <a:gd name="connsiteY1" fmla="*/ 0 h 381"/>
                <a:gd name="connsiteX2" fmla="*/ 571 w 571"/>
                <a:gd name="connsiteY2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" h="381">
                  <a:moveTo>
                    <a:pt x="0" y="381"/>
                  </a:moveTo>
                  <a:lnTo>
                    <a:pt x="286" y="0"/>
                  </a:lnTo>
                  <a:lnTo>
                    <a:pt x="571" y="381"/>
                  </a:ln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44FB8DD-399A-FDB1-F33C-380CEE0FA0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0"/>
            <a:ext cx="121920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A29DE4-7FFB-2E91-55D2-58319F86DBF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3429" y="1122847"/>
            <a:ext cx="5389874" cy="238676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353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35FF8-4A5A-11C3-5C93-3E8E80697567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913429" y="3601746"/>
            <a:ext cx="5389874" cy="1655479"/>
          </a:xfrm>
        </p:spPr>
        <p:txBody>
          <a:bodyPr/>
          <a:lstStyle>
            <a:lvl1pPr marL="0" indent="0" algn="l">
              <a:buNone/>
              <a:defRPr sz="2176">
                <a:solidFill>
                  <a:schemeClr val="bg1"/>
                </a:solidFill>
              </a:defRPr>
            </a:lvl1pPr>
            <a:lvl2pPr marL="414589" indent="0" algn="ctr">
              <a:buNone/>
              <a:defRPr sz="1814"/>
            </a:lvl2pPr>
            <a:lvl3pPr marL="829178" indent="0" algn="ctr">
              <a:buNone/>
              <a:defRPr sz="1632"/>
            </a:lvl3pPr>
            <a:lvl4pPr marL="1243767" indent="0" algn="ctr">
              <a:buNone/>
              <a:defRPr sz="1451"/>
            </a:lvl4pPr>
            <a:lvl5pPr marL="1658356" indent="0" algn="ctr">
              <a:buNone/>
              <a:defRPr sz="1451"/>
            </a:lvl5pPr>
            <a:lvl6pPr marL="2072945" indent="0" algn="ctr">
              <a:buNone/>
              <a:defRPr sz="1451"/>
            </a:lvl6pPr>
            <a:lvl7pPr marL="2487534" indent="0" algn="ctr">
              <a:buNone/>
              <a:defRPr sz="1451"/>
            </a:lvl7pPr>
            <a:lvl8pPr marL="2902123" indent="0" algn="ctr">
              <a:buNone/>
              <a:defRPr sz="1451"/>
            </a:lvl8pPr>
            <a:lvl9pPr marL="3316712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02DED9-E64A-0CB2-7CB4-C69843963FE4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4DAC9F-D3A3-8BDA-019A-955D371F11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8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 sea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914FDC-F9DF-F176-5BDA-AE1E31AD9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33" name="Free-form: Shape 32">
            <a:extLst>
              <a:ext uri="{FF2B5EF4-FFF2-40B4-BE49-F238E27FC236}">
                <a16:creationId xmlns:a16="http://schemas.microsoft.com/office/drawing/2014/main" id="{40A08B86-006D-0458-3F13-180BC570976B}"/>
              </a:ext>
            </a:extLst>
          </p:cNvPr>
          <p:cNvSpPr/>
          <p:nvPr/>
        </p:nvSpPr>
        <p:spPr>
          <a:xfrm>
            <a:off x="1" y="1"/>
            <a:ext cx="12191998" cy="6857998"/>
          </a:xfrm>
          <a:custGeom>
            <a:avLst/>
            <a:gdLst>
              <a:gd name="connsiteX0" fmla="*/ 0 w 13444536"/>
              <a:gd name="connsiteY0" fmla="*/ 0 h 7562848"/>
              <a:gd name="connsiteX1" fmla="*/ 8681584 w 13444536"/>
              <a:gd name="connsiteY1" fmla="*/ 0 h 7562848"/>
              <a:gd name="connsiteX2" fmla="*/ 8630798 w 13444536"/>
              <a:gd name="connsiteY2" fmla="*/ 23766 h 7562848"/>
              <a:gd name="connsiteX3" fmla="*/ 7600439 w 13444536"/>
              <a:gd name="connsiteY3" fmla="*/ 1730895 h 7562848"/>
              <a:gd name="connsiteX4" fmla="*/ 8817912 w 13444536"/>
              <a:gd name="connsiteY4" fmla="*/ 3677587 h 7562848"/>
              <a:gd name="connsiteX5" fmla="*/ 13444536 w 13444536"/>
              <a:gd name="connsiteY5" fmla="*/ 5889165 h 7562848"/>
              <a:gd name="connsiteX6" fmla="*/ 13444536 w 13444536"/>
              <a:gd name="connsiteY6" fmla="*/ 6744316 h 7562848"/>
              <a:gd name="connsiteX7" fmla="*/ 8234327 w 13444536"/>
              <a:gd name="connsiteY7" fmla="*/ 6744316 h 7562848"/>
              <a:gd name="connsiteX8" fmla="*/ 7740091 w 13444536"/>
              <a:gd name="connsiteY8" fmla="*/ 5430807 h 7562848"/>
              <a:gd name="connsiteX9" fmla="*/ 7244093 w 13444536"/>
              <a:gd name="connsiteY9" fmla="*/ 5430807 h 7562848"/>
              <a:gd name="connsiteX10" fmla="*/ 7145954 w 13444536"/>
              <a:gd name="connsiteY10" fmla="*/ 7004977 h 7562848"/>
              <a:gd name="connsiteX11" fmla="*/ 7107108 w 13444536"/>
              <a:gd name="connsiteY11" fmla="*/ 7562848 h 7562848"/>
              <a:gd name="connsiteX12" fmla="*/ 0 w 13444536"/>
              <a:gd name="connsiteY12" fmla="*/ 7562848 h 756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44536" h="7562848">
                <a:moveTo>
                  <a:pt x="0" y="0"/>
                </a:moveTo>
                <a:lnTo>
                  <a:pt x="8681584" y="0"/>
                </a:lnTo>
                <a:lnTo>
                  <a:pt x="8630798" y="23766"/>
                </a:lnTo>
                <a:cubicBezTo>
                  <a:pt x="8042283" y="332016"/>
                  <a:pt x="7655842" y="938358"/>
                  <a:pt x="7600439" y="1730895"/>
                </a:cubicBezTo>
                <a:cubicBezTo>
                  <a:pt x="7535359" y="2663437"/>
                  <a:pt x="7991958" y="3287825"/>
                  <a:pt x="8817912" y="3677587"/>
                </a:cubicBezTo>
                <a:lnTo>
                  <a:pt x="13444536" y="5889165"/>
                </a:lnTo>
                <a:lnTo>
                  <a:pt x="13444536" y="6744316"/>
                </a:lnTo>
                <a:lnTo>
                  <a:pt x="8234327" y="6744316"/>
                </a:lnTo>
                <a:cubicBezTo>
                  <a:pt x="7704209" y="6744316"/>
                  <a:pt x="7740091" y="5430807"/>
                  <a:pt x="7740091" y="5430807"/>
                </a:cubicBezTo>
                <a:lnTo>
                  <a:pt x="7244093" y="5430807"/>
                </a:lnTo>
                <a:lnTo>
                  <a:pt x="7145954" y="7004977"/>
                </a:lnTo>
                <a:lnTo>
                  <a:pt x="7107108" y="7562848"/>
                </a:lnTo>
                <a:lnTo>
                  <a:pt x="0" y="7562848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sp>
        <p:nvSpPr>
          <p:cNvPr id="29" name="Free-form: Shape 28">
            <a:extLst>
              <a:ext uri="{FF2B5EF4-FFF2-40B4-BE49-F238E27FC236}">
                <a16:creationId xmlns:a16="http://schemas.microsoft.com/office/drawing/2014/main" id="{4B86806C-B8E5-FA0C-ED9C-11D96B2B8DD4}"/>
              </a:ext>
            </a:extLst>
          </p:cNvPr>
          <p:cNvSpPr/>
          <p:nvPr/>
        </p:nvSpPr>
        <p:spPr>
          <a:xfrm>
            <a:off x="9725060" y="799546"/>
            <a:ext cx="2466940" cy="1720503"/>
          </a:xfrm>
          <a:custGeom>
            <a:avLst/>
            <a:gdLst>
              <a:gd name="connsiteX0" fmla="*/ 387990 w 2720380"/>
              <a:gd name="connsiteY0" fmla="*/ 0 h 1897333"/>
              <a:gd name="connsiteX1" fmla="*/ 2720380 w 2720380"/>
              <a:gd name="connsiteY1" fmla="*/ 0 h 1897333"/>
              <a:gd name="connsiteX2" fmla="*/ 2720380 w 2720380"/>
              <a:gd name="connsiteY2" fmla="*/ 1897333 h 1897333"/>
              <a:gd name="connsiteX3" fmla="*/ 293719 w 2720380"/>
              <a:gd name="connsiteY3" fmla="*/ 743293 h 1897333"/>
              <a:gd name="connsiteX4" fmla="*/ 1043 w 2720380"/>
              <a:gd name="connsiteY4" fmla="*/ 354233 h 1897333"/>
              <a:gd name="connsiteX5" fmla="*/ 387990 w 2720380"/>
              <a:gd name="connsiteY5" fmla="*/ 0 h 1897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0380" h="1897333">
                <a:moveTo>
                  <a:pt x="387990" y="0"/>
                </a:moveTo>
                <a:lnTo>
                  <a:pt x="2720380" y="0"/>
                </a:lnTo>
                <a:lnTo>
                  <a:pt x="2720380" y="1897333"/>
                </a:lnTo>
                <a:lnTo>
                  <a:pt x="293719" y="743293"/>
                </a:lnTo>
                <a:cubicBezTo>
                  <a:pt x="97430" y="649369"/>
                  <a:pt x="-11971" y="542431"/>
                  <a:pt x="1043" y="354233"/>
                </a:cubicBezTo>
                <a:cubicBezTo>
                  <a:pt x="17578" y="118195"/>
                  <a:pt x="174820" y="0"/>
                  <a:pt x="387990" y="0"/>
                </a:cubicBezTo>
                <a:close/>
              </a:path>
            </a:pathLst>
          </a:custGeom>
          <a:solidFill>
            <a:schemeClr val="accent1">
              <a:alpha val="85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1632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22170DF-FAFA-F95B-0582-8F41657DB80E}"/>
              </a:ext>
            </a:extLst>
          </p:cNvPr>
          <p:cNvGrpSpPr/>
          <p:nvPr userDrawn="1"/>
        </p:nvGrpSpPr>
        <p:grpSpPr>
          <a:xfrm>
            <a:off x="1003131" y="6054734"/>
            <a:ext cx="2710533" cy="303895"/>
            <a:chOff x="2907468" y="3352704"/>
            <a:chExt cx="7626269" cy="855060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E0768F6-D20A-4D6E-1036-562751EC8987}"/>
                </a:ext>
              </a:extLst>
            </p:cNvPr>
            <p:cNvSpPr/>
            <p:nvPr/>
          </p:nvSpPr>
          <p:spPr>
            <a:xfrm>
              <a:off x="7325105" y="3352704"/>
              <a:ext cx="488100" cy="854963"/>
            </a:xfrm>
            <a:custGeom>
              <a:avLst/>
              <a:gdLst>
                <a:gd name="connsiteX0" fmla="*/ 465963 w 488100"/>
                <a:gd name="connsiteY0" fmla="*/ 95 h 854963"/>
                <a:gd name="connsiteX1" fmla="*/ 0 w 488100"/>
                <a:gd name="connsiteY1" fmla="*/ 95 h 854963"/>
                <a:gd name="connsiteX2" fmla="*/ 0 w 488100"/>
                <a:gd name="connsiteY2" fmla="*/ 52673 h 854963"/>
                <a:gd name="connsiteX3" fmla="*/ 139732 w 488100"/>
                <a:gd name="connsiteY3" fmla="*/ 106775 h 854963"/>
                <a:gd name="connsiteX4" fmla="*/ 139351 w 488100"/>
                <a:gd name="connsiteY4" fmla="*/ 120110 h 854963"/>
                <a:gd name="connsiteX5" fmla="*/ 89821 w 488100"/>
                <a:gd name="connsiteY5" fmla="*/ 829818 h 854963"/>
                <a:gd name="connsiteX6" fmla="*/ 110776 w 488100"/>
                <a:gd name="connsiteY6" fmla="*/ 854964 h 854963"/>
                <a:gd name="connsiteX7" fmla="*/ 406337 w 488100"/>
                <a:gd name="connsiteY7" fmla="*/ 854964 h 854963"/>
                <a:gd name="connsiteX8" fmla="*/ 431863 w 488100"/>
                <a:gd name="connsiteY8" fmla="*/ 829818 h 854963"/>
                <a:gd name="connsiteX9" fmla="*/ 487966 w 488100"/>
                <a:gd name="connsiteY9" fmla="*/ 26384 h 854963"/>
                <a:gd name="connsiteX10" fmla="*/ 466058 w 488100"/>
                <a:gd name="connsiteY10" fmla="*/ 0 h 85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8100" h="854963">
                  <a:moveTo>
                    <a:pt x="465963" y="95"/>
                  </a:moveTo>
                  <a:lnTo>
                    <a:pt x="0" y="95"/>
                  </a:lnTo>
                  <a:lnTo>
                    <a:pt x="0" y="52673"/>
                  </a:lnTo>
                  <a:cubicBezTo>
                    <a:pt x="0" y="52673"/>
                    <a:pt x="145351" y="50673"/>
                    <a:pt x="139732" y="106775"/>
                  </a:cubicBezTo>
                  <a:cubicBezTo>
                    <a:pt x="139160" y="112776"/>
                    <a:pt x="139160" y="116872"/>
                    <a:pt x="139351" y="120110"/>
                  </a:cubicBezTo>
                  <a:lnTo>
                    <a:pt x="89821" y="829818"/>
                  </a:lnTo>
                  <a:cubicBezTo>
                    <a:pt x="88678" y="846106"/>
                    <a:pt x="96012" y="854964"/>
                    <a:pt x="110776" y="854964"/>
                  </a:cubicBezTo>
                  <a:lnTo>
                    <a:pt x="406337" y="854964"/>
                  </a:lnTo>
                  <a:cubicBezTo>
                    <a:pt x="422148" y="854964"/>
                    <a:pt x="430721" y="846201"/>
                    <a:pt x="431863" y="829818"/>
                  </a:cubicBezTo>
                  <a:lnTo>
                    <a:pt x="487966" y="26384"/>
                  </a:lnTo>
                  <a:cubicBezTo>
                    <a:pt x="489204" y="8858"/>
                    <a:pt x="481870" y="0"/>
                    <a:pt x="46605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A1FA36-8100-A594-D20E-30DF1B763954}"/>
                </a:ext>
              </a:extLst>
            </p:cNvPr>
            <p:cNvSpPr/>
            <p:nvPr/>
          </p:nvSpPr>
          <p:spPr>
            <a:xfrm>
              <a:off x="7866199" y="3352800"/>
              <a:ext cx="1253970" cy="854868"/>
            </a:xfrm>
            <a:custGeom>
              <a:avLst/>
              <a:gdLst>
                <a:gd name="connsiteX0" fmla="*/ 330443 w 1253970"/>
                <a:gd name="connsiteY0" fmla="*/ 854869 h 854868"/>
                <a:gd name="connsiteX1" fmla="*/ 1450 w 1253970"/>
                <a:gd name="connsiteY1" fmla="*/ 427387 h 854868"/>
                <a:gd name="connsiteX2" fmla="*/ 390165 w 1253970"/>
                <a:gd name="connsiteY2" fmla="*/ 0 h 854868"/>
                <a:gd name="connsiteX3" fmla="*/ 923375 w 1253970"/>
                <a:gd name="connsiteY3" fmla="*/ 0 h 854868"/>
                <a:gd name="connsiteX4" fmla="*/ 1252464 w 1253970"/>
                <a:gd name="connsiteY4" fmla="*/ 427387 h 854868"/>
                <a:gd name="connsiteX5" fmla="*/ 863653 w 1253970"/>
                <a:gd name="connsiteY5" fmla="*/ 854869 h 854868"/>
                <a:gd name="connsiteX6" fmla="*/ 330443 w 1253970"/>
                <a:gd name="connsiteY6" fmla="*/ 854869 h 854868"/>
                <a:gd name="connsiteX7" fmla="*/ 713349 w 1253970"/>
                <a:gd name="connsiteY7" fmla="*/ 738283 h 854868"/>
                <a:gd name="connsiteX8" fmla="*/ 908230 w 1253970"/>
                <a:gd name="connsiteY8" fmla="*/ 426244 h 854868"/>
                <a:gd name="connsiteX9" fmla="*/ 756782 w 1253970"/>
                <a:gd name="connsiteY9" fmla="*/ 115348 h 854868"/>
                <a:gd name="connsiteX10" fmla="*/ 523611 w 1253970"/>
                <a:gd name="connsiteY10" fmla="*/ 115348 h 854868"/>
                <a:gd name="connsiteX11" fmla="*/ 334349 w 1253970"/>
                <a:gd name="connsiteY11" fmla="*/ 426244 h 854868"/>
                <a:gd name="connsiteX12" fmla="*/ 480177 w 1253970"/>
                <a:gd name="connsiteY12" fmla="*/ 738283 h 854868"/>
                <a:gd name="connsiteX13" fmla="*/ 713349 w 1253970"/>
                <a:gd name="connsiteY13" fmla="*/ 738283 h 85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970" h="854868">
                  <a:moveTo>
                    <a:pt x="330443" y="854869"/>
                  </a:moveTo>
                  <a:cubicBezTo>
                    <a:pt x="117560" y="854869"/>
                    <a:pt x="-15505" y="669322"/>
                    <a:pt x="1450" y="427387"/>
                  </a:cubicBezTo>
                  <a:cubicBezTo>
                    <a:pt x="18786" y="179356"/>
                    <a:pt x="173852" y="0"/>
                    <a:pt x="390165" y="0"/>
                  </a:cubicBezTo>
                  <a:lnTo>
                    <a:pt x="923375" y="0"/>
                  </a:lnTo>
                  <a:cubicBezTo>
                    <a:pt x="1140735" y="0"/>
                    <a:pt x="1269513" y="182975"/>
                    <a:pt x="1252464" y="427387"/>
                  </a:cubicBezTo>
                  <a:cubicBezTo>
                    <a:pt x="1235604" y="668084"/>
                    <a:pt x="1078823" y="854869"/>
                    <a:pt x="863653" y="854869"/>
                  </a:cubicBezTo>
                  <a:lnTo>
                    <a:pt x="330443" y="854869"/>
                  </a:lnTo>
                  <a:close/>
                  <a:moveTo>
                    <a:pt x="713349" y="738283"/>
                  </a:moveTo>
                  <a:cubicBezTo>
                    <a:pt x="827744" y="738283"/>
                    <a:pt x="892418" y="653129"/>
                    <a:pt x="908230" y="426244"/>
                  </a:cubicBezTo>
                  <a:cubicBezTo>
                    <a:pt x="924137" y="199358"/>
                    <a:pt x="900515" y="115348"/>
                    <a:pt x="756782" y="115348"/>
                  </a:cubicBezTo>
                  <a:lnTo>
                    <a:pt x="523611" y="115348"/>
                  </a:lnTo>
                  <a:cubicBezTo>
                    <a:pt x="393404" y="115348"/>
                    <a:pt x="350256" y="199358"/>
                    <a:pt x="334349" y="426244"/>
                  </a:cubicBezTo>
                  <a:cubicBezTo>
                    <a:pt x="318537" y="653225"/>
                    <a:pt x="369306" y="738283"/>
                    <a:pt x="480177" y="738283"/>
                  </a:cubicBezTo>
                  <a:lnTo>
                    <a:pt x="713349" y="738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CF025F8-DA96-671B-7478-C6D9F99E58AF}"/>
                </a:ext>
              </a:extLst>
            </p:cNvPr>
            <p:cNvSpPr/>
            <p:nvPr/>
          </p:nvSpPr>
          <p:spPr>
            <a:xfrm>
              <a:off x="4562515" y="3352800"/>
              <a:ext cx="2768705" cy="854964"/>
            </a:xfrm>
            <a:custGeom>
              <a:avLst/>
              <a:gdLst>
                <a:gd name="connsiteX0" fmla="*/ 2762019 w 2768705"/>
                <a:gd name="connsiteY0" fmla="*/ 821055 h 854964"/>
                <a:gd name="connsiteX1" fmla="*/ 2311677 w 2768705"/>
                <a:gd name="connsiteY1" fmla="*/ 459962 h 854964"/>
                <a:gd name="connsiteX2" fmla="*/ 2469030 w 2768705"/>
                <a:gd name="connsiteY2" fmla="*/ 459962 h 854964"/>
                <a:gd name="connsiteX3" fmla="*/ 2715822 w 2768705"/>
                <a:gd name="connsiteY3" fmla="*/ 234315 h 854964"/>
                <a:gd name="connsiteX4" fmla="*/ 2501224 w 2768705"/>
                <a:gd name="connsiteY4" fmla="*/ 0 h 854964"/>
                <a:gd name="connsiteX5" fmla="*/ 1549105 w 2768705"/>
                <a:gd name="connsiteY5" fmla="*/ 0 h 854964"/>
                <a:gd name="connsiteX6" fmla="*/ 1517387 w 2768705"/>
                <a:gd name="connsiteY6" fmla="*/ 32576 h 854964"/>
                <a:gd name="connsiteX7" fmla="*/ 1467095 w 2768705"/>
                <a:gd name="connsiteY7" fmla="*/ 751904 h 854964"/>
                <a:gd name="connsiteX8" fmla="*/ 893690 w 2768705"/>
                <a:gd name="connsiteY8" fmla="*/ 21336 h 854964"/>
                <a:gd name="connsiteX9" fmla="*/ 852161 w 2768705"/>
                <a:gd name="connsiteY9" fmla="*/ 0 h 854964"/>
                <a:gd name="connsiteX10" fmla="*/ 796630 w 2768705"/>
                <a:gd name="connsiteY10" fmla="*/ 0 h 854964"/>
                <a:gd name="connsiteX11" fmla="*/ 753291 w 2768705"/>
                <a:gd name="connsiteY11" fmla="*/ 21336 h 854964"/>
                <a:gd name="connsiteX12" fmla="*/ 9293 w 2768705"/>
                <a:gd name="connsiteY12" fmla="*/ 817340 h 854964"/>
                <a:gd name="connsiteX13" fmla="*/ 54 w 2768705"/>
                <a:gd name="connsiteY13" fmla="*/ 836009 h 854964"/>
                <a:gd name="connsiteX14" fmla="*/ 17961 w 2768705"/>
                <a:gd name="connsiteY14" fmla="*/ 854869 h 854964"/>
                <a:gd name="connsiteX15" fmla="*/ 65681 w 2768705"/>
                <a:gd name="connsiteY15" fmla="*/ 854869 h 854964"/>
                <a:gd name="connsiteX16" fmla="*/ 113306 w 2768705"/>
                <a:gd name="connsiteY16" fmla="*/ 837724 h 854964"/>
                <a:gd name="connsiteX17" fmla="*/ 283614 w 2768705"/>
                <a:gd name="connsiteY17" fmla="*/ 652939 h 854964"/>
                <a:gd name="connsiteX18" fmla="*/ 760626 w 2768705"/>
                <a:gd name="connsiteY18" fmla="*/ 652939 h 854964"/>
                <a:gd name="connsiteX19" fmla="*/ 783676 w 2768705"/>
                <a:gd name="connsiteY19" fmla="*/ 627888 h 854964"/>
                <a:gd name="connsiteX20" fmla="*/ 728717 w 2768705"/>
                <a:gd name="connsiteY20" fmla="*/ 552926 h 854964"/>
                <a:gd name="connsiteX21" fmla="*/ 684711 w 2768705"/>
                <a:gd name="connsiteY21" fmla="*/ 536353 h 854964"/>
                <a:gd name="connsiteX22" fmla="*/ 391151 w 2768705"/>
                <a:gd name="connsiteY22" fmla="*/ 536353 h 854964"/>
                <a:gd name="connsiteX23" fmla="*/ 654517 w 2768705"/>
                <a:gd name="connsiteY23" fmla="*/ 250698 h 854964"/>
                <a:gd name="connsiteX24" fmla="*/ 1102859 w 2768705"/>
                <a:gd name="connsiteY24" fmla="*/ 833628 h 854964"/>
                <a:gd name="connsiteX25" fmla="*/ 1147722 w 2768705"/>
                <a:gd name="connsiteY25" fmla="*/ 854964 h 854964"/>
                <a:gd name="connsiteX26" fmla="*/ 1777991 w 2768705"/>
                <a:gd name="connsiteY26" fmla="*/ 854964 h 854964"/>
                <a:gd name="connsiteX27" fmla="*/ 1803518 w 2768705"/>
                <a:gd name="connsiteY27" fmla="*/ 829818 h 854964"/>
                <a:gd name="connsiteX28" fmla="*/ 1853524 w 2768705"/>
                <a:gd name="connsiteY28" fmla="*/ 115348 h 854964"/>
                <a:gd name="connsiteX29" fmla="*/ 2254241 w 2768705"/>
                <a:gd name="connsiteY29" fmla="*/ 115348 h 854964"/>
                <a:gd name="connsiteX30" fmla="*/ 2373018 w 2768705"/>
                <a:gd name="connsiteY30" fmla="*/ 229457 h 854964"/>
                <a:gd name="connsiteX31" fmla="*/ 2239191 w 2768705"/>
                <a:gd name="connsiteY31" fmla="*/ 347186 h 854964"/>
                <a:gd name="connsiteX32" fmla="*/ 1936963 w 2768705"/>
                <a:gd name="connsiteY32" fmla="*/ 347186 h 854964"/>
                <a:gd name="connsiteX33" fmla="*/ 1911436 w 2768705"/>
                <a:gd name="connsiteY33" fmla="*/ 372332 h 854964"/>
                <a:gd name="connsiteX34" fmla="*/ 1909245 w 2768705"/>
                <a:gd name="connsiteY34" fmla="*/ 403765 h 854964"/>
                <a:gd name="connsiteX35" fmla="*/ 1923628 w 2768705"/>
                <a:gd name="connsiteY35" fmla="*/ 440055 h 854964"/>
                <a:gd name="connsiteX36" fmla="*/ 2352825 w 2768705"/>
                <a:gd name="connsiteY36" fmla="*/ 827246 h 854964"/>
                <a:gd name="connsiteX37" fmla="*/ 2447122 w 2768705"/>
                <a:gd name="connsiteY37" fmla="*/ 854869 h 854964"/>
                <a:gd name="connsiteX38" fmla="*/ 2750589 w 2768705"/>
                <a:gd name="connsiteY38" fmla="*/ 854869 h 854964"/>
                <a:gd name="connsiteX39" fmla="*/ 2768686 w 2768705"/>
                <a:gd name="connsiteY39" fmla="*/ 838581 h 854964"/>
                <a:gd name="connsiteX40" fmla="*/ 2762019 w 2768705"/>
                <a:gd name="connsiteY40" fmla="*/ 821150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68705" h="854964">
                  <a:moveTo>
                    <a:pt x="2762019" y="821055"/>
                  </a:moveTo>
                  <a:lnTo>
                    <a:pt x="2311677" y="459962"/>
                  </a:lnTo>
                  <a:lnTo>
                    <a:pt x="2469030" y="459962"/>
                  </a:lnTo>
                  <a:cubicBezTo>
                    <a:pt x="2601522" y="459962"/>
                    <a:pt x="2705535" y="381000"/>
                    <a:pt x="2715822" y="234315"/>
                  </a:cubicBezTo>
                  <a:cubicBezTo>
                    <a:pt x="2726109" y="86487"/>
                    <a:pt x="2633622" y="0"/>
                    <a:pt x="2501224" y="0"/>
                  </a:cubicBezTo>
                  <a:lnTo>
                    <a:pt x="1549105" y="0"/>
                  </a:lnTo>
                  <a:cubicBezTo>
                    <a:pt x="1528817" y="0"/>
                    <a:pt x="1518911" y="11335"/>
                    <a:pt x="1517387" y="32576"/>
                  </a:cubicBezTo>
                  <a:lnTo>
                    <a:pt x="1467095" y="751904"/>
                  </a:lnTo>
                  <a:lnTo>
                    <a:pt x="893690" y="21336"/>
                  </a:lnTo>
                  <a:cubicBezTo>
                    <a:pt x="882165" y="7525"/>
                    <a:pt x="870163" y="0"/>
                    <a:pt x="852161" y="0"/>
                  </a:cubicBezTo>
                  <a:lnTo>
                    <a:pt x="796630" y="0"/>
                  </a:lnTo>
                  <a:cubicBezTo>
                    <a:pt x="780819" y="0"/>
                    <a:pt x="766626" y="7525"/>
                    <a:pt x="753291" y="21336"/>
                  </a:cubicBezTo>
                  <a:lnTo>
                    <a:pt x="9293" y="817340"/>
                  </a:lnTo>
                  <a:cubicBezTo>
                    <a:pt x="2055" y="823436"/>
                    <a:pt x="340" y="831056"/>
                    <a:pt x="54" y="836009"/>
                  </a:cubicBezTo>
                  <a:cubicBezTo>
                    <a:pt x="-708" y="847344"/>
                    <a:pt x="6626" y="854869"/>
                    <a:pt x="17961" y="854869"/>
                  </a:cubicBezTo>
                  <a:lnTo>
                    <a:pt x="65681" y="854869"/>
                  </a:lnTo>
                  <a:cubicBezTo>
                    <a:pt x="103305" y="854869"/>
                    <a:pt x="113306" y="837724"/>
                    <a:pt x="113306" y="837724"/>
                  </a:cubicBezTo>
                  <a:lnTo>
                    <a:pt x="283614" y="652939"/>
                  </a:lnTo>
                  <a:lnTo>
                    <a:pt x="760626" y="652939"/>
                  </a:lnTo>
                  <a:cubicBezTo>
                    <a:pt x="776532" y="652939"/>
                    <a:pt x="790629" y="639699"/>
                    <a:pt x="783676" y="627888"/>
                  </a:cubicBezTo>
                  <a:lnTo>
                    <a:pt x="728717" y="552926"/>
                  </a:lnTo>
                  <a:cubicBezTo>
                    <a:pt x="716144" y="536258"/>
                    <a:pt x="703095" y="536353"/>
                    <a:pt x="684711" y="536353"/>
                  </a:cubicBezTo>
                  <a:lnTo>
                    <a:pt x="391151" y="536353"/>
                  </a:lnTo>
                  <a:lnTo>
                    <a:pt x="654517" y="250698"/>
                  </a:lnTo>
                  <a:lnTo>
                    <a:pt x="1102859" y="833628"/>
                  </a:lnTo>
                  <a:cubicBezTo>
                    <a:pt x="1114289" y="848678"/>
                    <a:pt x="1127338" y="854964"/>
                    <a:pt x="1147722" y="854964"/>
                  </a:cubicBezTo>
                  <a:lnTo>
                    <a:pt x="1777991" y="854964"/>
                  </a:lnTo>
                  <a:cubicBezTo>
                    <a:pt x="1792755" y="854964"/>
                    <a:pt x="1802375" y="846201"/>
                    <a:pt x="1803518" y="829818"/>
                  </a:cubicBezTo>
                  <a:lnTo>
                    <a:pt x="1853524" y="115348"/>
                  </a:lnTo>
                  <a:lnTo>
                    <a:pt x="2254241" y="115348"/>
                  </a:lnTo>
                  <a:cubicBezTo>
                    <a:pt x="2334632" y="115348"/>
                    <a:pt x="2379018" y="144209"/>
                    <a:pt x="2373018" y="229457"/>
                  </a:cubicBezTo>
                  <a:cubicBezTo>
                    <a:pt x="2367017" y="316040"/>
                    <a:pt x="2318344" y="347186"/>
                    <a:pt x="2239191" y="347186"/>
                  </a:cubicBezTo>
                  <a:lnTo>
                    <a:pt x="1936963" y="347186"/>
                  </a:lnTo>
                  <a:cubicBezTo>
                    <a:pt x="1921056" y="347186"/>
                    <a:pt x="1912579" y="356045"/>
                    <a:pt x="1911436" y="372332"/>
                  </a:cubicBezTo>
                  <a:lnTo>
                    <a:pt x="1909245" y="403765"/>
                  </a:lnTo>
                  <a:cubicBezTo>
                    <a:pt x="1908007" y="421196"/>
                    <a:pt x="1912865" y="431197"/>
                    <a:pt x="1923628" y="440055"/>
                  </a:cubicBezTo>
                  <a:lnTo>
                    <a:pt x="2352825" y="827246"/>
                  </a:lnTo>
                  <a:cubicBezTo>
                    <a:pt x="2380542" y="851154"/>
                    <a:pt x="2405212" y="854869"/>
                    <a:pt x="2447122" y="854869"/>
                  </a:cubicBezTo>
                  <a:lnTo>
                    <a:pt x="2750589" y="854869"/>
                  </a:lnTo>
                  <a:cubicBezTo>
                    <a:pt x="2763066" y="854869"/>
                    <a:pt x="2768115" y="846106"/>
                    <a:pt x="2768686" y="838581"/>
                  </a:cubicBezTo>
                  <a:cubicBezTo>
                    <a:pt x="2768972" y="833628"/>
                    <a:pt x="2766114" y="826103"/>
                    <a:pt x="2762019" y="82115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C0A4E3E-7363-1E5F-A8F1-CEC04184B640}"/>
                </a:ext>
              </a:extLst>
            </p:cNvPr>
            <p:cNvSpPr/>
            <p:nvPr/>
          </p:nvSpPr>
          <p:spPr>
            <a:xfrm>
              <a:off x="9187888" y="3352704"/>
              <a:ext cx="1345849" cy="855059"/>
            </a:xfrm>
            <a:custGeom>
              <a:avLst/>
              <a:gdLst>
                <a:gd name="connsiteX0" fmla="*/ 1323807 w 1345849"/>
                <a:gd name="connsiteY0" fmla="*/ 95 h 855059"/>
                <a:gd name="connsiteX1" fmla="*/ 1040723 w 1345849"/>
                <a:gd name="connsiteY1" fmla="*/ 95 h 855059"/>
                <a:gd name="connsiteX2" fmla="*/ 1040723 w 1345849"/>
                <a:gd name="connsiteY2" fmla="*/ 52673 h 855059"/>
                <a:gd name="connsiteX3" fmla="*/ 1180455 w 1345849"/>
                <a:gd name="connsiteY3" fmla="*/ 106775 h 855059"/>
                <a:gd name="connsiteX4" fmla="*/ 1153309 w 1345849"/>
                <a:gd name="connsiteY4" fmla="*/ 495110 h 855059"/>
                <a:gd name="connsiteX5" fmla="*/ 282057 w 1345849"/>
                <a:gd name="connsiteY5" fmla="*/ 20193 h 855059"/>
                <a:gd name="connsiteX6" fmla="*/ 192808 w 1345849"/>
                <a:gd name="connsiteY6" fmla="*/ 95 h 855059"/>
                <a:gd name="connsiteX7" fmla="*/ 80604 w 1345849"/>
                <a:gd name="connsiteY7" fmla="*/ 95 h 855059"/>
                <a:gd name="connsiteX8" fmla="*/ 56220 w 1345849"/>
                <a:gd name="connsiteY8" fmla="*/ 26480 h 855059"/>
                <a:gd name="connsiteX9" fmla="*/ 117 w 1345849"/>
                <a:gd name="connsiteY9" fmla="*/ 829913 h 855059"/>
                <a:gd name="connsiteX10" fmla="*/ 20977 w 1345849"/>
                <a:gd name="connsiteY10" fmla="*/ 855059 h 855059"/>
                <a:gd name="connsiteX11" fmla="*/ 134229 w 1345849"/>
                <a:gd name="connsiteY11" fmla="*/ 855059 h 855059"/>
                <a:gd name="connsiteX12" fmla="*/ 159756 w 1345849"/>
                <a:gd name="connsiteY12" fmla="*/ 829913 h 855059"/>
                <a:gd name="connsiteX13" fmla="*/ 193475 w 1345849"/>
                <a:gd name="connsiteY13" fmla="*/ 348615 h 855059"/>
                <a:gd name="connsiteX14" fmla="*/ 1110351 w 1345849"/>
                <a:gd name="connsiteY14" fmla="*/ 836104 h 855059"/>
                <a:gd name="connsiteX15" fmla="*/ 1198457 w 1345849"/>
                <a:gd name="connsiteY15" fmla="*/ 854964 h 855059"/>
                <a:gd name="connsiteX16" fmla="*/ 1264085 w 1345849"/>
                <a:gd name="connsiteY16" fmla="*/ 854964 h 855059"/>
                <a:gd name="connsiteX17" fmla="*/ 1289612 w 1345849"/>
                <a:gd name="connsiteY17" fmla="*/ 829818 h 855059"/>
                <a:gd name="connsiteX18" fmla="*/ 1345714 w 1345849"/>
                <a:gd name="connsiteY18" fmla="*/ 26384 h 855059"/>
                <a:gd name="connsiteX19" fmla="*/ 1323807 w 1345849"/>
                <a:gd name="connsiteY19" fmla="*/ 0 h 85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849" h="855059">
                  <a:moveTo>
                    <a:pt x="1323807" y="95"/>
                  </a:moveTo>
                  <a:lnTo>
                    <a:pt x="1040723" y="95"/>
                  </a:lnTo>
                  <a:lnTo>
                    <a:pt x="1040723" y="52673"/>
                  </a:lnTo>
                  <a:cubicBezTo>
                    <a:pt x="1040723" y="52673"/>
                    <a:pt x="1186075" y="50673"/>
                    <a:pt x="1180455" y="106775"/>
                  </a:cubicBezTo>
                  <a:lnTo>
                    <a:pt x="1153309" y="495110"/>
                  </a:lnTo>
                  <a:lnTo>
                    <a:pt x="282057" y="20193"/>
                  </a:lnTo>
                  <a:cubicBezTo>
                    <a:pt x="249291" y="2667"/>
                    <a:pt x="231289" y="95"/>
                    <a:pt x="192808" y="95"/>
                  </a:cubicBezTo>
                  <a:lnTo>
                    <a:pt x="80604" y="95"/>
                  </a:lnTo>
                  <a:cubicBezTo>
                    <a:pt x="65935" y="95"/>
                    <a:pt x="57458" y="8858"/>
                    <a:pt x="56220" y="26480"/>
                  </a:cubicBezTo>
                  <a:lnTo>
                    <a:pt x="117" y="829913"/>
                  </a:lnTo>
                  <a:cubicBezTo>
                    <a:pt x="-1026" y="846201"/>
                    <a:pt x="6213" y="855059"/>
                    <a:pt x="20977" y="855059"/>
                  </a:cubicBezTo>
                  <a:lnTo>
                    <a:pt x="134229" y="855059"/>
                  </a:lnTo>
                  <a:cubicBezTo>
                    <a:pt x="150136" y="855059"/>
                    <a:pt x="158613" y="846296"/>
                    <a:pt x="159756" y="829913"/>
                  </a:cubicBezTo>
                  <a:lnTo>
                    <a:pt x="193475" y="348615"/>
                  </a:lnTo>
                  <a:lnTo>
                    <a:pt x="1110351" y="836104"/>
                  </a:lnTo>
                  <a:cubicBezTo>
                    <a:pt x="1139784" y="851154"/>
                    <a:pt x="1164453" y="854964"/>
                    <a:pt x="1198457" y="854964"/>
                  </a:cubicBezTo>
                  <a:lnTo>
                    <a:pt x="1264085" y="854964"/>
                  </a:lnTo>
                  <a:cubicBezTo>
                    <a:pt x="1279991" y="854964"/>
                    <a:pt x="1288469" y="846201"/>
                    <a:pt x="1289612" y="829818"/>
                  </a:cubicBezTo>
                  <a:lnTo>
                    <a:pt x="1345714" y="26384"/>
                  </a:lnTo>
                  <a:cubicBezTo>
                    <a:pt x="1346952" y="8858"/>
                    <a:pt x="1339713" y="0"/>
                    <a:pt x="132380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AD6B31-F9F6-82B3-95B9-636AF9468711}"/>
                </a:ext>
              </a:extLst>
            </p:cNvPr>
            <p:cNvSpPr/>
            <p:nvPr/>
          </p:nvSpPr>
          <p:spPr>
            <a:xfrm>
              <a:off x="2907468" y="3352800"/>
              <a:ext cx="2230987" cy="854964"/>
            </a:xfrm>
            <a:custGeom>
              <a:avLst/>
              <a:gdLst>
                <a:gd name="connsiteX0" fmla="*/ 2217839 w 2230987"/>
                <a:gd name="connsiteY0" fmla="*/ 0 h 854964"/>
                <a:gd name="connsiteX1" fmla="*/ 264166 w 2230987"/>
                <a:gd name="connsiteY1" fmla="*/ 0 h 854964"/>
                <a:gd name="connsiteX2" fmla="*/ 52901 w 2230987"/>
                <a:gd name="connsiteY2" fmla="*/ 205550 h 854964"/>
                <a:gd name="connsiteX3" fmla="*/ 182251 w 2230987"/>
                <a:gd name="connsiteY3" fmla="*/ 412433 h 854964"/>
                <a:gd name="connsiteX4" fmla="*/ 701459 w 2230987"/>
                <a:gd name="connsiteY4" fmla="*/ 660654 h 854964"/>
                <a:gd name="connsiteX5" fmla="*/ 732510 w 2230987"/>
                <a:gd name="connsiteY5" fmla="*/ 701993 h 854964"/>
                <a:gd name="connsiteX6" fmla="*/ 691457 w 2230987"/>
                <a:gd name="connsiteY6" fmla="*/ 738283 h 854964"/>
                <a:gd name="connsiteX7" fmla="*/ 120243 w 2230987"/>
                <a:gd name="connsiteY7" fmla="*/ 738283 h 854964"/>
                <a:gd name="connsiteX8" fmla="*/ 67760 w 2230987"/>
                <a:gd name="connsiteY8" fmla="*/ 598742 h 854964"/>
                <a:gd name="connsiteX9" fmla="*/ 14992 w 2230987"/>
                <a:gd name="connsiteY9" fmla="*/ 598742 h 854964"/>
                <a:gd name="connsiteX10" fmla="*/ 4610 w 2230987"/>
                <a:gd name="connsiteY10" fmla="*/ 765905 h 854964"/>
                <a:gd name="connsiteX11" fmla="*/ 133 w 2230987"/>
                <a:gd name="connsiteY11" fmla="*/ 829818 h 854964"/>
                <a:gd name="connsiteX12" fmla="*/ 22136 w 2230987"/>
                <a:gd name="connsiteY12" fmla="*/ 854964 h 854964"/>
                <a:gd name="connsiteX13" fmla="*/ 851954 w 2230987"/>
                <a:gd name="connsiteY13" fmla="*/ 854964 h 854964"/>
                <a:gd name="connsiteX14" fmla="*/ 1064456 w 2230987"/>
                <a:gd name="connsiteY14" fmla="*/ 649415 h 854964"/>
                <a:gd name="connsiteX15" fmla="*/ 935202 w 2230987"/>
                <a:gd name="connsiteY15" fmla="*/ 441293 h 854964"/>
                <a:gd name="connsiteX16" fmla="*/ 415899 w 2230987"/>
                <a:gd name="connsiteY16" fmla="*/ 194405 h 854964"/>
                <a:gd name="connsiteX17" fmla="*/ 384752 w 2230987"/>
                <a:gd name="connsiteY17" fmla="*/ 153067 h 854964"/>
                <a:gd name="connsiteX18" fmla="*/ 425900 w 2230987"/>
                <a:gd name="connsiteY18" fmla="*/ 115443 h 854964"/>
                <a:gd name="connsiteX19" fmla="*/ 1259814 w 2230987"/>
                <a:gd name="connsiteY19" fmla="*/ 115443 h 854964"/>
                <a:gd name="connsiteX20" fmla="*/ 1209046 w 2230987"/>
                <a:gd name="connsiteY20" fmla="*/ 841153 h 854964"/>
                <a:gd name="connsiteX21" fmla="*/ 1225048 w 2230987"/>
                <a:gd name="connsiteY21" fmla="*/ 854964 h 854964"/>
                <a:gd name="connsiteX22" fmla="*/ 1531753 w 2230987"/>
                <a:gd name="connsiteY22" fmla="*/ 854964 h 854964"/>
                <a:gd name="connsiteX23" fmla="*/ 1549755 w 2230987"/>
                <a:gd name="connsiteY23" fmla="*/ 841153 h 854964"/>
                <a:gd name="connsiteX24" fmla="*/ 1600523 w 2230987"/>
                <a:gd name="connsiteY24" fmla="*/ 115443 h 854964"/>
                <a:gd name="connsiteX25" fmla="*/ 2113445 w 2230987"/>
                <a:gd name="connsiteY25" fmla="*/ 115443 h 854964"/>
                <a:gd name="connsiteX26" fmla="*/ 2143925 w 2230987"/>
                <a:gd name="connsiteY26" fmla="*/ 102870 h 854964"/>
                <a:gd name="connsiteX27" fmla="*/ 2227649 w 2230987"/>
                <a:gd name="connsiteY27" fmla="*/ 13811 h 854964"/>
                <a:gd name="connsiteX28" fmla="*/ 2217839 w 2230987"/>
                <a:gd name="connsiteY28" fmla="*/ 95 h 854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30987" h="854964">
                  <a:moveTo>
                    <a:pt x="2217839" y="0"/>
                  </a:moveTo>
                  <a:lnTo>
                    <a:pt x="264166" y="0"/>
                  </a:lnTo>
                  <a:cubicBezTo>
                    <a:pt x="146532" y="0"/>
                    <a:pt x="61474" y="81439"/>
                    <a:pt x="52901" y="205550"/>
                  </a:cubicBezTo>
                  <a:cubicBezTo>
                    <a:pt x="45948" y="304705"/>
                    <a:pt x="94430" y="370999"/>
                    <a:pt x="182251" y="412433"/>
                  </a:cubicBezTo>
                  <a:lnTo>
                    <a:pt x="701459" y="660654"/>
                  </a:lnTo>
                  <a:cubicBezTo>
                    <a:pt x="722223" y="670655"/>
                    <a:pt x="733844" y="681990"/>
                    <a:pt x="732510" y="701993"/>
                  </a:cubicBezTo>
                  <a:cubicBezTo>
                    <a:pt x="730796" y="727043"/>
                    <a:pt x="714127" y="738283"/>
                    <a:pt x="691457" y="738283"/>
                  </a:cubicBezTo>
                  <a:lnTo>
                    <a:pt x="120243" y="738283"/>
                  </a:lnTo>
                  <a:cubicBezTo>
                    <a:pt x="63855" y="738283"/>
                    <a:pt x="67760" y="598742"/>
                    <a:pt x="67760" y="598742"/>
                  </a:cubicBezTo>
                  <a:lnTo>
                    <a:pt x="14992" y="598742"/>
                  </a:lnTo>
                  <a:lnTo>
                    <a:pt x="4610" y="765905"/>
                  </a:lnTo>
                  <a:lnTo>
                    <a:pt x="133" y="829818"/>
                  </a:lnTo>
                  <a:cubicBezTo>
                    <a:pt x="-1105" y="846106"/>
                    <a:pt x="6324" y="854964"/>
                    <a:pt x="22136" y="854964"/>
                  </a:cubicBezTo>
                  <a:lnTo>
                    <a:pt x="851954" y="854964"/>
                  </a:lnTo>
                  <a:cubicBezTo>
                    <a:pt x="970826" y="854964"/>
                    <a:pt x="1055789" y="773525"/>
                    <a:pt x="1064456" y="649415"/>
                  </a:cubicBezTo>
                  <a:cubicBezTo>
                    <a:pt x="1071314" y="550355"/>
                    <a:pt x="1022832" y="483965"/>
                    <a:pt x="935202" y="441293"/>
                  </a:cubicBezTo>
                  <a:lnTo>
                    <a:pt x="415899" y="194405"/>
                  </a:lnTo>
                  <a:cubicBezTo>
                    <a:pt x="395039" y="184404"/>
                    <a:pt x="383324" y="173069"/>
                    <a:pt x="384752" y="153067"/>
                  </a:cubicBezTo>
                  <a:cubicBezTo>
                    <a:pt x="386562" y="127921"/>
                    <a:pt x="403231" y="115443"/>
                    <a:pt x="425900" y="115443"/>
                  </a:cubicBezTo>
                  <a:lnTo>
                    <a:pt x="1259814" y="115443"/>
                  </a:lnTo>
                  <a:lnTo>
                    <a:pt x="1209046" y="841153"/>
                  </a:lnTo>
                  <a:cubicBezTo>
                    <a:pt x="1208379" y="849916"/>
                    <a:pt x="1213713" y="854964"/>
                    <a:pt x="1225048" y="854964"/>
                  </a:cubicBezTo>
                  <a:lnTo>
                    <a:pt x="1531753" y="854964"/>
                  </a:lnTo>
                  <a:cubicBezTo>
                    <a:pt x="1544231" y="854964"/>
                    <a:pt x="1549184" y="849916"/>
                    <a:pt x="1549755" y="841153"/>
                  </a:cubicBezTo>
                  <a:lnTo>
                    <a:pt x="1600523" y="115443"/>
                  </a:lnTo>
                  <a:lnTo>
                    <a:pt x="2113445" y="115443"/>
                  </a:lnTo>
                  <a:cubicBezTo>
                    <a:pt x="2123636" y="115443"/>
                    <a:pt x="2131447" y="115157"/>
                    <a:pt x="2143925" y="102870"/>
                  </a:cubicBezTo>
                  <a:lnTo>
                    <a:pt x="2227649" y="13811"/>
                  </a:lnTo>
                  <a:cubicBezTo>
                    <a:pt x="2236031" y="4858"/>
                    <a:pt x="2227078" y="95"/>
                    <a:pt x="2217839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5" name="Freeform: Shape 20">
              <a:extLst>
                <a:ext uri="{FF2B5EF4-FFF2-40B4-BE49-F238E27FC236}">
                  <a16:creationId xmlns:a16="http://schemas.microsoft.com/office/drawing/2014/main" id="{35C3C44A-FD51-AF10-172F-AA0BC3311358}"/>
                </a:ext>
              </a:extLst>
            </p:cNvPr>
            <p:cNvSpPr/>
            <p:nvPr/>
          </p:nvSpPr>
          <p:spPr>
            <a:xfrm>
              <a:off x="5216747" y="3603402"/>
              <a:ext cx="571" cy="381"/>
            </a:xfrm>
            <a:custGeom>
              <a:avLst/>
              <a:gdLst>
                <a:gd name="connsiteX0" fmla="*/ 0 w 571"/>
                <a:gd name="connsiteY0" fmla="*/ 381 h 381"/>
                <a:gd name="connsiteX1" fmla="*/ 286 w 571"/>
                <a:gd name="connsiteY1" fmla="*/ 0 h 381"/>
                <a:gd name="connsiteX2" fmla="*/ 571 w 571"/>
                <a:gd name="connsiteY2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" h="381">
                  <a:moveTo>
                    <a:pt x="0" y="381"/>
                  </a:moveTo>
                  <a:lnTo>
                    <a:pt x="286" y="0"/>
                  </a:lnTo>
                  <a:lnTo>
                    <a:pt x="571" y="381"/>
                  </a:ln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44FB8DD-399A-FDB1-F33C-380CEE0FA0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A29DE4-7FFB-2E91-55D2-58319F86DBF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3429" y="1122847"/>
            <a:ext cx="5389874" cy="238676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353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35FF8-4A5A-11C3-5C93-3E8E80697567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913429" y="3601746"/>
            <a:ext cx="5389874" cy="1655479"/>
          </a:xfrm>
        </p:spPr>
        <p:txBody>
          <a:bodyPr/>
          <a:lstStyle>
            <a:lvl1pPr marL="0" indent="0" algn="l">
              <a:buNone/>
              <a:defRPr sz="2176">
                <a:solidFill>
                  <a:schemeClr val="bg1"/>
                </a:solidFill>
              </a:defRPr>
            </a:lvl1pPr>
            <a:lvl2pPr marL="414589" indent="0" algn="ctr">
              <a:buNone/>
              <a:defRPr sz="1814"/>
            </a:lvl2pPr>
            <a:lvl3pPr marL="829178" indent="0" algn="ctr">
              <a:buNone/>
              <a:defRPr sz="1632"/>
            </a:lvl3pPr>
            <a:lvl4pPr marL="1243767" indent="0" algn="ctr">
              <a:buNone/>
              <a:defRPr sz="1451"/>
            </a:lvl4pPr>
            <a:lvl5pPr marL="1658356" indent="0" algn="ctr">
              <a:buNone/>
              <a:defRPr sz="1451"/>
            </a:lvl5pPr>
            <a:lvl6pPr marL="2072945" indent="0" algn="ctr">
              <a:buNone/>
              <a:defRPr sz="1451"/>
            </a:lvl6pPr>
            <a:lvl7pPr marL="2487534" indent="0" algn="ctr">
              <a:buNone/>
              <a:defRPr sz="1451"/>
            </a:lvl7pPr>
            <a:lvl8pPr marL="2902123" indent="0" algn="ctr">
              <a:buNone/>
              <a:defRPr sz="1451"/>
            </a:lvl8pPr>
            <a:lvl9pPr marL="3316712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6890E2-B880-1FCC-B1DC-C278200AD63A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D2BC5F6-32F8-4E9D-D115-1AA7E420B3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457FCE-A27B-C1AB-E1D3-115259DE3F46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511B19A-D168-2843-4BFF-79E5AB1A1C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186"/>
            <a:ext cx="12192000" cy="6814814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C28396A-5DD2-2961-4085-4D32AC0194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407984" y="-785992"/>
            <a:ext cx="7816902" cy="587335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7451" b="1">
                <a:solidFill>
                  <a:schemeClr val="bg1"/>
                </a:solidFill>
                <a:effectLst>
                  <a:outerShdw blurRad="165100" algn="ctr" rotWithShape="0">
                    <a:prstClr val="black">
                      <a:alpha val="12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4297F7-CD06-9F93-051C-E32B06CDA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63830" y="1653982"/>
            <a:ext cx="9828171" cy="5204019"/>
          </a:xfrm>
          <a:prstGeom prst="triangle">
            <a:avLst>
              <a:gd name="adj" fmla="val 100000"/>
            </a:avLst>
          </a:prstGeom>
          <a:solidFill>
            <a:schemeClr val="tx2">
              <a:alpha val="80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F935A-7331-D95B-BD64-4B6090BD6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6" y="2116021"/>
            <a:ext cx="8406295" cy="3127389"/>
          </a:xfrm>
        </p:spPr>
        <p:txBody>
          <a:bodyPr>
            <a:noAutofit/>
          </a:bodyPr>
          <a:lstStyle>
            <a:lvl1pPr>
              <a:defRPr sz="4353" b="0" spc="0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9220046D-818F-E0DB-9924-2F5E2D225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93239" y="5930932"/>
            <a:ext cx="3807751" cy="427546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0" r="-120"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  <a:lvl2pPr marL="0" indent="0">
              <a:buNone/>
              <a:defRPr>
                <a:noFill/>
              </a:defRPr>
            </a:lvl2pPr>
            <a:lvl3pPr marL="352689" indent="0">
              <a:buNone/>
              <a:defRPr>
                <a:noFill/>
              </a:defRPr>
            </a:lvl3pPr>
            <a:lvl4pPr marL="606049" indent="0">
              <a:buNone/>
              <a:defRPr>
                <a:noFill/>
              </a:defRPr>
            </a:lvl4pPr>
            <a:lvl5pPr marL="852211" indent="0">
              <a:buNone/>
              <a:defRPr>
                <a:noFill/>
              </a:defRPr>
            </a:lvl5pPr>
          </a:lstStyle>
          <a:p>
            <a:pPr lvl="0"/>
            <a:endParaRPr lang="en-GB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873FFD-AE0D-22D0-5586-0D19DAAFF75F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5B5CE0-FFF9-0F6E-ABA3-F6A87F2656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  <p:sp>
        <p:nvSpPr>
          <p:cNvPr id="11" name="ZoneTexte 8">
            <a:extLst>
              <a:ext uri="{FF2B5EF4-FFF2-40B4-BE49-F238E27FC236}">
                <a16:creationId xmlns:a16="http://schemas.microsoft.com/office/drawing/2014/main" id="{0F578C6F-2824-A4A2-43B1-6A08035E1E5D}"/>
              </a:ext>
            </a:extLst>
          </p:cNvPr>
          <p:cNvSpPr txBox="1"/>
          <p:nvPr userDrawn="1"/>
        </p:nvSpPr>
        <p:spPr>
          <a:xfrm>
            <a:off x="12384186" y="813418"/>
            <a:ext cx="1426476" cy="14882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Add an image: 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on this icon to add an image</a:t>
            </a: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endParaRPr lang="en-US" sz="907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62669" indent="-162669" algn="l" defTabSz="829178" rtl="0" eaLnBrk="1" latinLnBrk="0" hangingPunct="1">
              <a:buFont typeface="+mj-lt"/>
              <a:buAutoNum type="arabicPeriod"/>
            </a:pPr>
            <a:r>
              <a:rPr lang="en-US" sz="907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the image already present by choosing "change image" with a right click on it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3047B203-6C7D-8F76-ACC5-ECF32158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1308445"/>
            <a:ext cx="221633" cy="208838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F9BA1C2E-2317-73CB-9A56-D2AB634FF7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186" y="2287373"/>
            <a:ext cx="1015416" cy="192661"/>
          </a:xfrm>
          <a:prstGeom prst="rect">
            <a:avLst/>
          </a:prstGeom>
        </p:spPr>
      </p:pic>
      <p:sp>
        <p:nvSpPr>
          <p:cNvPr id="7" name="ZoneTexte 5">
            <a:extLst>
              <a:ext uri="{FF2B5EF4-FFF2-40B4-BE49-F238E27FC236}">
                <a16:creationId xmlns:a16="http://schemas.microsoft.com/office/drawing/2014/main" id="{05A7BB88-EF2B-D5D0-02D2-74A1F7B434C3}"/>
              </a:ext>
            </a:extLst>
          </p:cNvPr>
          <p:cNvSpPr txBox="1"/>
          <p:nvPr userDrawn="1"/>
        </p:nvSpPr>
        <p:spPr>
          <a:xfrm>
            <a:off x="12387397" y="2595704"/>
            <a:ext cx="1586112" cy="1906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GB" sz="907" b="1"/>
              <a:t>To change the </a:t>
            </a:r>
            <a:r>
              <a:rPr lang="en-GB" sz="907" b="1" err="1"/>
              <a:t>color</a:t>
            </a:r>
            <a:r>
              <a:rPr lang="en-GB" sz="907" b="1"/>
              <a:t> of the image, double-click on the image and then select at the top left:</a:t>
            </a: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Picture Format
Colours 
Tan light 2</a:t>
            </a: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endParaRPr lang="en-GB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07294" indent="-207294">
              <a:buFont typeface="+mj-lt"/>
              <a:buAutoNum type="arabicPeriod"/>
            </a:pPr>
            <a:r>
              <a:rPr lang="en-GB" sz="907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 change transparency to 65% min</a:t>
            </a:r>
            <a:endParaRPr lang="fr-BE" sz="907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852348E-337E-5610-26A3-DDAEB0555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92613" y="3677847"/>
            <a:ext cx="538025" cy="3611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5EFE4B-D577-1788-2D65-7E31D48663F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2034" y="3656254"/>
            <a:ext cx="276476" cy="3826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FA818C-68BA-3BEF-1A87-C1BA277B99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2033" y="4529473"/>
            <a:ext cx="432966" cy="38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1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9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22.xml"/><Relationship Id="rId34" Type="http://schemas.openxmlformats.org/officeDocument/2006/relationships/slideLayout" Target="../slideLayouts/slideLayout35.xml"/><Relationship Id="rId42" Type="http://schemas.openxmlformats.org/officeDocument/2006/relationships/slideLayout" Target="../slideLayouts/slideLayout43.xml"/><Relationship Id="rId47" Type="http://schemas.openxmlformats.org/officeDocument/2006/relationships/slideLayout" Target="../slideLayouts/slideLayout48.xml"/><Relationship Id="rId50" Type="http://schemas.openxmlformats.org/officeDocument/2006/relationships/slideLayout" Target="../slideLayouts/slideLayout51.xml"/><Relationship Id="rId55" Type="http://schemas.openxmlformats.org/officeDocument/2006/relationships/theme" Target="../theme/theme2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37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41.xml"/><Relationship Id="rId45" Type="http://schemas.openxmlformats.org/officeDocument/2006/relationships/slideLayout" Target="../slideLayouts/slideLayout46.xml"/><Relationship Id="rId53" Type="http://schemas.openxmlformats.org/officeDocument/2006/relationships/slideLayout" Target="../slideLayouts/slideLayout54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4" Type="http://schemas.openxmlformats.org/officeDocument/2006/relationships/slideLayout" Target="../slideLayouts/slideLayout45.xml"/><Relationship Id="rId52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35" Type="http://schemas.openxmlformats.org/officeDocument/2006/relationships/slideLayout" Target="../slideLayouts/slideLayout36.xml"/><Relationship Id="rId43" Type="http://schemas.openxmlformats.org/officeDocument/2006/relationships/slideLayout" Target="../slideLayouts/slideLayout44.xml"/><Relationship Id="rId48" Type="http://schemas.openxmlformats.org/officeDocument/2006/relationships/slideLayout" Target="../slideLayouts/slideLayout49.xml"/><Relationship Id="rId56" Type="http://schemas.openxmlformats.org/officeDocument/2006/relationships/image" Target="../media/image2.png"/><Relationship Id="rId8" Type="http://schemas.openxmlformats.org/officeDocument/2006/relationships/slideLayout" Target="../slideLayouts/slideLayout9.xml"/><Relationship Id="rId51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slideLayout" Target="../slideLayouts/slideLayout34.xml"/><Relationship Id="rId38" Type="http://schemas.openxmlformats.org/officeDocument/2006/relationships/slideLayout" Target="../slideLayouts/slideLayout39.xml"/><Relationship Id="rId4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21.xml"/><Relationship Id="rId41" Type="http://schemas.openxmlformats.org/officeDocument/2006/relationships/slideLayout" Target="../slideLayouts/slideLayout42.xml"/><Relationship Id="rId54" Type="http://schemas.openxmlformats.org/officeDocument/2006/relationships/slideLayout" Target="../slideLayouts/slideLayout55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36" Type="http://schemas.openxmlformats.org/officeDocument/2006/relationships/slideLayout" Target="../slideLayouts/slideLayout37.xml"/><Relationship Id="rId4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itolo 1">
            <a:extLst>
              <a:ext uri="{FF2B5EF4-FFF2-40B4-BE49-F238E27FC236}">
                <a16:creationId xmlns:a16="http://schemas.microsoft.com/office/drawing/2014/main" id="{20C78ACF-36FD-6B30-B3E7-3C677B37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5749"/>
            <a:ext cx="10515600" cy="724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Titolo</a:t>
            </a: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BB08AE1F-CD98-66BA-4CDF-7FD0409EC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2639"/>
            <a:ext cx="10515600" cy="4104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12" name="Immagine 11" descr="Immagine che contiene Carattere, Elementi grafici, tipografia, grafica&#10;&#10;Descrizione generata automaticamente">
            <a:extLst>
              <a:ext uri="{FF2B5EF4-FFF2-40B4-BE49-F238E27FC236}">
                <a16:creationId xmlns:a16="http://schemas.microsoft.com/office/drawing/2014/main" id="{C013D693-4A39-B0CF-E4D0-75266C7CF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0" y="352112"/>
            <a:ext cx="762000" cy="52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0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85C3DD-5353-372D-969C-1F42E090A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2"/>
            <a:ext cx="11402546" cy="444032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62B9-D918-4675-13CF-3BF4DEDB4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4727" y="1261905"/>
            <a:ext cx="11402547" cy="47368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49FBE-A8E3-4E27-68D1-28D3AA30B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52736" y="6463738"/>
            <a:ext cx="1677917" cy="188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6" spc="272">
                <a:solidFill>
                  <a:schemeClr val="accent3"/>
                </a:solidFill>
                <a:latin typeface="+mj-lt"/>
              </a:defRPr>
            </a:lvl1pPr>
          </a:lstStyle>
          <a:p>
            <a:fld id="{2F1DA5F3-CDF3-4BB9-8C8F-920CB8DD8238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FBD01-15D8-26C7-A380-DD1B265282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81986" y="6463739"/>
            <a:ext cx="4115825" cy="188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6" spc="272">
                <a:solidFill>
                  <a:schemeClr val="accent1"/>
                </a:solidFill>
              </a:defRPr>
            </a:lvl1pPr>
          </a:lstStyle>
          <a:p>
            <a:r>
              <a:rPr lang="fr-BE"/>
              <a:t>Stariongroup.eu</a:t>
            </a:r>
            <a:endParaRPr lang="en-GB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4849E9C9-54AB-4174-6DB3-61A4BAF2CECC}"/>
              </a:ext>
            </a:extLst>
          </p:cNvPr>
          <p:cNvSpPr/>
          <p:nvPr/>
        </p:nvSpPr>
        <p:spPr>
          <a:xfrm>
            <a:off x="10426360" y="5922957"/>
            <a:ext cx="1765639" cy="935043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DBA56-AA11-B1D4-F898-1128846FB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5875" y="6463737"/>
            <a:ext cx="463552" cy="1889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8">
                <a:solidFill>
                  <a:schemeClr val="bg1"/>
                </a:solidFill>
              </a:defRPr>
            </a:lvl1pPr>
          </a:lstStyle>
          <a:p>
            <a:fld id="{72A62E71-5199-491F-ADF1-EBF362A3A829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217BE8-9E84-DD27-C4A4-B836151E395B}"/>
              </a:ext>
            </a:extLst>
          </p:cNvPr>
          <p:cNvSpPr/>
          <p:nvPr userDrawn="1"/>
        </p:nvSpPr>
        <p:spPr>
          <a:xfrm>
            <a:off x="0" y="1"/>
            <a:ext cx="12192000" cy="431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9DF6D6-A78A-D248-D6CD-4A4BD3666B71}"/>
              </a:ext>
            </a:extLst>
          </p:cNvPr>
          <p:cNvGrpSpPr/>
          <p:nvPr userDrawn="1"/>
        </p:nvGrpSpPr>
        <p:grpSpPr>
          <a:xfrm>
            <a:off x="394726" y="6394648"/>
            <a:ext cx="348814" cy="219761"/>
            <a:chOff x="5002994" y="2700337"/>
            <a:chExt cx="3438559" cy="2166461"/>
          </a:xfrm>
          <a:solidFill>
            <a:schemeClr val="accent3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B3B07B4-1AE8-E2D9-55D8-180D3F8618F8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F0CF57F-1D43-6D20-DE91-3F164553932D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A59A121-8F78-E357-AF65-6357D1538D39}"/>
              </a:ext>
            </a:extLst>
          </p:cNvPr>
          <p:cNvSpPr txBox="1"/>
          <p:nvPr userDrawn="1"/>
        </p:nvSpPr>
        <p:spPr>
          <a:xfrm>
            <a:off x="12384187" y="20430"/>
            <a:ext cx="1246179" cy="511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indent="0">
              <a:buFont typeface="+mj-lt"/>
              <a:buNone/>
            </a:pPr>
            <a:r>
              <a:rPr lang="en-US" sz="907" b="1" noProof="0"/>
              <a:t>Change the text levels by clicking </a:t>
            </a:r>
            <a:r>
              <a:rPr lang="en-US" sz="907" b="0" noProof="0"/>
              <a:t>on these two icons: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C450FCD-00C2-6D99-DD17-8D99C1A9870E}"/>
              </a:ext>
            </a:extLst>
          </p:cNvPr>
          <p:cNvPicPr>
            <a:picLocks noChangeAspect="1"/>
          </p:cNvPicPr>
          <p:nvPr userDrawn="1"/>
        </p:nvPicPr>
        <p:blipFill>
          <a:blip r:embed="rId5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4186" y="500963"/>
            <a:ext cx="403101" cy="1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7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  <p:sldLayoutId id="2147483689" r:id="rId37"/>
    <p:sldLayoutId id="2147483690" r:id="rId38"/>
    <p:sldLayoutId id="2147483691" r:id="rId39"/>
    <p:sldLayoutId id="2147483692" r:id="rId40"/>
    <p:sldLayoutId id="2147483693" r:id="rId41"/>
    <p:sldLayoutId id="2147483694" r:id="rId42"/>
    <p:sldLayoutId id="2147483695" r:id="rId43"/>
    <p:sldLayoutId id="2147483696" r:id="rId44"/>
    <p:sldLayoutId id="2147483697" r:id="rId45"/>
    <p:sldLayoutId id="2147483698" r:id="rId46"/>
    <p:sldLayoutId id="2147483699" r:id="rId47"/>
    <p:sldLayoutId id="2147483700" r:id="rId48"/>
    <p:sldLayoutId id="2147483701" r:id="rId49"/>
    <p:sldLayoutId id="2147483702" r:id="rId50"/>
    <p:sldLayoutId id="2147483703" r:id="rId51"/>
    <p:sldLayoutId id="2147483704" r:id="rId52"/>
    <p:sldLayoutId id="2147483705" r:id="rId53"/>
    <p:sldLayoutId id="2147483706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829178" rtl="0" eaLnBrk="1" latinLnBrk="0" hangingPunct="1">
        <a:lnSpc>
          <a:spcPct val="90000"/>
        </a:lnSpc>
        <a:spcBef>
          <a:spcPct val="0"/>
        </a:spcBef>
        <a:buNone/>
        <a:defRPr sz="2539" b="1" kern="1200" cap="none" spc="0" baseline="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0" indent="0" algn="l" defTabSz="829178" rtl="0" eaLnBrk="1" latinLnBrk="0" hangingPunct="1">
        <a:lnSpc>
          <a:spcPct val="90000"/>
        </a:lnSpc>
        <a:spcBef>
          <a:spcPts val="1088"/>
        </a:spcBef>
        <a:buFont typeface="Arial" panose="020B0604020202020204" pitchFamily="34" charset="0"/>
        <a:buNone/>
        <a:defRPr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241844" indent="-241844" algn="l" defTabSz="829178" rtl="0" eaLnBrk="1" latinLnBrk="0" hangingPunct="1">
        <a:lnSpc>
          <a:spcPct val="90000"/>
        </a:lnSpc>
        <a:spcBef>
          <a:spcPts val="1088"/>
        </a:spcBef>
        <a:buClr>
          <a:schemeClr val="tx2"/>
        </a:buClr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456336" indent="-207294" algn="l" defTabSz="829178" rtl="0" eaLnBrk="1" latinLnBrk="0" hangingPunct="1">
        <a:lnSpc>
          <a:spcPct val="90000"/>
        </a:lnSpc>
        <a:spcBef>
          <a:spcPts val="1088"/>
        </a:spcBef>
        <a:buClr>
          <a:schemeClr val="tx2"/>
        </a:buClr>
        <a:buFont typeface="Segoe UI" panose="020B0502040204020203" pitchFamily="34" charset="0"/>
        <a:buChar char="›"/>
        <a:tabLst/>
        <a:defRPr sz="1451" kern="1200">
          <a:solidFill>
            <a:schemeClr val="tx1"/>
          </a:solidFill>
          <a:latin typeface="+mn-lt"/>
          <a:ea typeface="+mn-ea"/>
          <a:cs typeface="+mn-cs"/>
        </a:defRPr>
      </a:lvl3pPr>
      <a:lvl4pPr marL="690982" indent="-207294" algn="l" defTabSz="829178" rtl="0" eaLnBrk="1" latinLnBrk="0" hangingPunct="1">
        <a:lnSpc>
          <a:spcPct val="90000"/>
        </a:lnSpc>
        <a:spcBef>
          <a:spcPts val="1088"/>
        </a:spcBef>
        <a:buClr>
          <a:schemeClr val="accent2"/>
        </a:buClr>
        <a:buFont typeface="Segoe UI" panose="020B0502040204020203" pitchFamily="34" charset="0"/>
        <a:buChar char="–"/>
        <a:defRPr sz="1270" kern="1200">
          <a:solidFill>
            <a:schemeClr val="tx1"/>
          </a:solidFill>
          <a:latin typeface="+mn-lt"/>
          <a:ea typeface="+mn-ea"/>
          <a:cs typeface="+mn-cs"/>
        </a:defRPr>
      </a:lvl4pPr>
      <a:lvl5pPr marL="905474" indent="-207294" algn="l" defTabSz="829178" rtl="0" eaLnBrk="1" latinLnBrk="0" hangingPunct="1">
        <a:lnSpc>
          <a:spcPct val="90000"/>
        </a:lnSpc>
        <a:spcBef>
          <a:spcPts val="1088"/>
        </a:spcBef>
        <a:buClrTx/>
        <a:buFont typeface="Arial" panose="020B0604020202020204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5pPr>
      <a:lvl6pPr marL="2280239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694828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3109417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524006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9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8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67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56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45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34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123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712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>
          <p15:clr>
            <a:srgbClr val="F26B43"/>
          </p15:clr>
        </p15:guide>
        <p15:guide id="2">
          <p15:clr>
            <a:srgbClr val="F26B43"/>
          </p15:clr>
        </p15:guide>
        <p15:guide id="3" pos="8469">
          <p15:clr>
            <a:srgbClr val="F26B43"/>
          </p15:clr>
        </p15:guide>
        <p15:guide id="4" orient="horz" pos="4764">
          <p15:clr>
            <a:srgbClr val="F26B43"/>
          </p15:clr>
        </p15:guide>
        <p15:guide id="5" pos="4235">
          <p15:clr>
            <a:srgbClr val="F26B43"/>
          </p15:clr>
        </p15:guide>
        <p15:guide id="6" orient="horz" pos="238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8.xml"/><Relationship Id="rId6" Type="http://schemas.microsoft.com/office/2017/06/relationships/model3d" Target="../media/model3d2.glb"/><Relationship Id="rId5" Type="http://schemas.openxmlformats.org/officeDocument/2006/relationships/image" Target="../media/image47.png"/><Relationship Id="rId4" Type="http://schemas.microsoft.com/office/2017/06/relationships/model3d" Target="../media/model3d3.glb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3.png"/><Relationship Id="rId4" Type="http://schemas.openxmlformats.org/officeDocument/2006/relationships/image" Target="../media/image5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4.png"/><Relationship Id="rId4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.png"/><Relationship Id="rId5" Type="http://schemas.openxmlformats.org/officeDocument/2006/relationships/image" Target="../media/image50.sv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0.svg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jpeg"/><Relationship Id="rId7" Type="http://schemas.microsoft.com/office/2017/06/relationships/model3d" Target="../media/model3d2.glb"/><Relationship Id="rId2" Type="http://schemas.openxmlformats.org/officeDocument/2006/relationships/image" Target="../media/image31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png"/><Relationship Id="rId5" Type="http://schemas.microsoft.com/office/2017/06/relationships/model3d" Target="../media/model3d1.glb"/><Relationship Id="rId4" Type="http://schemas.openxmlformats.org/officeDocument/2006/relationships/image" Target="../media/image3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destine.ecmwf.int/digital-twins/" TargetMode="External"/><Relationship Id="rId3" Type="http://schemas.openxmlformats.org/officeDocument/2006/relationships/image" Target="../media/image61.jpeg"/><Relationship Id="rId7" Type="http://schemas.openxmlformats.org/officeDocument/2006/relationships/hyperlink" Target="https://data.destination-earth.eu/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platform.destine.eu/" TargetMode="External"/><Relationship Id="rId5" Type="http://schemas.openxmlformats.org/officeDocument/2006/relationships/hyperlink" Target="https://destination-earth.eu/" TargetMode="External"/><Relationship Id="rId4" Type="http://schemas.openxmlformats.org/officeDocument/2006/relationships/hyperlink" Target="https://destination-earth.eu/use-cases/" TargetMode="External"/><Relationship Id="rId9" Type="http://schemas.openxmlformats.org/officeDocument/2006/relationships/hyperlink" Target="https://www.esa.int/Applications/Observing_the_Earth/ESA_s_Digital_Twin_Earth_programme_building_a_virtual_model_for_a_changing_planet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metsat.int/" TargetMode="External"/><Relationship Id="rId2" Type="http://schemas.openxmlformats.org/officeDocument/2006/relationships/hyperlink" Target="https://www.esa.int/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hyperlink" Target="https://www.ecmwf.int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D0A98-4913-8A7E-D85B-F6BD991AC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astronomia&#10;&#10;Descrizione generata automaticamente">
            <a:extLst>
              <a:ext uri="{FF2B5EF4-FFF2-40B4-BE49-F238E27FC236}">
                <a16:creationId xmlns:a16="http://schemas.microsoft.com/office/drawing/2014/main" id="{87B0540F-F1B6-796E-A3FC-61398FEE93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285" y="0"/>
            <a:ext cx="12662603" cy="71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47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312BD-507C-6A1C-BF58-95EA6FE2C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4A01C-4CA8-3814-86E3-D5AFE936E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14589"/>
            <a:fld id="{9E2C7AEF-DC9A-464B-8CB8-DFB69227FEBB}" type="datetime1">
              <a:rPr lang="en-GB">
                <a:solidFill>
                  <a:srgbClr val="FF4100"/>
                </a:solidFill>
                <a:latin typeface="Segoe UI Semibold"/>
              </a:rPr>
              <a:pPr defTabSz="414589"/>
              <a:t>16/04/2026</a:t>
            </a:fld>
            <a:endParaRPr lang="en-GB">
              <a:solidFill>
                <a:srgbClr val="FF4100"/>
              </a:solidFill>
              <a:latin typeface="Segoe UI Semibold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2929D-C33E-5CAD-D391-52479C56B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14589"/>
            <a:r>
              <a:rPr lang="en-GB">
                <a:solidFill>
                  <a:srgbClr val="183E49"/>
                </a:solidFill>
                <a:latin typeface="Segoe UI"/>
              </a:rPr>
              <a:t>Stariongroup.eu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DE22B40-E483-9038-7B52-D825856FC9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26190" y="5916537"/>
            <a:ext cx="1765571" cy="941463"/>
          </a:xfrm>
        </p:spPr>
        <p:txBody>
          <a:bodyPr>
            <a:noAutofit/>
          </a:bodyPr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56B366-5CC9-6801-97E3-7BB9F76D5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589"/>
            <a:fld id="{72A62E71-5199-491F-ADF1-EBF362A3A829}" type="slidenum">
              <a:rPr lang="en-GB">
                <a:solidFill>
                  <a:prstClr val="white"/>
                </a:solidFill>
                <a:latin typeface="Segoe UI"/>
              </a:rPr>
              <a:pPr defTabSz="414589"/>
              <a:t>10</a:t>
            </a:fld>
            <a:endParaRPr lang="en-GB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68BFD7-CA81-AB31-DBBC-61913A9C077E}"/>
              </a:ext>
            </a:extLst>
          </p:cNvPr>
          <p:cNvSpPr txBox="1"/>
          <p:nvPr/>
        </p:nvSpPr>
        <p:spPr>
          <a:xfrm>
            <a:off x="-66675" y="1324036"/>
            <a:ext cx="53042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lvl="1" algn="just"/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Digital Twin Engine:</a:t>
            </a:r>
            <a:r>
              <a:rPr lang="en-US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e’ un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ambiente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software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che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funge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da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orchestratore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dei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flussi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di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dati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e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processi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attraverso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risorse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HPC e cloud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36619D-4AB2-2AAE-6B36-3895D94375B3}"/>
              </a:ext>
            </a:extLst>
          </p:cNvPr>
          <p:cNvSpPr txBox="1"/>
          <p:nvPr/>
        </p:nvSpPr>
        <p:spPr>
          <a:xfrm>
            <a:off x="116148" y="3170741"/>
            <a:ext cx="512147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Digital Twins</a:t>
            </a:r>
            <a:r>
              <a:rPr lang="en-US" sz="1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 Bold"/>
                <a:ea typeface="Arimo Bold"/>
                <a:cs typeface="Arimo Bold"/>
                <a:sym typeface="Arimo Bold"/>
              </a:rPr>
              <a:t>Extremes DT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 Bold"/>
                <a:ea typeface="Arimo Bold"/>
                <a:cs typeface="Arimo Bold"/>
                <a:sym typeface="Arimo Bold"/>
              </a:rPr>
              <a:t>: </a:t>
            </a:r>
            <a:r>
              <a:rPr lang="it-IT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</a:rPr>
              <a:t>Digital Twin dedicato agli eventi estremi di origine meteorologica, finalizzato a migliorare la comprensione dei fenomeni e la previsione anticipata delle condizioni estreme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 Bold"/>
                <a:ea typeface="Arimo Bold"/>
                <a:cs typeface="Arimo Bold"/>
                <a:sym typeface="Arimo Bold"/>
              </a:rPr>
              <a:t>Climate DT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 Bold"/>
                <a:ea typeface="Arimo Bold"/>
                <a:cs typeface="Arimo Bold"/>
                <a:sym typeface="Arimo Bold"/>
              </a:rPr>
              <a:t>: </a:t>
            </a:r>
            <a:r>
              <a:rPr lang="it-IT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</a:rPr>
              <a:t>Digital Twin per l’adattamento climatico, a supporto delle politiche di lungo termine e della pianificazione strategica per la resilienza climatica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  <p:pic>
        <p:nvPicPr>
          <p:cNvPr id="18" name="Εικόνα 18" descr="Εικόνα που περιέχει στιγμιότυπο οθόνης, πλανήτης, κείμενο, χώ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8FFA1845-752C-9CEB-8E56-7FD6AC9D45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5425" y="660883"/>
            <a:ext cx="6083999" cy="5733583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91F67F8B-954F-0CF4-4945-32AB681D5987}"/>
              </a:ext>
            </a:extLst>
          </p:cNvPr>
          <p:cNvSpPr txBox="1">
            <a:spLocks/>
          </p:cNvSpPr>
          <p:nvPr/>
        </p:nvSpPr>
        <p:spPr>
          <a:xfrm>
            <a:off x="4219162" y="235607"/>
            <a:ext cx="3753675" cy="444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39" b="1" kern="1200" cap="none" spc="0" baseline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BE" err="1"/>
              <a:t>DestinE</a:t>
            </a:r>
            <a:r>
              <a:rPr lang="fr-BE"/>
              <a:t> - </a:t>
            </a:r>
            <a:r>
              <a:rPr lang="fr-BE" err="1"/>
              <a:t>Componenti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25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9FFCA-ECB9-A7E3-5EB4-FA4CF6C1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1069C-F3F8-C784-6C5A-FD492F54E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14589"/>
            <a:fld id="{9E2C7AEF-DC9A-464B-8CB8-DFB69227FEBB}" type="datetime1">
              <a:rPr lang="en-GB">
                <a:solidFill>
                  <a:srgbClr val="FF4100"/>
                </a:solidFill>
                <a:latin typeface="Segoe UI Semibold"/>
              </a:rPr>
              <a:pPr defTabSz="414589"/>
              <a:t>16/04/2026</a:t>
            </a:fld>
            <a:endParaRPr lang="en-GB">
              <a:solidFill>
                <a:srgbClr val="FF4100"/>
              </a:solidFill>
              <a:latin typeface="Segoe UI Semibold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8DCC0-DED6-9C94-CA78-2CF24D864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14589"/>
            <a:r>
              <a:rPr lang="en-GB">
                <a:solidFill>
                  <a:srgbClr val="183E49"/>
                </a:solidFill>
                <a:latin typeface="Segoe UI"/>
              </a:rPr>
              <a:t>Stariongroup.eu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D7E76EC-8DD9-70B2-A4AD-566187284B4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26190" y="5916537"/>
            <a:ext cx="1765571" cy="941463"/>
          </a:xfrm>
        </p:spPr>
        <p:txBody>
          <a:bodyPr>
            <a:noAutofit/>
          </a:bodyPr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30133-23FE-DF57-9541-B7DC7127D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589"/>
            <a:fld id="{72A62E71-5199-491F-ADF1-EBF362A3A829}" type="slidenum">
              <a:rPr lang="en-GB">
                <a:solidFill>
                  <a:prstClr val="white"/>
                </a:solidFill>
                <a:latin typeface="Segoe UI"/>
              </a:rPr>
              <a:pPr defTabSz="414589"/>
              <a:t>11</a:t>
            </a:fld>
            <a:endParaRPr lang="en-GB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9" name="Freeform 22">
            <a:extLst>
              <a:ext uri="{FF2B5EF4-FFF2-40B4-BE49-F238E27FC236}">
                <a16:creationId xmlns:a16="http://schemas.microsoft.com/office/drawing/2014/main" id="{17209A0C-D0F1-BFD4-4F31-34A276D23055}"/>
              </a:ext>
            </a:extLst>
          </p:cNvPr>
          <p:cNvSpPr/>
          <p:nvPr/>
        </p:nvSpPr>
        <p:spPr>
          <a:xfrm>
            <a:off x="7490332" y="900452"/>
            <a:ext cx="3818643" cy="3708857"/>
          </a:xfrm>
          <a:prstGeom prst="flowChartConnector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0CD7C2-4F7B-E2C9-5821-70642DE87971}"/>
              </a:ext>
            </a:extLst>
          </p:cNvPr>
          <p:cNvSpPr txBox="1"/>
          <p:nvPr/>
        </p:nvSpPr>
        <p:spPr>
          <a:xfrm>
            <a:off x="77470" y="792956"/>
            <a:ext cx="7412862" cy="5355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" panose="020B0502040204020203" pitchFamily="34" charset="0"/>
              </a:rPr>
              <a:t>Il cuore della piattaforma DestinE è costituito da una serie di servizi, organizzati in diverse categorie per rispondere alle differenti esigenze degli utenti</a:t>
            </a:r>
            <a:r>
              <a:rPr lang="en-US" sz="1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:</a:t>
            </a:r>
          </a:p>
          <a:p>
            <a:pPr algn="just"/>
            <a:endParaRPr lang="en-US" sz="16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542925" lvl="1" indent="-271145" algn="just">
              <a:lnSpc>
                <a:spcPct val="150000"/>
              </a:lnSpc>
              <a:buFont typeface="Arial"/>
              <a:buChar char="•"/>
            </a:pPr>
            <a:r>
              <a:rPr lang="en-US" sz="1400" b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Data </a:t>
            </a:r>
            <a:r>
              <a:rPr lang="en-US" sz="1400" b="1" err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Visualisation</a:t>
            </a:r>
            <a:r>
              <a:rPr lang="en-US" sz="1400" b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services</a:t>
            </a:r>
            <a:r>
              <a:rPr lang="en-US" sz="1400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: </a:t>
            </a:r>
            <a:r>
              <a:rPr lang="it-IT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" panose="020B0502040204020203" pitchFamily="34" charset="0"/>
              </a:rPr>
              <a:t>Consentono agli utenti di esplorare in modo interattivo diversi dataset, supportare forme di storytelling immersivo ed effettuare elaborazioni semplificate</a:t>
            </a:r>
            <a:r>
              <a:rPr lang="en-US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.</a:t>
            </a:r>
            <a:endParaRPr lang="en-US" sz="14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542925" lvl="1" indent="-271145" algn="just">
              <a:lnSpc>
                <a:spcPct val="150000"/>
              </a:lnSpc>
              <a:buFont typeface="Arial"/>
              <a:buChar char="•"/>
            </a:pPr>
            <a:r>
              <a:rPr lang="en-US" sz="1400" b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Data Access Management</a:t>
            </a:r>
            <a:r>
              <a:rPr lang="en-US" sz="1400" b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services</a:t>
            </a:r>
            <a:r>
              <a:rPr lang="en-US" sz="1400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: </a:t>
            </a:r>
            <a:r>
              <a:rPr lang="it-IT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" panose="020B0502040204020203" pitchFamily="34" charset="0"/>
              </a:rPr>
              <a:t>Forniscono accesso ai dati di osservazione della Terra e ai dati ambientali provenienti da diverse fonti, inclusi i dati dei Digital Twin di DestinE, mettendo a disposizione anche un servizio dedicato di data caching</a:t>
            </a:r>
            <a:r>
              <a:rPr lang="en-US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.</a:t>
            </a:r>
          </a:p>
          <a:p>
            <a:pPr marL="542925" lvl="1" indent="-271145" algn="just">
              <a:lnSpc>
                <a:spcPct val="150000"/>
              </a:lnSpc>
              <a:buFont typeface="Arial"/>
              <a:buChar char="•"/>
            </a:pPr>
            <a:r>
              <a:rPr lang="en-US" sz="1400" b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Data Analysis and Modelling services</a:t>
            </a:r>
            <a:r>
              <a:rPr lang="en-US" sz="1400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it-IT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" panose="020B0502040204020203" pitchFamily="34" charset="0"/>
              </a:rPr>
              <a:t>Abilitano soluzioni basate sull’intelligenza artificiale, permettono agli utenti di creare ed eseguire workflow e supportano il monitoraggio delle attività</a:t>
            </a:r>
            <a:r>
              <a:rPr lang="en-US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.</a:t>
            </a:r>
            <a:endParaRPr lang="en-US" sz="1400">
              <a:solidFill>
                <a:schemeClr val="tx1">
                  <a:lumMod val="50000"/>
                </a:schemeClr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542925" lvl="1" indent="-271145" algn="just">
              <a:lnSpc>
                <a:spcPct val="150000"/>
              </a:lnSpc>
              <a:buFont typeface="Arial"/>
              <a:buChar char="•"/>
            </a:pPr>
            <a:r>
              <a:rPr lang="en-US" sz="1400" b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User Workflows</a:t>
            </a:r>
            <a:r>
              <a:rPr lang="en-US" sz="1400" b="1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services</a:t>
            </a:r>
            <a:r>
              <a:rPr lang="en-US" sz="1400">
                <a:solidFill>
                  <a:schemeClr val="tx1">
                    <a:lumMod val="50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: </a:t>
            </a:r>
            <a:r>
              <a:rPr lang="it-IT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" panose="020B0502040204020203" pitchFamily="34" charset="0"/>
              </a:rPr>
              <a:t>Offrono ambienti pronti all’uso e notebook precompilati per una rapida configurazione. Consentono l’accesso a funzionalità di elaborazione avanzata tramite interfacce utente e API, permettendo lo sviluppo di codice e configurazioni attraverso un’interfaccia grafica</a:t>
            </a:r>
            <a:r>
              <a:rPr lang="en-US" sz="1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.</a:t>
            </a:r>
            <a:endParaRPr lang="en-US" sz="14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542925" lvl="1" indent="-271145" algn="just">
              <a:lnSpc>
                <a:spcPct val="150000"/>
              </a:lnSpc>
              <a:buFont typeface="Arial"/>
              <a:buChar char="•"/>
            </a:pPr>
            <a:endParaRPr lang="en-US" sz="160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pic>
        <p:nvPicPr>
          <p:cNvPr id="16" name="Picture 15" descr="Head outline and magnifying glass">
            <a:extLst>
              <a:ext uri="{FF2B5EF4-FFF2-40B4-BE49-F238E27FC236}">
                <a16:creationId xmlns:a16="http://schemas.microsoft.com/office/drawing/2014/main" id="{624A30EB-EE6C-0CB2-BBFF-2376B59436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0111" y1="19967" x2="70044" y2="41367"/>
                        <a14:foregroundMark x1="70044" y1="41367" x2="57333" y2="70133"/>
                        <a14:foregroundMark x1="57333" y1="70133" x2="57222" y2="76233"/>
                        <a14:foregroundMark x1="66667" y1="37067" x2="66667" y2="37067"/>
                        <a14:foregroundMark x1="56689" y1="16833" x2="56689" y2="16833"/>
                        <a14:foregroundMark x1="64844" y1="31033" x2="64844" y2="31033"/>
                        <a14:foregroundMark x1="54333" y1="86233" x2="54333" y2="86233"/>
                        <a14:foregroundMark x1="54067" y1="85967" x2="54067" y2="85967"/>
                        <a14:foregroundMark x1="54333" y1="85700" x2="54333" y2="87267"/>
                        <a14:backgroundMark x1="25178" y1="17100" x2="13867" y2="46433"/>
                        <a14:backgroundMark x1="13867" y1="46433" x2="13867" y2="56533"/>
                        <a14:backgroundMark x1="81644" y1="14467" x2="88222" y2="77300"/>
                        <a14:backgroundMark x1="88222" y1="77300" x2="88222" y2="77300"/>
                        <a14:backgroundMark x1="18333" y1="73600" x2="11422" y2="90000"/>
                        <a14:backgroundMark x1="11422" y1="90000" x2="9667" y2="909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0332" y="2567100"/>
            <a:ext cx="4701668" cy="3623037"/>
          </a:xfrm>
          <a:prstGeom prst="flowChartConnector">
            <a:avLst/>
          </a:prstGeom>
        </p:spPr>
      </p:pic>
      <p:sp>
        <p:nvSpPr>
          <p:cNvPr id="15" name="Title 7">
            <a:extLst>
              <a:ext uri="{FF2B5EF4-FFF2-40B4-BE49-F238E27FC236}">
                <a16:creationId xmlns:a16="http://schemas.microsoft.com/office/drawing/2014/main" id="{BE1F7836-D481-FF62-A009-2F3F48FF596C}"/>
              </a:ext>
            </a:extLst>
          </p:cNvPr>
          <p:cNvSpPr txBox="1">
            <a:spLocks/>
          </p:cNvSpPr>
          <p:nvPr/>
        </p:nvSpPr>
        <p:spPr>
          <a:xfrm>
            <a:off x="5420228" y="235607"/>
            <a:ext cx="1351544" cy="444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39" b="1" kern="1200" cap="none" spc="0" baseline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BE" err="1"/>
              <a:t>Servizi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E00DE-13F5-E74A-65C2-72315CFA1DE5}"/>
              </a:ext>
            </a:extLst>
          </p:cNvPr>
          <p:cNvSpPr/>
          <p:nvPr/>
        </p:nvSpPr>
        <p:spPr>
          <a:xfrm>
            <a:off x="128691" y="4157013"/>
            <a:ext cx="7024584" cy="25776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938583-F43F-55D9-6C7A-E0B5C9B5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75EEA-F67F-4AD8-A387-B8A802469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55D95-4271-3AD7-D183-D9A022D7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12</a:t>
            </a:fld>
            <a:endParaRPr lang="en-GB"/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6083B2A3-3F2F-DD53-2F8E-B735EE0B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606" y="293166"/>
            <a:ext cx="2348787" cy="444032"/>
          </a:xfrm>
        </p:spPr>
        <p:txBody>
          <a:bodyPr/>
          <a:lstStyle/>
          <a:p>
            <a:r>
              <a:rPr lang="fr-BE" dirty="0"/>
              <a:t>Casi d’</a:t>
            </a:r>
            <a:r>
              <a:rPr lang="fr-BE" dirty="0" err="1"/>
              <a:t>Uso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E3331D-7B68-C46A-DCA6-F72519EC3755}"/>
              </a:ext>
            </a:extLst>
          </p:cNvPr>
          <p:cNvSpPr txBox="1"/>
          <p:nvPr/>
        </p:nvSpPr>
        <p:spPr>
          <a:xfrm>
            <a:off x="128691" y="4162231"/>
            <a:ext cx="2117958" cy="257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Extreme Weather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Risk management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Energy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Flooding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Hydrology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Disaster assessment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Climate Adaption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Pilot Service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08568C-99A5-948A-2B90-679D4612CA8B}"/>
              </a:ext>
            </a:extLst>
          </p:cNvPr>
          <p:cNvSpPr txBox="1"/>
          <p:nvPr/>
        </p:nvSpPr>
        <p:spPr>
          <a:xfrm>
            <a:off x="2455656" y="4157013"/>
            <a:ext cx="220112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Urban Heat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Agriculture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Forestry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ML Demonstrator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Weather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Air Quality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Fishery Management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Urban planning</a:t>
            </a:r>
          </a:p>
          <a:p>
            <a:pPr algn="l">
              <a:spcAft>
                <a:spcPts val="300"/>
              </a:spcAft>
              <a:buNone/>
            </a:pPr>
            <a:endParaRPr lang="en-GB" b="0" i="0" dirty="0">
              <a:solidFill>
                <a:schemeClr val="bg1"/>
              </a:solidFill>
              <a:effectLst/>
              <a:latin typeface="greycliff-cf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7524E7-A81F-B868-B1EE-EE22775A037A}"/>
              </a:ext>
            </a:extLst>
          </p:cNvPr>
          <p:cNvSpPr txBox="1"/>
          <p:nvPr/>
        </p:nvSpPr>
        <p:spPr>
          <a:xfrm>
            <a:off x="4766714" y="4162230"/>
            <a:ext cx="2519431" cy="257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Data Management</a:t>
            </a:r>
          </a:p>
          <a:p>
            <a:pPr algn="l">
              <a:spcAft>
                <a:spcPts val="300"/>
              </a:spcAft>
              <a:buNone/>
            </a:pPr>
            <a:r>
              <a:rPr lang="en-GB" b="0" i="0" dirty="0">
                <a:solidFill>
                  <a:schemeClr val="bg1"/>
                </a:solidFill>
                <a:effectLst/>
                <a:latin typeface="greycliff-cf"/>
              </a:rPr>
              <a:t>Drought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Food Security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Health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Maritime Optimisation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Pilot Service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Polar Voyage Planning</a:t>
            </a:r>
          </a:p>
          <a:p>
            <a:pPr>
              <a:spcAft>
                <a:spcPts val="300"/>
              </a:spcAft>
            </a:pPr>
            <a:r>
              <a:rPr lang="en-GB" dirty="0">
                <a:solidFill>
                  <a:schemeClr val="bg1"/>
                </a:solidFill>
                <a:latin typeface="greycliff-cf"/>
              </a:rPr>
              <a:t>Wildfires</a:t>
            </a:r>
            <a:endParaRPr lang="en-GB" b="0" i="0" dirty="0">
              <a:solidFill>
                <a:schemeClr val="bg1"/>
              </a:solidFill>
              <a:effectLst/>
              <a:latin typeface="greycliff-cf"/>
            </a:endParaRPr>
          </a:p>
        </p:txBody>
      </p:sp>
      <p:sp>
        <p:nvSpPr>
          <p:cNvPr id="15" name="Freeform 22">
            <a:extLst>
              <a:ext uri="{FF2B5EF4-FFF2-40B4-BE49-F238E27FC236}">
                <a16:creationId xmlns:a16="http://schemas.microsoft.com/office/drawing/2014/main" id="{F82FCB43-39D5-BA0D-1C4B-089C090A3043}"/>
              </a:ext>
            </a:extLst>
          </p:cNvPr>
          <p:cNvSpPr/>
          <p:nvPr/>
        </p:nvSpPr>
        <p:spPr>
          <a:xfrm>
            <a:off x="7490332" y="900452"/>
            <a:ext cx="3818643" cy="3708857"/>
          </a:xfrm>
          <a:prstGeom prst="flowChartConnector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grpSp>
        <p:nvGrpSpPr>
          <p:cNvPr id="16" name="Group 12">
            <a:extLst>
              <a:ext uri="{FF2B5EF4-FFF2-40B4-BE49-F238E27FC236}">
                <a16:creationId xmlns:a16="http://schemas.microsoft.com/office/drawing/2014/main" id="{A1CB46DC-CB02-5F0D-DED4-81891B9D34B0}"/>
              </a:ext>
            </a:extLst>
          </p:cNvPr>
          <p:cNvGrpSpPr/>
          <p:nvPr/>
        </p:nvGrpSpPr>
        <p:grpSpPr>
          <a:xfrm>
            <a:off x="8546776" y="2943326"/>
            <a:ext cx="3567753" cy="3623037"/>
            <a:chOff x="71682" y="0"/>
            <a:chExt cx="8949944" cy="908862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DD0C74B4-0F38-8F80-F7A9-DC5D36490F8B}"/>
                </a:ext>
              </a:extLst>
            </p:cNvPr>
            <p:cNvSpPr/>
            <p:nvPr/>
          </p:nvSpPr>
          <p:spPr>
            <a:xfrm>
              <a:off x="71682" y="0"/>
              <a:ext cx="8949944" cy="9088627"/>
            </a:xfrm>
            <a:custGeom>
              <a:avLst/>
              <a:gdLst/>
              <a:ahLst/>
              <a:cxnLst/>
              <a:rect l="l" t="t" r="r" b="b"/>
              <a:pathLst>
                <a:path w="8949944" h="9088628">
                  <a:moveTo>
                    <a:pt x="4474972" y="0"/>
                  </a:moveTo>
                  <a:cubicBezTo>
                    <a:pt x="2003552" y="0"/>
                    <a:pt x="0" y="2034540"/>
                    <a:pt x="0" y="4544314"/>
                  </a:cubicBezTo>
                  <a:cubicBezTo>
                    <a:pt x="0" y="7054088"/>
                    <a:pt x="2003552" y="9088628"/>
                    <a:pt x="4474972" y="9088628"/>
                  </a:cubicBezTo>
                  <a:cubicBezTo>
                    <a:pt x="6946392" y="9088628"/>
                    <a:pt x="8949944" y="7054088"/>
                    <a:pt x="8949944" y="4544314"/>
                  </a:cubicBezTo>
                  <a:cubicBezTo>
                    <a:pt x="8949944" y="2034540"/>
                    <a:pt x="6946519" y="0"/>
                    <a:pt x="4474972" y="0"/>
                  </a:cubicBez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DA6BD0F-005B-F404-200D-A51E48F66D41}"/>
              </a:ext>
            </a:extLst>
          </p:cNvPr>
          <p:cNvSpPr txBox="1"/>
          <p:nvPr/>
        </p:nvSpPr>
        <p:spPr>
          <a:xfrm>
            <a:off x="-239" y="442410"/>
            <a:ext cx="12192000" cy="343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b="1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A </a:t>
            </a:r>
            <a:r>
              <a:rPr lang="en-US" b="1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quali</a:t>
            </a:r>
            <a:r>
              <a:rPr lang="en-US" b="1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tematiche</a:t>
            </a:r>
            <a:r>
              <a:rPr lang="en-US" b="1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possono</a:t>
            </a:r>
            <a:r>
              <a:rPr lang="en-US" b="1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essere</a:t>
            </a:r>
            <a:r>
              <a:rPr lang="en-US" b="1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di </a:t>
            </a:r>
            <a:r>
              <a:rPr lang="en-US" b="1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supporto</a:t>
            </a:r>
            <a:r>
              <a:rPr lang="en-US" b="1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le Digital Twins?</a:t>
            </a:r>
          </a:p>
          <a:p>
            <a:pPr marL="687705" lvl="2" indent="-229235" algn="just">
              <a:lnSpc>
                <a:spcPts val="5400"/>
              </a:lnSpc>
              <a:buFont typeface="Arial"/>
              <a:buChar char="⚬"/>
            </a:pPr>
            <a:r>
              <a:rPr lang="it-IT" dirty="0">
                <a:latin typeface="Segoe UI" panose="020B0502040204020203" pitchFamily="34" charset="0"/>
              </a:rPr>
              <a:t>Un evento temporalesco estremo comprometterà la produzione di ene</a:t>
            </a:r>
            <a:r>
              <a:rPr lang="it-IT" dirty="0">
                <a:solidFill>
                  <a:schemeClr val="bg1"/>
                </a:solidFill>
                <a:latin typeface="Segoe UI" panose="020B0502040204020203" pitchFamily="34" charset="0"/>
              </a:rPr>
              <a:t>rgia a livello regionale?</a:t>
            </a:r>
            <a:r>
              <a:rPr lang="it-IT" dirty="0">
                <a:latin typeface="Segoe UI" panose="020B0502040204020203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"/>
            </a:endParaRPr>
          </a:p>
          <a:p>
            <a:pPr marL="687705" lvl="2" indent="-229235" algn="just">
              <a:lnSpc>
                <a:spcPts val="5400"/>
              </a:lnSpc>
              <a:buFont typeface="Arial"/>
              <a:buChar char="⚬"/>
            </a:pPr>
            <a:r>
              <a:rPr lang="it-IT" dirty="0">
                <a:latin typeface="Segoe UI" panose="020B0502040204020203" pitchFamily="34" charset="0"/>
              </a:rPr>
              <a:t>In che modo è possibile progettare città più resilienti alle future ond</a:t>
            </a:r>
            <a:r>
              <a:rPr lang="it-IT" dirty="0">
                <a:solidFill>
                  <a:schemeClr val="bg1"/>
                </a:solidFill>
                <a:latin typeface="Segoe UI" panose="020B0502040204020203" pitchFamily="34" charset="0"/>
              </a:rPr>
              <a:t>ate di calore? </a:t>
            </a:r>
            <a:endParaRPr lang="en-US" dirty="0">
              <a:solidFill>
                <a:schemeClr val="bg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"/>
            </a:endParaRPr>
          </a:p>
          <a:p>
            <a:pPr marL="687705" lvl="2" indent="-229235" algn="just">
              <a:lnSpc>
                <a:spcPts val="5400"/>
              </a:lnSpc>
              <a:buFont typeface="Arial"/>
              <a:buChar char="⚬"/>
            </a:pPr>
            <a:r>
              <a:rPr lang="it-IT" dirty="0">
                <a:latin typeface="Segoe UI" panose="020B0502040204020203" pitchFamily="34" charset="0"/>
              </a:rPr>
              <a:t>Quali misure di adattamento sono richieste per le infrastrutture di t</a:t>
            </a:r>
            <a:r>
              <a:rPr lang="it-IT" dirty="0">
                <a:solidFill>
                  <a:schemeClr val="bg1"/>
                </a:solidFill>
                <a:latin typeface="Segoe UI" panose="020B0502040204020203" pitchFamily="34" charset="0"/>
              </a:rPr>
              <a:t>rasporto?</a:t>
            </a:r>
          </a:p>
          <a:p>
            <a:pPr marL="687705" lvl="2" indent="-229235" algn="just">
              <a:lnSpc>
                <a:spcPts val="5400"/>
              </a:lnSpc>
              <a:buFont typeface="Arial"/>
              <a:buChar char="⚬"/>
            </a:pPr>
            <a:r>
              <a:rPr lang="it-IT" dirty="0">
                <a:latin typeface="Segoe UI" panose="020B0502040204020203" pitchFamily="34" charset="0"/>
              </a:rPr>
              <a:t>…e numerosi altri settori ambientali.</a:t>
            </a:r>
            <a:endParaRPr lang="en-US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211013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1828C2-AD7D-5001-1982-D680544CA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5B7E1-0A20-CEDF-34FA-92CA2D5FD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465A91-AE5C-514B-682D-ACD39B8E3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13</a:t>
            </a:fld>
            <a:endParaRPr lang="en-GB"/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E379C986-7EA6-CB5B-DE1A-6F5B961A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606" y="293166"/>
            <a:ext cx="2348787" cy="444032"/>
          </a:xfrm>
        </p:spPr>
        <p:txBody>
          <a:bodyPr/>
          <a:lstStyle/>
          <a:p>
            <a:r>
              <a:rPr lang="fr-BE" dirty="0"/>
              <a:t>Casi d’</a:t>
            </a:r>
            <a:r>
              <a:rPr lang="fr-BE" dirty="0" err="1"/>
              <a:t>Uso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86B7CC-A35E-0226-7A96-B9EC7F7EFD72}"/>
              </a:ext>
            </a:extLst>
          </p:cNvPr>
          <p:cNvSpPr txBox="1"/>
          <p:nvPr/>
        </p:nvSpPr>
        <p:spPr>
          <a:xfrm>
            <a:off x="2659931" y="1462537"/>
            <a:ext cx="4115825" cy="175432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 5 use cases sotto procurement di ESA,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sono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stati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identificati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e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coordinati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da Starion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nell'ambito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di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DestinE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selezione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coordinamento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supporto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all'integrazione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nell'ecosistema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di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DestinE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e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supporto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outreach) 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3CA73E-26D0-9258-CE43-937BFD3B02BD}"/>
              </a:ext>
            </a:extLst>
          </p:cNvPr>
          <p:cNvSpPr txBox="1"/>
          <p:nvPr/>
        </p:nvSpPr>
        <p:spPr>
          <a:xfrm>
            <a:off x="2659931" y="3956511"/>
            <a:ext cx="4115825" cy="92333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siamo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coinvolti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anche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nel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programma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sinergico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DestinE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con il DTE Hydrology del CNR-IRPI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5AFAC5-736C-4A19-7C34-5DA8F567A414}"/>
              </a:ext>
            </a:extLst>
          </p:cNvPr>
          <p:cNvSpPr txBox="1"/>
          <p:nvPr/>
        </p:nvSpPr>
        <p:spPr>
          <a:xfrm>
            <a:off x="38504" y="4095011"/>
            <a:ext cx="190591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 Twin Earth Program  di ESA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3F255CC-4757-CC8C-7182-9EF072E3BD08}"/>
              </a:ext>
            </a:extLst>
          </p:cNvPr>
          <p:cNvSpPr txBox="1"/>
          <p:nvPr/>
        </p:nvSpPr>
        <p:spPr>
          <a:xfrm>
            <a:off x="1496728" y="6283332"/>
            <a:ext cx="42072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https://destination-earth.eu/use-cases/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E32D9FC-D093-7385-11D3-C8703A5CC110}"/>
              </a:ext>
            </a:extLst>
          </p:cNvPr>
          <p:cNvSpPr txBox="1"/>
          <p:nvPr/>
        </p:nvSpPr>
        <p:spPr>
          <a:xfrm>
            <a:off x="37432" y="1878035"/>
            <a:ext cx="1905915" cy="92333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r"/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ESA      (5)</a:t>
            </a:r>
          </a:p>
          <a:p>
            <a:pPr algn="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EUMETSAT      (8)</a:t>
            </a:r>
          </a:p>
          <a:p>
            <a:pPr algn="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ECMWF   (24)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7" name="3D Model 66" descr="Earth">
                <a:extLst>
                  <a:ext uri="{FF2B5EF4-FFF2-40B4-BE49-F238E27FC236}">
                    <a16:creationId xmlns:a16="http://schemas.microsoft.com/office/drawing/2014/main" id="{677B7D13-924B-7AE1-357E-2C863BB2FB0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56580326"/>
                  </p:ext>
                </p:extLst>
              </p:nvPr>
            </p:nvGraphicFramePr>
            <p:xfrm>
              <a:off x="7174331" y="962421"/>
              <a:ext cx="4933158" cy="4933157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933158" cy="4933157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4246572" ay="2617065" az="3791048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887587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7" name="3D Model 66" descr="Earth">
                <a:extLst>
                  <a:ext uri="{FF2B5EF4-FFF2-40B4-BE49-F238E27FC236}">
                    <a16:creationId xmlns:a16="http://schemas.microsoft.com/office/drawing/2014/main" id="{677B7D13-924B-7AE1-357E-2C863BB2FB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74331" y="962421"/>
                <a:ext cx="4933158" cy="49331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8" name="3D Model 67" descr="Mars Curiosity Rover">
                <a:extLst>
                  <a:ext uri="{FF2B5EF4-FFF2-40B4-BE49-F238E27FC236}">
                    <a16:creationId xmlns:a16="http://schemas.microsoft.com/office/drawing/2014/main" id="{2B8F7D1F-CAC9-D287-FEE1-357F7FFB1E0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06522863"/>
                  </p:ext>
                </p:extLst>
              </p:nvPr>
            </p:nvGraphicFramePr>
            <p:xfrm>
              <a:off x="166925" y="2689085"/>
              <a:ext cx="1329803" cy="1291809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329803" cy="1291809"/>
                    </a:xfrm>
                    <a:prstGeom prst="rect">
                      <a:avLst/>
                    </a:prstGeom>
                  </am3d:spPr>
                  <am3d:camera>
                    <am3d:pos x="0" y="0" z="6289834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0016" d="1000000"/>
                    <am3d:preTrans dx="21602" dy="-9937771" dz="-2548208"/>
                    <am3d:scale>
                      <am3d:sx n="1000000" d="1000000"/>
                      <am3d:sy n="1000000" d="1000000"/>
                      <am3d:sz n="1000000" d="1000000"/>
                    </am3d:scale>
                    <am3d:rot ax="8444224" ay="3446264" az="872617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74774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8" name="3D Model 67" descr="Mars Curiosity Rover">
                <a:extLst>
                  <a:ext uri="{FF2B5EF4-FFF2-40B4-BE49-F238E27FC236}">
                    <a16:creationId xmlns:a16="http://schemas.microsoft.com/office/drawing/2014/main" id="{2B8F7D1F-CAC9-D287-FEE1-357F7FFB1E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6925" y="2689085"/>
                <a:ext cx="1329803" cy="12918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6" name="3D Model 65" descr="The Earth">
                <a:extLst>
                  <a:ext uri="{FF2B5EF4-FFF2-40B4-BE49-F238E27FC236}">
                    <a16:creationId xmlns:a16="http://schemas.microsoft.com/office/drawing/2014/main" id="{8614BEF5-4922-0CF1-07CC-07039A7E532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02854025"/>
                  </p:ext>
                </p:extLst>
              </p:nvPr>
            </p:nvGraphicFramePr>
            <p:xfrm>
              <a:off x="9458430" y="3947004"/>
              <a:ext cx="2490996" cy="2510011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490996" cy="2510011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3505348" ay="2558176" az="28666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37350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6" name="3D Model 65" descr="The Earth">
                <a:extLst>
                  <a:ext uri="{FF2B5EF4-FFF2-40B4-BE49-F238E27FC236}">
                    <a16:creationId xmlns:a16="http://schemas.microsoft.com/office/drawing/2014/main" id="{8614BEF5-4922-0CF1-07CC-07039A7E53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58430" y="3947004"/>
                <a:ext cx="2490996" cy="2510011"/>
              </a:xfrm>
              <a:prstGeom prst="rect">
                <a:avLst/>
              </a:prstGeom>
            </p:spPr>
          </p:pic>
        </mc:Fallback>
      </mc:AlternateContent>
      <p:sp>
        <p:nvSpPr>
          <p:cNvPr id="69" name="Callout: Right Arrow 68">
            <a:extLst>
              <a:ext uri="{FF2B5EF4-FFF2-40B4-BE49-F238E27FC236}">
                <a16:creationId xmlns:a16="http://schemas.microsoft.com/office/drawing/2014/main" id="{ECE543EA-481D-A169-030B-630BA06E3BFF}"/>
              </a:ext>
            </a:extLst>
          </p:cNvPr>
          <p:cNvSpPr/>
          <p:nvPr/>
        </p:nvSpPr>
        <p:spPr>
          <a:xfrm>
            <a:off x="5238750" y="3216862"/>
            <a:ext cx="2876550" cy="730141"/>
          </a:xfrm>
          <a:prstGeom prst="rightArrowCallout">
            <a:avLst>
              <a:gd name="adj1" fmla="val 25000"/>
              <a:gd name="adj2" fmla="val 25000"/>
              <a:gd name="adj3" fmla="val 50790"/>
              <a:gd name="adj4" fmla="val 6417"/>
            </a:avLst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90C7E-B66A-A737-4CD8-4446270C0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839B1C3A-34F5-D918-F8EF-62AB4B9310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35984" y="5935787"/>
            <a:ext cx="1765641" cy="941463"/>
          </a:xfrm>
        </p:spPr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E982D2A-AA0C-759E-CA21-143D94080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2"/>
            <a:ext cx="5625377" cy="44403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GB"/>
              <a:t>CITYNEXUS: A novel urban </a:t>
            </a:r>
            <a:r>
              <a:rPr lang="en-GB" err="1"/>
              <a:t>DestinE</a:t>
            </a:r>
            <a:r>
              <a:rPr lang="en-GB"/>
              <a:t> Platform application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5D89829A-2BD4-DF2B-5317-5D5F8815B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421" y="1452148"/>
            <a:ext cx="5043501" cy="473685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lvl="1" indent="0">
              <a:buNone/>
            </a:pPr>
            <a:r>
              <a:rPr lang="en-GB" sz="2400" b="1" err="1"/>
              <a:t>Sfida</a:t>
            </a:r>
            <a:endParaRPr lang="en-GB" sz="2400" b="1"/>
          </a:p>
          <a:p>
            <a:pPr marL="241300" lvl="1" indent="-241300"/>
            <a:r>
              <a:rPr lang="en-GB" sz="1800" err="1"/>
              <a:t>Prevedere</a:t>
            </a:r>
            <a:r>
              <a:rPr lang="en-GB" sz="1800"/>
              <a:t> le </a:t>
            </a:r>
            <a:r>
              <a:rPr lang="en-GB" sz="1800" err="1">
                <a:solidFill>
                  <a:schemeClr val="tx2"/>
                </a:solidFill>
              </a:rPr>
              <a:t>conseguenze</a:t>
            </a:r>
            <a:r>
              <a:rPr lang="en-GB" sz="1800"/>
              <a:t> delle </a:t>
            </a:r>
            <a:r>
              <a:rPr lang="en-GB" sz="1800" err="1">
                <a:solidFill>
                  <a:schemeClr val="tx2"/>
                </a:solidFill>
              </a:rPr>
              <a:t>scelte</a:t>
            </a:r>
            <a:r>
              <a:rPr lang="en-GB" sz="1800">
                <a:solidFill>
                  <a:schemeClr val="tx2"/>
                </a:solidFill>
              </a:rPr>
              <a:t> </a:t>
            </a:r>
            <a:r>
              <a:rPr lang="en-GB" sz="1800" err="1">
                <a:solidFill>
                  <a:schemeClr val="tx2"/>
                </a:solidFill>
              </a:rPr>
              <a:t>urbanistiche</a:t>
            </a:r>
            <a:r>
              <a:rPr lang="en-GB" sz="1800">
                <a:solidFill>
                  <a:schemeClr val="tx2"/>
                </a:solidFill>
              </a:rPr>
              <a:t> </a:t>
            </a:r>
            <a:r>
              <a:rPr lang="en-GB" sz="1800"/>
              <a:t>prima della loro </a:t>
            </a:r>
            <a:r>
              <a:rPr lang="en-GB" sz="1800" err="1"/>
              <a:t>implementazione</a:t>
            </a:r>
            <a:r>
              <a:rPr lang="en-GB" sz="1800"/>
              <a:t>.</a:t>
            </a:r>
            <a:endParaRPr lang="en-GB" sz="1800">
              <a:cs typeface="Segoe UI"/>
            </a:endParaRPr>
          </a:p>
          <a:p>
            <a:pPr marL="0" lvl="1" indent="0">
              <a:buNone/>
            </a:pPr>
            <a:endParaRPr lang="en-GB" sz="1814"/>
          </a:p>
          <a:p>
            <a:pPr marL="0" lvl="1" indent="0">
              <a:buNone/>
            </a:pPr>
            <a:r>
              <a:rPr lang="en-GB" sz="2400" b="1" err="1"/>
              <a:t>Soluzione</a:t>
            </a:r>
            <a:r>
              <a:rPr lang="en-GB" sz="2400" b="1"/>
              <a:t> </a:t>
            </a:r>
            <a:r>
              <a:rPr lang="en-GB" sz="2400" b="1" err="1"/>
              <a:t>DestinE</a:t>
            </a:r>
            <a:endParaRPr lang="en-GB" sz="2400" b="1"/>
          </a:p>
          <a:p>
            <a:pPr marL="241300" lvl="1" indent="-241300"/>
            <a:r>
              <a:rPr lang="it-IT" sz="1800">
                <a:solidFill>
                  <a:schemeClr val="tx2"/>
                </a:solidFill>
              </a:rPr>
              <a:t>Progettazione</a:t>
            </a:r>
            <a:r>
              <a:rPr lang="it-IT" sz="1800"/>
              <a:t> di un'applicazione urbana innovativa specificamente creata per la piattaforma DestinE</a:t>
            </a:r>
            <a:endParaRPr lang="it-IT" sz="1800">
              <a:cs typeface="Segoe UI"/>
            </a:endParaRPr>
          </a:p>
          <a:p>
            <a:pPr marL="0" lvl="1" indent="0">
              <a:buNone/>
            </a:pPr>
            <a:endParaRPr lang="en-GB" sz="1814"/>
          </a:p>
          <a:p>
            <a:pPr marL="0" lvl="1" indent="0">
              <a:buNone/>
            </a:pPr>
            <a:r>
              <a:rPr lang="en-GB" sz="2400" b="1" err="1"/>
              <a:t>Impatto</a:t>
            </a:r>
            <a:endParaRPr lang="en-GB" sz="2400" b="1">
              <a:cs typeface="Segoe UI"/>
            </a:endParaRPr>
          </a:p>
          <a:p>
            <a:pPr marL="241300" lvl="1" indent="-241300"/>
            <a:r>
              <a:rPr lang="it-IT" sz="1814"/>
              <a:t>Permette di </a:t>
            </a:r>
            <a:r>
              <a:rPr lang="it-IT" sz="1814">
                <a:solidFill>
                  <a:schemeClr val="tx2"/>
                </a:solidFill>
              </a:rPr>
              <a:t>valutare</a:t>
            </a:r>
            <a:r>
              <a:rPr lang="it-IT" sz="1814"/>
              <a:t> i potenziali impatti delle </a:t>
            </a:r>
            <a:r>
              <a:rPr lang="it-IT" sz="1814">
                <a:solidFill>
                  <a:schemeClr val="tx2"/>
                </a:solidFill>
              </a:rPr>
              <a:t>decisioni di sviluppo </a:t>
            </a:r>
            <a:r>
              <a:rPr lang="it-IT" sz="1814"/>
              <a:t>urbano, guidando un'espansione cittadina più consapevole</a:t>
            </a:r>
            <a:endParaRPr lang="en-GB" sz="1814">
              <a:cs typeface="Segoe UI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F9E9B-C993-AAF5-F481-B2F40563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2736" y="6463738"/>
            <a:ext cx="1677917" cy="1889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E2C7AEF-DC9A-464B-8CB8-DFB69227FEBB}" type="datetime1">
              <a:rPr lang="en-GB" sz="700" smtClean="0"/>
              <a:pPr>
                <a:lnSpc>
                  <a:spcPct val="90000"/>
                </a:lnSpc>
                <a:spcAft>
                  <a:spcPts val="600"/>
                </a:spcAft>
              </a:pPr>
              <a:t>16/04/2026</a:t>
            </a:fld>
            <a:endParaRPr lang="en-GB" sz="7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7FB26-F78B-85A2-CCE4-140903201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81986" y="6463739"/>
            <a:ext cx="4115825" cy="1889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700" kern="1200" spc="272">
                <a:latin typeface="+mn-lt"/>
                <a:ea typeface="+mn-ea"/>
                <a:cs typeface="+mn-cs"/>
              </a:rPr>
              <a:t>Stariongroup.eu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DC9C4-B719-BAC4-E78D-2B688D40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5875" y="6463737"/>
            <a:ext cx="463552" cy="18892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2A62E71-5199-491F-ADF1-EBF362A3A829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en-GB" sz="100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CF8192E-1721-9FEE-4A29-24C1463573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725" y="734169"/>
            <a:ext cx="11402823" cy="34837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1800" kern="1200"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4C7D6C-BA4A-A98F-3468-0EDC15FF0C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234" y="1328430"/>
            <a:ext cx="583407" cy="583407"/>
          </a:xfrm>
          <a:prstGeom prst="rect">
            <a:avLst/>
          </a:prstGeom>
        </p:spPr>
      </p:pic>
      <p:pic>
        <p:nvPicPr>
          <p:cNvPr id="3" name="Graphic 2" descr="Good Idea outline">
            <a:extLst>
              <a:ext uri="{FF2B5EF4-FFF2-40B4-BE49-F238E27FC236}">
                <a16:creationId xmlns:a16="http://schemas.microsoft.com/office/drawing/2014/main" id="{CA9D6243-D40B-88F6-5646-59416E2529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4909" y="2929471"/>
            <a:ext cx="586813" cy="5796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B6BB53-EB05-C09B-5C49-A403F62CE6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04" y="4584351"/>
            <a:ext cx="579068" cy="53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1F5A80-2F39-4A30-ADFE-54488863EF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240" y="27819"/>
            <a:ext cx="6347759" cy="66248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15802E-C277-DE43-AC8D-F2BFA0FB2F54}"/>
              </a:ext>
            </a:extLst>
          </p:cNvPr>
          <p:cNvSpPr txBox="1"/>
          <p:nvPr/>
        </p:nvSpPr>
        <p:spPr>
          <a:xfrm>
            <a:off x="10716585" y="6356014"/>
            <a:ext cx="123284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AI-generated image</a:t>
            </a:r>
          </a:p>
        </p:txBody>
      </p:sp>
    </p:spTree>
    <p:extLst>
      <p:ext uri="{BB962C8B-B14F-4D97-AF65-F5344CB8AC3E}">
        <p14:creationId xmlns:p14="http://schemas.microsoft.com/office/powerpoint/2010/main" val="57345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9F2A6-01C5-517E-B5E1-449C423D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F1DA3C1-409A-BE72-8240-FFC23D607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459" y="317131"/>
            <a:ext cx="5509589" cy="665631"/>
          </a:xfrm>
        </p:spPr>
        <p:txBody>
          <a:bodyPr/>
          <a:lstStyle/>
          <a:p>
            <a:r>
              <a:rPr lang="fr-BE"/>
              <a:t>DESIDE: </a:t>
            </a:r>
            <a:r>
              <a:rPr lang="en-GB" sz="1600" b="0"/>
              <a:t>Supporting policy and decision-makers in decreasing pollution and optimising routes in polar regions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4E3B16-F6D5-87CB-9381-6B61815E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C7AEF-DC9A-464B-8CB8-DFB69227FEBB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232AD-2F0C-ECA8-DA24-C5BFF12F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6B72FE6-6D97-8BCD-CEAF-66DC88D06A7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26190" y="5916537"/>
            <a:ext cx="1765571" cy="941463"/>
          </a:xfrm>
        </p:spPr>
        <p:txBody>
          <a:bodyPr>
            <a:noAutofit/>
          </a:bodyPr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CE883-B4F0-046D-F507-8D1A50BF7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38867FF8-2BC6-A3DE-553D-1224FE5DA967}"/>
              </a:ext>
            </a:extLst>
          </p:cNvPr>
          <p:cNvSpPr txBox="1">
            <a:spLocks/>
          </p:cNvSpPr>
          <p:nvPr/>
        </p:nvSpPr>
        <p:spPr>
          <a:xfrm>
            <a:off x="7212706" y="1290021"/>
            <a:ext cx="4650512" cy="4285322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0" indent="0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1844" indent="-24184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6336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Segoe UI" panose="020B0502040204020203" pitchFamily="34" charset="0"/>
              <a:buChar char="›"/>
              <a:tabLst/>
              <a:defRPr sz="14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0982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accent2"/>
              </a:buClr>
              <a:buFont typeface="Segoe UI" panose="020B0502040204020203" pitchFamily="34" charset="0"/>
              <a:buChar char="–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5474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Tx/>
              <a:buFont typeface="Arial" panose="020B0604020202020204" pitchFamily="34" charset="0"/>
              <a:buChar char="•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0239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4828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09417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4006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Sfida</a:t>
            </a:r>
            <a:endParaRPr lang="en-GB" sz="2400" b="1"/>
          </a:p>
          <a:p>
            <a:pPr marL="241300" lvl="1" indent="-241300" algn="just"/>
            <a:r>
              <a:rPr lang="it-IT" sz="1800">
                <a:solidFill>
                  <a:srgbClr val="FF0000"/>
                </a:solidFill>
              </a:rPr>
              <a:t>Mitigare </a:t>
            </a:r>
            <a:r>
              <a:rPr lang="it-IT" sz="1800"/>
              <a:t>l'impatto ambientale e </a:t>
            </a:r>
            <a:r>
              <a:rPr lang="it-IT" sz="1800">
                <a:solidFill>
                  <a:srgbClr val="FF0000"/>
                </a:solidFill>
              </a:rPr>
              <a:t>gestire </a:t>
            </a:r>
            <a:r>
              <a:rPr lang="it-IT" sz="1800"/>
              <a:t>la complessa </a:t>
            </a:r>
            <a:r>
              <a:rPr lang="it-IT" sz="1800">
                <a:solidFill>
                  <a:srgbClr val="FF0000"/>
                </a:solidFill>
              </a:rPr>
              <a:t>navigazione </a:t>
            </a:r>
            <a:r>
              <a:rPr lang="it-IT" sz="1800"/>
              <a:t>nelle fragili regioni </a:t>
            </a:r>
            <a:r>
              <a:rPr lang="it-IT" sz="1800" err="1"/>
              <a:t>polar</a:t>
            </a:r>
            <a:endParaRPr lang="en-GB" sz="1800" err="1">
              <a:cs typeface="Segoe UI"/>
            </a:endParaRPr>
          </a:p>
          <a:p>
            <a:pPr marL="0" lvl="1" indent="0" algn="just">
              <a:buNone/>
            </a:pPr>
            <a:endParaRPr lang="en-GB" sz="1800" b="1"/>
          </a:p>
          <a:p>
            <a:pPr marL="0" lvl="1" indent="0" algn="just">
              <a:buNone/>
            </a:pPr>
            <a:r>
              <a:rPr lang="en-GB" sz="2400" b="1" err="1"/>
              <a:t>Soluzione</a:t>
            </a:r>
            <a:r>
              <a:rPr lang="en-GB" sz="2400" b="1"/>
              <a:t> </a:t>
            </a:r>
            <a:r>
              <a:rPr lang="en-GB" sz="2400" b="1" err="1"/>
              <a:t>DestinE</a:t>
            </a:r>
            <a:endParaRPr lang="en-GB" sz="2400" b="1"/>
          </a:p>
          <a:p>
            <a:pPr marL="241300" lvl="1" indent="-241300" algn="just"/>
            <a:r>
              <a:rPr lang="it-IT" sz="1800"/>
              <a:t>Un sistema di supporto dedicato alla </a:t>
            </a:r>
            <a:r>
              <a:rPr lang="it-IT" sz="1800">
                <a:solidFill>
                  <a:srgbClr val="FF0000"/>
                </a:solidFill>
              </a:rPr>
              <a:t>pianificazione </a:t>
            </a:r>
            <a:r>
              <a:rPr lang="it-IT" sz="1800"/>
              <a:t>dei </a:t>
            </a:r>
            <a:r>
              <a:rPr lang="it-IT" sz="1800">
                <a:solidFill>
                  <a:srgbClr val="FF0000"/>
                </a:solidFill>
              </a:rPr>
              <a:t>viaggi </a:t>
            </a:r>
            <a:r>
              <a:rPr lang="it-IT" sz="1800"/>
              <a:t>polari</a:t>
            </a:r>
            <a:endParaRPr lang="it-IT" sz="1800">
              <a:cs typeface="Segoe UI"/>
            </a:endParaRPr>
          </a:p>
          <a:p>
            <a:pPr marL="0" lvl="1" indent="0" algn="just">
              <a:buNone/>
            </a:pPr>
            <a:endParaRPr lang="en-GB" sz="1800"/>
          </a:p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Impatto</a:t>
            </a:r>
            <a:endParaRPr lang="en-GB" sz="2400" b="1"/>
          </a:p>
          <a:p>
            <a:pPr marL="241300" lvl="1" indent="-241300" algn="just"/>
            <a:r>
              <a:rPr lang="it-IT" sz="1800"/>
              <a:t>Supporta i decisori politici e gli operatori nell'</a:t>
            </a:r>
            <a:r>
              <a:rPr lang="it-IT" sz="1800">
                <a:solidFill>
                  <a:srgbClr val="FF0000"/>
                </a:solidFill>
              </a:rPr>
              <a:t>ottimizzazione</a:t>
            </a:r>
            <a:r>
              <a:rPr lang="it-IT" sz="1800"/>
              <a:t> delle </a:t>
            </a:r>
            <a:r>
              <a:rPr lang="it-IT" sz="1800">
                <a:solidFill>
                  <a:srgbClr val="FF0000"/>
                </a:solidFill>
              </a:rPr>
              <a:t>rotte marittime</a:t>
            </a:r>
            <a:r>
              <a:rPr lang="it-IT" sz="1800"/>
              <a:t>, contribuendo direttamente alla riduzione dell'inquinamento</a:t>
            </a:r>
            <a:endParaRPr lang="en-GB" sz="1800"/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2309C4CD-D8FE-A680-E9B5-4014C79111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3BF2B6-4954-8FC6-6289-F3FE487EBA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772" y="1202308"/>
            <a:ext cx="583407" cy="5834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BCC906-50B3-1E16-CC4C-0F7EC4D582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771" y="3965226"/>
            <a:ext cx="579068" cy="531554"/>
          </a:xfrm>
          <a:prstGeom prst="rect">
            <a:avLst/>
          </a:prstGeom>
        </p:spPr>
      </p:pic>
      <p:pic>
        <p:nvPicPr>
          <p:cNvPr id="13" name="Graphic 12" descr="Good Idea outline">
            <a:extLst>
              <a:ext uri="{FF2B5EF4-FFF2-40B4-BE49-F238E27FC236}">
                <a16:creationId xmlns:a16="http://schemas.microsoft.com/office/drawing/2014/main" id="{2BCFE495-8650-255B-B7D7-4DE6DF9027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8688" y="2615725"/>
            <a:ext cx="586813" cy="579691"/>
          </a:xfrm>
          <a:prstGeom prst="rect">
            <a:avLst/>
          </a:prstGeo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BDA994CF-85DF-5C08-8D5E-93ACD1B073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3186"/>
            <a:ext cx="5638800" cy="630444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2F75D2B-5CA8-F213-0661-858D4908E6D4}"/>
              </a:ext>
            </a:extLst>
          </p:cNvPr>
          <p:cNvSpPr txBox="1"/>
          <p:nvPr/>
        </p:nvSpPr>
        <p:spPr>
          <a:xfrm>
            <a:off x="4558358" y="6082521"/>
            <a:ext cx="123284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AI-generated image</a:t>
            </a:r>
          </a:p>
        </p:txBody>
      </p:sp>
    </p:spTree>
    <p:extLst>
      <p:ext uri="{BB962C8B-B14F-4D97-AF65-F5344CB8AC3E}">
        <p14:creationId xmlns:p14="http://schemas.microsoft.com/office/powerpoint/2010/main" val="312896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A3188-2F62-9910-6472-74AAE66E5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4B811C3-60FC-9C39-7FF8-FD09C0880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2"/>
            <a:ext cx="5425609" cy="444032"/>
          </a:xfrm>
        </p:spPr>
        <p:txBody>
          <a:bodyPr anchor="t">
            <a:normAutofit fontScale="90000"/>
          </a:bodyPr>
          <a:lstStyle/>
          <a:p>
            <a:r>
              <a:rPr lang="en-GB"/>
              <a:t>Destination Renewable Energy (DRE)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ADB0C6-D236-C578-EF3E-B816C32A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2736" y="6463738"/>
            <a:ext cx="1677917" cy="1889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E2C7AEF-DC9A-464B-8CB8-DFB69227FEBB}" type="datetime1">
              <a:rPr lang="en-GB" sz="700" smtClean="0"/>
              <a:pPr>
                <a:lnSpc>
                  <a:spcPct val="90000"/>
                </a:lnSpc>
                <a:spcAft>
                  <a:spcPts val="600"/>
                </a:spcAft>
              </a:pPr>
              <a:t>16/04/2026</a:t>
            </a:fld>
            <a:endParaRPr lang="en-GB" sz="7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122D0C-CEB8-D822-28F8-702E4DB68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81986" y="6463739"/>
            <a:ext cx="4115825" cy="1889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700"/>
              <a:t>Stariongroup.eu</a:t>
            </a:r>
          </a:p>
        </p:txBody>
      </p:sp>
      <p:sp>
        <p:nvSpPr>
          <p:cNvPr id="2060" name="Text Placeholder 6">
            <a:extLst>
              <a:ext uri="{FF2B5EF4-FFF2-40B4-BE49-F238E27FC236}">
                <a16:creationId xmlns:a16="http://schemas.microsoft.com/office/drawing/2014/main" id="{E1E8BDC5-5C0C-8CBC-BF4B-5AD061433A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35984" y="5935787"/>
            <a:ext cx="1765641" cy="941463"/>
          </a:xfrm>
        </p:spPr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4C397-ADDB-158A-2461-8DDA5B0D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5875" y="6463737"/>
            <a:ext cx="463552" cy="188927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2A62E71-5199-491F-ADF1-EBF362A3A829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en-GB" sz="100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8A0A7AB-5650-5ED0-3DA9-B23BF47E49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450" y="888931"/>
            <a:ext cx="11402823" cy="348370"/>
          </a:xfrm>
        </p:spPr>
        <p:txBody>
          <a:bodyPr>
            <a:normAutofit/>
          </a:bodyPr>
          <a:lstStyle/>
          <a:p>
            <a:r>
              <a:rPr lang="fr-BE" sz="1800"/>
              <a:t> </a:t>
            </a:r>
            <a:endParaRPr lang="en-GB" sz="1800"/>
          </a:p>
        </p:txBody>
      </p:sp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CA3F4536-6D8B-66C7-B133-1FF51A0833DB}"/>
              </a:ext>
            </a:extLst>
          </p:cNvPr>
          <p:cNvSpPr txBox="1">
            <a:spLocks/>
          </p:cNvSpPr>
          <p:nvPr/>
        </p:nvSpPr>
        <p:spPr>
          <a:xfrm>
            <a:off x="1027088" y="1288625"/>
            <a:ext cx="4696024" cy="4297228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0" indent="0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1844" indent="-24184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6336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Segoe UI" panose="020B0502040204020203" pitchFamily="34" charset="0"/>
              <a:buChar char="›"/>
              <a:tabLst/>
              <a:defRPr sz="14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0982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accent2"/>
              </a:buClr>
              <a:buFont typeface="Segoe UI" panose="020B0502040204020203" pitchFamily="34" charset="0"/>
              <a:buChar char="–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5474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Tx/>
              <a:buFont typeface="Arial" panose="020B0604020202020204" pitchFamily="34" charset="0"/>
              <a:buChar char="•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0239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4828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09417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4006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Sfida</a:t>
            </a:r>
            <a:endParaRPr lang="en-GB" sz="2400" b="1"/>
          </a:p>
          <a:p>
            <a:pPr marL="241300" lvl="1" indent="-241300" algn="just"/>
            <a:r>
              <a:rPr lang="it-IT" sz="1800"/>
              <a:t>Il settore energetico richiede </a:t>
            </a:r>
            <a:r>
              <a:rPr lang="it-IT" sz="1800">
                <a:solidFill>
                  <a:srgbClr val="FF0000"/>
                </a:solidFill>
              </a:rPr>
              <a:t>previsioni </a:t>
            </a:r>
            <a:r>
              <a:rPr lang="it-IT" sz="1800"/>
              <a:t>avanzate per gestire efficacemente le fonti rinnovabili</a:t>
            </a:r>
            <a:endParaRPr lang="it-IT" sz="1800">
              <a:cs typeface="Segoe UI"/>
            </a:endParaRPr>
          </a:p>
          <a:p>
            <a:pPr marL="0" lvl="1" indent="0" algn="just">
              <a:buNone/>
            </a:pPr>
            <a:endParaRPr lang="en-GB" sz="1800" b="1"/>
          </a:p>
          <a:p>
            <a:pPr marL="0" lvl="1" indent="0" algn="just">
              <a:buNone/>
            </a:pPr>
            <a:r>
              <a:rPr lang="en-GB" sz="2400" b="1" err="1"/>
              <a:t>Soluzione</a:t>
            </a:r>
            <a:r>
              <a:rPr lang="en-GB" sz="2400" b="1"/>
              <a:t> </a:t>
            </a:r>
            <a:r>
              <a:rPr lang="en-GB" sz="2400" b="1" err="1"/>
              <a:t>DestinE</a:t>
            </a:r>
            <a:endParaRPr lang="en-GB" sz="2400" b="1"/>
          </a:p>
          <a:p>
            <a:pPr marL="241300" lvl="1" indent="-241300" algn="just"/>
            <a:r>
              <a:rPr lang="it-IT" sz="1800"/>
              <a:t>Sviluppo del </a:t>
            </a:r>
            <a:r>
              <a:rPr lang="it-IT" sz="1800">
                <a:solidFill>
                  <a:srgbClr val="FF0000"/>
                </a:solidFill>
              </a:rPr>
              <a:t>dimostratore </a:t>
            </a:r>
            <a:r>
              <a:rPr lang="it-IT" sz="1800"/>
              <a:t>HYREF (</a:t>
            </a:r>
            <a:r>
              <a:rPr lang="it-IT" sz="1800" i="1"/>
              <a:t>Hybrid Renewable Energy Forecasting System</a:t>
            </a:r>
            <a:r>
              <a:rPr lang="it-IT" sz="1800"/>
              <a:t>) all'interno dell'ecosistema digitale DRE</a:t>
            </a:r>
            <a:endParaRPr lang="en-GB" sz="1800">
              <a:cs typeface="Segoe UI"/>
            </a:endParaRPr>
          </a:p>
          <a:p>
            <a:pPr marL="241300" lvl="1" indent="-241300" algn="just"/>
            <a:endParaRPr lang="it-IT" sz="1800"/>
          </a:p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Impatto</a:t>
            </a:r>
            <a:endParaRPr lang="en-GB" sz="2400" b="1"/>
          </a:p>
          <a:p>
            <a:pPr marL="241300" lvl="1" indent="-241300" algn="just"/>
            <a:r>
              <a:rPr lang="it-IT" sz="1800"/>
              <a:t>Fornisce servizi di simulazione e proiezione fondamentali per supportare e </a:t>
            </a:r>
            <a:r>
              <a:rPr lang="it-IT" sz="1800">
                <a:solidFill>
                  <a:srgbClr val="FF0000"/>
                </a:solidFill>
              </a:rPr>
              <a:t>ottimizzare </a:t>
            </a:r>
            <a:r>
              <a:rPr lang="it-IT" sz="1800"/>
              <a:t>l'ecosistema </a:t>
            </a:r>
            <a:r>
              <a:rPr lang="it-IT" sz="1800">
                <a:solidFill>
                  <a:srgbClr val="FF0000"/>
                </a:solidFill>
              </a:rPr>
              <a:t>delle energie rinnovabili</a:t>
            </a:r>
            <a:endParaRPr lang="en-GB" sz="1800">
              <a:solidFill>
                <a:srgbClr val="FF0000"/>
              </a:solidFill>
              <a:cs typeface="Segoe U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319EEA-286B-62D8-0DA3-4CB05611A9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06" y="1180944"/>
            <a:ext cx="583407" cy="583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F7915B-5B66-CD27-6539-DD79B66A88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05" y="4228721"/>
            <a:ext cx="579068" cy="531554"/>
          </a:xfrm>
          <a:prstGeom prst="rect">
            <a:avLst/>
          </a:prstGeom>
        </p:spPr>
      </p:pic>
      <p:pic>
        <p:nvPicPr>
          <p:cNvPr id="11" name="Graphic 10" descr="Good Idea outline">
            <a:extLst>
              <a:ext uri="{FF2B5EF4-FFF2-40B4-BE49-F238E27FC236}">
                <a16:creationId xmlns:a16="http://schemas.microsoft.com/office/drawing/2014/main" id="{69DC20F6-31BD-AB1F-2202-A027F43CF0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828" y="2665575"/>
            <a:ext cx="586813" cy="5796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9F9961-107E-58B4-8FB1-3AEE7AEF8A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184" y="0"/>
            <a:ext cx="6244961" cy="63246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92D0991-FC0F-9901-3A2E-89EE89B9C8CD}"/>
              </a:ext>
            </a:extLst>
          </p:cNvPr>
          <p:cNvSpPr txBox="1"/>
          <p:nvPr/>
        </p:nvSpPr>
        <p:spPr>
          <a:xfrm>
            <a:off x="10704093" y="6111658"/>
            <a:ext cx="123284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AI-generated image</a:t>
            </a:r>
          </a:p>
        </p:txBody>
      </p:sp>
    </p:spTree>
    <p:extLst>
      <p:ext uri="{BB962C8B-B14F-4D97-AF65-F5344CB8AC3E}">
        <p14:creationId xmlns:p14="http://schemas.microsoft.com/office/powerpoint/2010/main" val="46573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8A3E4-76C3-2497-3DA5-DB322D24E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50429D8-353F-AEB0-AC03-BC3967D76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459" y="317131"/>
            <a:ext cx="5509589" cy="444032"/>
          </a:xfrm>
        </p:spPr>
        <p:txBody>
          <a:bodyPr/>
          <a:lstStyle/>
          <a:p>
            <a:r>
              <a:rPr lang="fr-BE"/>
              <a:t>Global Fish </a:t>
            </a:r>
            <a:r>
              <a:rPr lang="fr-BE" err="1"/>
              <a:t>Tracking</a:t>
            </a:r>
            <a:r>
              <a:rPr lang="fr-BE"/>
              <a:t> System (GTFS)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7372C-1AE8-6857-7C9E-600A45A2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C7AEF-DC9A-464B-8CB8-DFB69227FEBB}" type="datetime1">
              <a:rPr lang="en-GB" smtClean="0"/>
              <a:pPr/>
              <a:t>16/04/2026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04865A-DA77-8E90-ADB4-2ACFF428D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0C2E97E-4897-14C9-B4F4-3546926B5DA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26190" y="5916537"/>
            <a:ext cx="1765571" cy="941463"/>
          </a:xfrm>
        </p:spPr>
        <p:txBody>
          <a:bodyPr>
            <a:noAutofit/>
          </a:bodyPr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41D39-0B06-6688-AFBB-76427A186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733ADCA3-915C-2CD3-1BC2-E7B34C3AF417}"/>
              </a:ext>
            </a:extLst>
          </p:cNvPr>
          <p:cNvSpPr txBox="1">
            <a:spLocks/>
          </p:cNvSpPr>
          <p:nvPr/>
        </p:nvSpPr>
        <p:spPr>
          <a:xfrm>
            <a:off x="7178480" y="1340405"/>
            <a:ext cx="4707484" cy="4285322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0" indent="0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1844" indent="-24184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6336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Segoe UI" panose="020B0502040204020203" pitchFamily="34" charset="0"/>
              <a:buChar char="›"/>
              <a:tabLst/>
              <a:defRPr sz="14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0982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accent2"/>
              </a:buClr>
              <a:buFont typeface="Segoe UI" panose="020B0502040204020203" pitchFamily="34" charset="0"/>
              <a:buChar char="–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5474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Tx/>
              <a:buFont typeface="Arial" panose="020B0604020202020204" pitchFamily="34" charset="0"/>
              <a:buChar char="•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0239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4828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09417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4006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Sfida</a:t>
            </a:r>
            <a:endParaRPr lang="en-GB" sz="2400" b="1"/>
          </a:p>
          <a:p>
            <a:pPr marL="241300" lvl="1" indent="-241300" algn="just"/>
            <a:r>
              <a:rPr lang="it-IT" sz="1800"/>
              <a:t>La difficoltà di </a:t>
            </a:r>
            <a:r>
              <a:rPr lang="it-IT" sz="1800">
                <a:solidFill>
                  <a:srgbClr val="FF0000"/>
                </a:solidFill>
              </a:rPr>
              <a:t>monitorare </a:t>
            </a:r>
            <a:r>
              <a:rPr lang="it-IT" sz="1800"/>
              <a:t>la </a:t>
            </a:r>
            <a:r>
              <a:rPr lang="it-IT" sz="1800">
                <a:solidFill>
                  <a:srgbClr val="FF0000"/>
                </a:solidFill>
              </a:rPr>
              <a:t>fauna marina</a:t>
            </a:r>
            <a:r>
              <a:rPr lang="it-IT" sz="1800"/>
              <a:t> per proteggere la biodiversità e regolamentare il settore</a:t>
            </a:r>
          </a:p>
          <a:p>
            <a:pPr marL="0" lvl="1" indent="0" algn="just">
              <a:buNone/>
            </a:pPr>
            <a:endParaRPr lang="en-GB" sz="1800" b="1"/>
          </a:p>
          <a:p>
            <a:pPr marL="0" lvl="1" indent="0" algn="just">
              <a:buNone/>
            </a:pPr>
            <a:r>
              <a:rPr lang="en-GB" sz="2400" b="1" err="1"/>
              <a:t>Soluzione</a:t>
            </a:r>
            <a:r>
              <a:rPr lang="en-GB" sz="2400" b="1"/>
              <a:t> </a:t>
            </a:r>
            <a:r>
              <a:rPr lang="en-GB" sz="2400" b="1" err="1"/>
              <a:t>DestinE</a:t>
            </a:r>
            <a:endParaRPr lang="en-GB" sz="2400" b="1"/>
          </a:p>
          <a:p>
            <a:pPr marL="241300" lvl="1" indent="-241300" algn="just"/>
            <a:r>
              <a:rPr lang="it-IT" sz="1800"/>
              <a:t>Implementazione di un sistema globale di </a:t>
            </a:r>
            <a:r>
              <a:rPr lang="it-IT" sz="1800">
                <a:solidFill>
                  <a:srgbClr val="FF0000"/>
                </a:solidFill>
              </a:rPr>
              <a:t>tracciamento </a:t>
            </a:r>
            <a:r>
              <a:rPr lang="it-IT" sz="1800"/>
              <a:t>per le specie ittiche</a:t>
            </a:r>
            <a:endParaRPr lang="en-GB" sz="1800"/>
          </a:p>
          <a:p>
            <a:pPr marL="0" lvl="1" indent="0" algn="just">
              <a:buNone/>
            </a:pPr>
            <a:endParaRPr lang="it-IT" sz="1800">
              <a:cs typeface="Segoe UI"/>
            </a:endParaRPr>
          </a:p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Impatto</a:t>
            </a:r>
            <a:endParaRPr lang="en-GB" sz="2400" b="1"/>
          </a:p>
          <a:p>
            <a:pPr marL="241300" lvl="1" indent="-241300" algn="just"/>
            <a:r>
              <a:rPr lang="it-IT" sz="1800"/>
              <a:t>Aiuta a ottenere informazioni precise e approfondite sulle popolazioni ittiche, abilitando politiche di </a:t>
            </a:r>
            <a:r>
              <a:rPr lang="it-IT" sz="1800">
                <a:solidFill>
                  <a:srgbClr val="FF0000"/>
                </a:solidFill>
              </a:rPr>
              <a:t>conservazione </a:t>
            </a:r>
            <a:r>
              <a:rPr lang="it-IT" sz="1800"/>
              <a:t>guidate dai dati (data-driven)</a:t>
            </a:r>
            <a:endParaRPr lang="en-GB" sz="1800">
              <a:cs typeface="Segoe U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9157BD-E4D2-596D-691D-9579E3E21A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829" y="1237916"/>
            <a:ext cx="583407" cy="583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68537C-A270-ABA7-3A3D-08ACD87E0F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828" y="4043562"/>
            <a:ext cx="579068" cy="531554"/>
          </a:xfrm>
          <a:prstGeom prst="rect">
            <a:avLst/>
          </a:prstGeom>
        </p:spPr>
      </p:pic>
      <p:pic>
        <p:nvPicPr>
          <p:cNvPr id="13" name="Graphic 12" descr="Good Idea outline">
            <a:extLst>
              <a:ext uri="{FF2B5EF4-FFF2-40B4-BE49-F238E27FC236}">
                <a16:creationId xmlns:a16="http://schemas.microsoft.com/office/drawing/2014/main" id="{E08093EC-CC11-7D2E-AFD3-862E6D5AC8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4744" y="2665575"/>
            <a:ext cx="586813" cy="579691"/>
          </a:xfrm>
          <a:prstGeom prst="rect">
            <a:avLst/>
          </a:prstGeo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5F2BFE9D-902E-9DFB-5302-778E42C923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3186"/>
            <a:ext cx="5606171" cy="62679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937DDAD-0661-77CA-6B58-930EAE0F2D43}"/>
              </a:ext>
            </a:extLst>
          </p:cNvPr>
          <p:cNvSpPr txBox="1"/>
          <p:nvPr/>
        </p:nvSpPr>
        <p:spPr>
          <a:xfrm>
            <a:off x="0" y="6064281"/>
            <a:ext cx="123284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AI-generated image</a:t>
            </a:r>
          </a:p>
        </p:txBody>
      </p:sp>
    </p:spTree>
    <p:extLst>
      <p:ext uri="{BB962C8B-B14F-4D97-AF65-F5344CB8AC3E}">
        <p14:creationId xmlns:p14="http://schemas.microsoft.com/office/powerpoint/2010/main" val="291928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638C8-55E9-7C8C-7F19-F019F0EE2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95;p28">
            <a:extLst>
              <a:ext uri="{FF2B5EF4-FFF2-40B4-BE49-F238E27FC236}">
                <a16:creationId xmlns:a16="http://schemas.microsoft.com/office/drawing/2014/main" id="{5A71CF13-2BBA-EBD4-5565-55F55267D7F7}"/>
              </a:ext>
            </a:extLst>
          </p:cNvPr>
          <p:cNvGrpSpPr/>
          <p:nvPr/>
        </p:nvGrpSpPr>
        <p:grpSpPr>
          <a:xfrm>
            <a:off x="6091762" y="57949"/>
            <a:ext cx="6097428" cy="6800051"/>
            <a:chOff x="4746150" y="1256673"/>
            <a:chExt cx="3440651" cy="3651953"/>
          </a:xfrm>
        </p:grpSpPr>
        <p:pic>
          <p:nvPicPr>
            <p:cNvPr id="15" name="Google Shape;196;p28">
              <a:extLst>
                <a:ext uri="{FF2B5EF4-FFF2-40B4-BE49-F238E27FC236}">
                  <a16:creationId xmlns:a16="http://schemas.microsoft.com/office/drawing/2014/main" id="{655BE95B-A9BF-CFCB-7E21-84FE0BB6792D}"/>
                </a:ext>
              </a:extLst>
            </p:cNvPr>
            <p:cNvPicPr preferRelativeResize="0"/>
            <p:nvPr/>
          </p:nvPicPr>
          <p:blipFill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6150" y="1258325"/>
              <a:ext cx="3440651" cy="36503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97;p28">
              <a:extLst>
                <a:ext uri="{FF2B5EF4-FFF2-40B4-BE49-F238E27FC236}">
                  <a16:creationId xmlns:a16="http://schemas.microsoft.com/office/drawing/2014/main" id="{D54F617F-ED8E-BB80-8263-53CD2270888E}"/>
                </a:ext>
              </a:extLst>
            </p:cNvPr>
            <p:cNvSpPr txBox="1"/>
            <p:nvPr/>
          </p:nvSpPr>
          <p:spPr>
            <a:xfrm>
              <a:off x="7024328" y="1256673"/>
              <a:ext cx="1162469" cy="77501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just"/>
              <a:r>
                <a:rPr lang="en-US" sz="1067" noProof="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SSP	: 585</a:t>
              </a:r>
            </a:p>
            <a:p>
              <a:pPr algn="just"/>
              <a:r>
                <a:rPr lang="en-US" sz="1067" b="1" noProof="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YEAR	: 2150</a:t>
              </a:r>
            </a:p>
            <a:p>
              <a:pPr algn="just"/>
              <a:r>
                <a:rPr lang="en-US" sz="1067" noProof="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SURGE	: 0 m</a:t>
              </a:r>
            </a:p>
          </p:txBody>
        </p:sp>
      </p:grpSp>
      <p:grpSp>
        <p:nvGrpSpPr>
          <p:cNvPr id="4" name="Google Shape;200;p28">
            <a:extLst>
              <a:ext uri="{FF2B5EF4-FFF2-40B4-BE49-F238E27FC236}">
                <a16:creationId xmlns:a16="http://schemas.microsoft.com/office/drawing/2014/main" id="{AA26F8F6-F9F0-14D9-997B-60090A51B35A}"/>
              </a:ext>
            </a:extLst>
          </p:cNvPr>
          <p:cNvGrpSpPr/>
          <p:nvPr/>
        </p:nvGrpSpPr>
        <p:grpSpPr>
          <a:xfrm>
            <a:off x="6084975" y="5834012"/>
            <a:ext cx="2024439" cy="1023988"/>
            <a:chOff x="854150" y="4212150"/>
            <a:chExt cx="1116300" cy="728700"/>
          </a:xfrm>
        </p:grpSpPr>
        <p:sp>
          <p:nvSpPr>
            <p:cNvPr id="9" name="Google Shape;201;p28">
              <a:extLst>
                <a:ext uri="{FF2B5EF4-FFF2-40B4-BE49-F238E27FC236}">
                  <a16:creationId xmlns:a16="http://schemas.microsoft.com/office/drawing/2014/main" id="{F6AD2967-B9B3-E62B-BA8A-4F5FE16C1704}"/>
                </a:ext>
              </a:extLst>
            </p:cNvPr>
            <p:cNvSpPr txBox="1"/>
            <p:nvPr/>
          </p:nvSpPr>
          <p:spPr>
            <a:xfrm>
              <a:off x="854150" y="4212150"/>
              <a:ext cx="1116300" cy="728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endParaRPr lang="en-US" sz="2800" noProof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Google Shape;202;p28">
              <a:extLst>
                <a:ext uri="{FF2B5EF4-FFF2-40B4-BE49-F238E27FC236}">
                  <a16:creationId xmlns:a16="http://schemas.microsoft.com/office/drawing/2014/main" id="{73333362-E370-AD91-C8D5-999C57ACAFBD}"/>
                </a:ext>
              </a:extLst>
            </p:cNvPr>
            <p:cNvPicPr preferRelativeResize="0"/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7021" y="4247286"/>
              <a:ext cx="1010563" cy="658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56BE4BDB-E233-C97B-7607-C227FE9E8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27" y="317132"/>
            <a:ext cx="11402546" cy="444032"/>
          </a:xfrm>
        </p:spPr>
        <p:txBody>
          <a:bodyPr anchor="t">
            <a:normAutofit/>
          </a:bodyPr>
          <a:lstStyle/>
          <a:p>
            <a:r>
              <a:rPr lang="en-GB" err="1"/>
              <a:t>UrbanSquare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B257-46E3-842D-125E-0DDABC8FDF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2736" y="6463738"/>
            <a:ext cx="1677917" cy="1889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E2C7AEF-DC9A-464B-8CB8-DFB69227FEBB}" type="datetime1">
              <a:rPr lang="en-GB" sz="700" smtClean="0"/>
              <a:pPr>
                <a:lnSpc>
                  <a:spcPct val="90000"/>
                </a:lnSpc>
                <a:spcAft>
                  <a:spcPts val="600"/>
                </a:spcAft>
              </a:pPr>
              <a:t>16/04/2026</a:t>
            </a:fld>
            <a:endParaRPr lang="en-GB" sz="7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2B2CB-04C0-55B4-4B46-6ED54EC4E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81986" y="6463739"/>
            <a:ext cx="4115825" cy="1889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700"/>
              <a:t>Stariongroup.eu</a:t>
            </a:r>
          </a:p>
        </p:txBody>
      </p:sp>
      <p:sp>
        <p:nvSpPr>
          <p:cNvPr id="2060" name="Text Placeholder 6">
            <a:extLst>
              <a:ext uri="{FF2B5EF4-FFF2-40B4-BE49-F238E27FC236}">
                <a16:creationId xmlns:a16="http://schemas.microsoft.com/office/drawing/2014/main" id="{F6FC5F0A-6D3A-E21C-330A-0E7FF6CB4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26359" y="5916537"/>
            <a:ext cx="1765641" cy="94146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88031-B026-3DC0-5CAD-2B606F074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5875" y="6463737"/>
            <a:ext cx="463552" cy="188927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2A62E71-5199-491F-ADF1-EBF362A3A829}" type="slidenum">
              <a:rPr lang="en-GB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en-GB" sz="100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F6FAA4F-C06E-5CFA-6240-BEF05D7F7B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4450" y="888931"/>
            <a:ext cx="11402823" cy="348370"/>
          </a:xfrm>
        </p:spPr>
        <p:txBody>
          <a:bodyPr>
            <a:normAutofit/>
          </a:bodyPr>
          <a:lstStyle/>
          <a:p>
            <a:r>
              <a:rPr lang="fr-BE" sz="1800"/>
              <a:t> </a:t>
            </a:r>
            <a:endParaRPr lang="en-GB" sz="1800"/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6CBB234D-C2D9-BDFC-DA53-E501918E3B02}"/>
              </a:ext>
            </a:extLst>
          </p:cNvPr>
          <p:cNvSpPr txBox="1">
            <a:spLocks/>
          </p:cNvSpPr>
          <p:nvPr/>
        </p:nvSpPr>
        <p:spPr>
          <a:xfrm>
            <a:off x="967101" y="1473033"/>
            <a:ext cx="4735971" cy="4285322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indent="0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1844" indent="-24184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6336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tx2"/>
              </a:buClr>
              <a:buFont typeface="Segoe UI" panose="020B0502040204020203" pitchFamily="34" charset="0"/>
              <a:buChar char="›"/>
              <a:tabLst/>
              <a:defRPr sz="14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0982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>
                <a:schemeClr val="accent2"/>
              </a:buClr>
              <a:buFont typeface="Segoe UI" panose="020B0502040204020203" pitchFamily="34" charset="0"/>
              <a:buChar char="–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5474" indent="-207294" algn="l" defTabSz="829178" rtl="0" eaLnBrk="1" latinLnBrk="0" hangingPunct="1">
              <a:lnSpc>
                <a:spcPct val="90000"/>
              </a:lnSpc>
              <a:spcBef>
                <a:spcPts val="1088"/>
              </a:spcBef>
              <a:buClrTx/>
              <a:buFont typeface="Arial" panose="020B0604020202020204" pitchFamily="34" charset="0"/>
              <a:buChar char="•"/>
              <a:defRPr sz="1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0239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4828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09417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4006" indent="-207294" algn="l" defTabSz="829178" rtl="0" eaLnBrk="1" latinLnBrk="0" hangingPunct="1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Sfida</a:t>
            </a:r>
            <a:endParaRPr lang="en-GB" sz="2400" b="1"/>
          </a:p>
          <a:p>
            <a:pPr marL="241300" lvl="1" indent="-241300" algn="just"/>
            <a:r>
              <a:rPr lang="it-IT" sz="1700"/>
              <a:t>Le città sono sempre più vulnerabili a </a:t>
            </a:r>
            <a:r>
              <a:rPr lang="it-IT" sz="1700">
                <a:solidFill>
                  <a:srgbClr val="FF0000"/>
                </a:solidFill>
              </a:rPr>
              <a:t>pericoli climatici</a:t>
            </a:r>
            <a:r>
              <a:rPr lang="it-IT" sz="1700"/>
              <a:t> specifici, come il rischio di alluvioni e le ondate di calore urbano</a:t>
            </a:r>
          </a:p>
          <a:p>
            <a:pPr marL="241300" lvl="1" indent="-241300" algn="just"/>
            <a:endParaRPr lang="it-IT" sz="1700"/>
          </a:p>
          <a:p>
            <a:pPr marL="0" lvl="1" indent="0" algn="just">
              <a:buNone/>
            </a:pPr>
            <a:r>
              <a:rPr lang="en-GB" sz="2400" b="1" err="1"/>
              <a:t>Soluzione</a:t>
            </a:r>
            <a:r>
              <a:rPr lang="en-GB" sz="2400" b="1"/>
              <a:t> </a:t>
            </a:r>
            <a:r>
              <a:rPr lang="en-GB" sz="2400" b="1" err="1"/>
              <a:t>DestinE</a:t>
            </a:r>
            <a:endParaRPr lang="en-GB" sz="2400" b="1"/>
          </a:p>
          <a:p>
            <a:pPr marL="241300" lvl="1" indent="-241300" algn="just"/>
            <a:r>
              <a:rPr lang="it-IT" sz="1700"/>
              <a:t>Uno strumento di </a:t>
            </a:r>
            <a:r>
              <a:rPr lang="it-IT" sz="1700">
                <a:solidFill>
                  <a:srgbClr val="FF0000"/>
                </a:solidFill>
              </a:rPr>
              <a:t>analisi focalizzato</a:t>
            </a:r>
            <a:r>
              <a:rPr lang="it-IT" sz="1700"/>
              <a:t> sull'ambiente cittadino</a:t>
            </a:r>
            <a:endParaRPr lang="en-GB" sz="1700"/>
          </a:p>
          <a:p>
            <a:pPr marL="241300" lvl="1" indent="-241300" algn="just"/>
            <a:endParaRPr lang="it-IT" sz="1700"/>
          </a:p>
          <a:p>
            <a:pPr marL="0" lvl="1" indent="0" algn="just">
              <a:buFont typeface="Arial" panose="020B0604020202020204" pitchFamily="34" charset="0"/>
              <a:buNone/>
            </a:pPr>
            <a:r>
              <a:rPr lang="en-GB" sz="2400" b="1" err="1"/>
              <a:t>Impatto</a:t>
            </a:r>
            <a:endParaRPr lang="en-GB" sz="2400" b="1"/>
          </a:p>
          <a:p>
            <a:pPr marL="241300" lvl="1" indent="-241300" algn="just"/>
            <a:r>
              <a:rPr lang="it-IT" sz="1700"/>
              <a:t>Supporta concretamente i decisori politici nel </a:t>
            </a:r>
            <a:r>
              <a:rPr lang="it-IT" sz="1700">
                <a:solidFill>
                  <a:srgbClr val="3B3B3B"/>
                </a:solidFill>
              </a:rPr>
              <a:t>valutare </a:t>
            </a:r>
            <a:r>
              <a:rPr lang="it-IT" sz="1700"/>
              <a:t>queste sfide climatiche e il loro reale </a:t>
            </a:r>
            <a:r>
              <a:rPr lang="it-IT" sz="1700">
                <a:solidFill>
                  <a:srgbClr val="3B3B3B"/>
                </a:solidFill>
              </a:rPr>
              <a:t>impatto </a:t>
            </a:r>
            <a:r>
              <a:rPr lang="it-IT" sz="1700"/>
              <a:t>sulle </a:t>
            </a:r>
            <a:r>
              <a:rPr lang="it-IT" sz="1700">
                <a:solidFill>
                  <a:srgbClr val="3B3B3B"/>
                </a:solidFill>
              </a:rPr>
              <a:t>aree urbane</a:t>
            </a:r>
            <a:r>
              <a:rPr lang="it-IT" sz="1700"/>
              <a:t>, migliorando la </a:t>
            </a:r>
            <a:r>
              <a:rPr lang="it-IT" sz="1700">
                <a:solidFill>
                  <a:srgbClr val="FF0000"/>
                </a:solidFill>
              </a:rPr>
              <a:t>resilienza</a:t>
            </a:r>
            <a:endParaRPr lang="en-GB" sz="170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1923B6-1578-D895-2BF4-F8DA543105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22" y="1344739"/>
            <a:ext cx="583407" cy="5834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BEE03A-309C-3B50-5E67-91A4353F503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21" y="4157507"/>
            <a:ext cx="579068" cy="531554"/>
          </a:xfrm>
          <a:prstGeom prst="rect">
            <a:avLst/>
          </a:prstGeom>
        </p:spPr>
      </p:pic>
      <p:pic>
        <p:nvPicPr>
          <p:cNvPr id="18" name="Graphic 17" descr="Good Idea outline">
            <a:extLst>
              <a:ext uri="{FF2B5EF4-FFF2-40B4-BE49-F238E27FC236}">
                <a16:creationId xmlns:a16="http://schemas.microsoft.com/office/drawing/2014/main" id="{F7AA1616-E8A8-6664-59DE-EF5FD8B190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3137" y="2836491"/>
            <a:ext cx="586813" cy="57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5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4FAB0-E5C5-AA0B-1CCF-74D528DF6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57301-FCCF-B559-B1A0-6CB5A251F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14589"/>
            <a:fld id="{9E2C7AEF-DC9A-464B-8CB8-DFB69227FEBB}" type="datetime1">
              <a:rPr lang="en-GB">
                <a:solidFill>
                  <a:srgbClr val="FF4100"/>
                </a:solidFill>
                <a:latin typeface="Segoe UI Semibold"/>
              </a:rPr>
              <a:pPr defTabSz="414589"/>
              <a:t>16/04/2026</a:t>
            </a:fld>
            <a:endParaRPr lang="en-GB">
              <a:solidFill>
                <a:srgbClr val="FF4100"/>
              </a:solidFill>
              <a:latin typeface="Segoe UI Semibold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DDE2B-5F88-892D-BE01-29A83A5D3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14589"/>
            <a:r>
              <a:rPr lang="en-GB">
                <a:solidFill>
                  <a:srgbClr val="183E49"/>
                </a:solidFill>
                <a:latin typeface="Segoe UI"/>
              </a:rPr>
              <a:t>Stariongroup.eu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EBBC120-3921-BAB3-2555-60FEDCAA86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26190" y="5916537"/>
            <a:ext cx="1765571" cy="941463"/>
          </a:xfrm>
        </p:spPr>
        <p:txBody>
          <a:bodyPr>
            <a:noAutofit/>
          </a:bodyPr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7F0F0A-9AF9-070D-4725-03CA06C30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589"/>
            <a:fld id="{72A62E71-5199-491F-ADF1-EBF362A3A829}" type="slidenum">
              <a:rPr lang="en-GB">
                <a:solidFill>
                  <a:prstClr val="white"/>
                </a:solidFill>
                <a:latin typeface="Segoe UI"/>
              </a:rPr>
              <a:pPr defTabSz="414589"/>
              <a:t>19</a:t>
            </a:fld>
            <a:endParaRPr lang="en-GB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B530CF0B-4370-3725-706C-1010688B1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740" y="262485"/>
            <a:ext cx="4460519" cy="444032"/>
          </a:xfrm>
        </p:spPr>
        <p:txBody>
          <a:bodyPr/>
          <a:lstStyle/>
          <a:p>
            <a:r>
              <a:rPr lang="fr-BE" err="1"/>
              <a:t>Benefici</a:t>
            </a:r>
            <a:r>
              <a:rPr lang="fr-BE"/>
              <a:t> e </a:t>
            </a:r>
            <a:r>
              <a:rPr lang="fr-BE" err="1"/>
              <a:t>Opportunita</a:t>
            </a:r>
            <a:r>
              <a:rPr lang="fr-BE"/>
              <a:t>’</a:t>
            </a:r>
            <a:endParaRPr lang="en-GB"/>
          </a:p>
        </p:txBody>
      </p:sp>
      <p:grpSp>
        <p:nvGrpSpPr>
          <p:cNvPr id="15" name="Group 12">
            <a:extLst>
              <a:ext uri="{FF2B5EF4-FFF2-40B4-BE49-F238E27FC236}">
                <a16:creationId xmlns:a16="http://schemas.microsoft.com/office/drawing/2014/main" id="{68D03BEE-BBE3-9EAA-60BF-864A06DF9313}"/>
              </a:ext>
            </a:extLst>
          </p:cNvPr>
          <p:cNvGrpSpPr>
            <a:grpSpLocks noChangeAspect="1"/>
          </p:cNvGrpSpPr>
          <p:nvPr/>
        </p:nvGrpSpPr>
        <p:grpSpPr>
          <a:xfrm>
            <a:off x="389556" y="1155420"/>
            <a:ext cx="4814017" cy="4774324"/>
            <a:chOff x="0" y="0"/>
            <a:chExt cx="9087485" cy="901255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Freeform 13" descr="Εικόνα που περιέχει κείμενο, ανθρώπινο πρόσωπο, καρτούν, ρουχισμός  Το περιεχόμενο που δημιουργείται από AI ενδέχεται να είναι εσφαλμένο.">
              <a:extLst>
                <a:ext uri="{FF2B5EF4-FFF2-40B4-BE49-F238E27FC236}">
                  <a16:creationId xmlns:a16="http://schemas.microsoft.com/office/drawing/2014/main" id="{0BB81313-1572-EAF8-FCA0-5A075A37A94A}"/>
                </a:ext>
              </a:extLst>
            </p:cNvPr>
            <p:cNvSpPr/>
            <p:nvPr/>
          </p:nvSpPr>
          <p:spPr>
            <a:xfrm>
              <a:off x="0" y="0"/>
              <a:ext cx="9087485" cy="9012555"/>
            </a:xfrm>
            <a:custGeom>
              <a:avLst/>
              <a:gdLst/>
              <a:ahLst/>
              <a:cxnLst/>
              <a:rect l="l" t="t" r="r" b="b"/>
              <a:pathLst>
                <a:path w="9087485" h="9012555">
                  <a:moveTo>
                    <a:pt x="0" y="0"/>
                  </a:moveTo>
                  <a:lnTo>
                    <a:pt x="9087485" y="0"/>
                  </a:lnTo>
                  <a:lnTo>
                    <a:pt x="9087485" y="9012555"/>
                  </a:lnTo>
                  <a:lnTo>
                    <a:pt x="0" y="9012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8F49A5C-F841-400B-6262-99089AEB2A18}"/>
              </a:ext>
            </a:extLst>
          </p:cNvPr>
          <p:cNvSpPr txBox="1"/>
          <p:nvPr/>
        </p:nvSpPr>
        <p:spPr>
          <a:xfrm>
            <a:off x="5352324" y="1374335"/>
            <a:ext cx="6600824" cy="3739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lvl="1" algn="l">
              <a:lnSpc>
                <a:spcPct val="150000"/>
              </a:lnSpc>
            </a:pPr>
            <a:r>
              <a:rPr lang="en-US" sz="1600" b="1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Ricercatori</a:t>
            </a:r>
            <a:r>
              <a:rPr lang="en-US" sz="1600" b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e </a:t>
            </a:r>
            <a:r>
              <a:rPr lang="en-US" sz="1600" b="1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Scienziati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: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Modellazione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avanzata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del Sistema Terrestre,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analisi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dei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trend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climatici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e fare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scoperte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nel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campo del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monitoraggio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ambientale</a:t>
            </a:r>
            <a:endParaRPr lang="en-US" sz="1600" b="1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 Bold"/>
            </a:endParaRPr>
          </a:p>
          <a:p>
            <a:pPr marL="271463" lvl="1" algn="l">
              <a:lnSpc>
                <a:spcPct val="150000"/>
              </a:lnSpc>
            </a:pPr>
            <a:r>
              <a:rPr lang="en-US" sz="1600" b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Policymakers and Decision-Makers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: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possibilita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di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usare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strumenti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predittivi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per la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pianificazione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orientate alla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resilienza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preparazione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e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anticipazione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dei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disastri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, e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pianificare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uno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sviluppo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urbano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sostenibile</a:t>
            </a:r>
            <a:endParaRPr lang="en-US" sz="1600" b="1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 Bold"/>
            </a:endParaRPr>
          </a:p>
          <a:p>
            <a:pPr marL="271463" lvl="1" algn="l">
              <a:lnSpc>
                <a:spcPct val="150000"/>
              </a:lnSpc>
            </a:pPr>
            <a:r>
              <a:rPr lang="en-US" sz="1600" b="1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Fornitori</a:t>
            </a:r>
            <a:r>
              <a:rPr lang="en-US" sz="1600" b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di </a:t>
            </a:r>
            <a:r>
              <a:rPr lang="en-US" sz="1600" b="1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tecnologie</a:t>
            </a:r>
            <a:r>
              <a:rPr lang="en-US" sz="1600" b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 e Industria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: 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Creare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soluzioni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di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qualita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’,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rifinire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strategie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con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indicazioni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predittive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, e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sviluppare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in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cooperazione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con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gli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utenti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finali</a:t>
            </a:r>
            <a:r>
              <a:rPr lang="en-US" sz="160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 di Servizi </a:t>
            </a:r>
            <a:r>
              <a:rPr lang="en-US" sz="160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innovativi</a:t>
            </a:r>
            <a:endParaRPr lang="en-US" sz="160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4034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42E74-068C-DC91-D58D-A9F857914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03756-076A-941D-CA69-1AD3D075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14589"/>
            <a:fld id="{9E2C7AEF-DC9A-464B-8CB8-DFB69227FEBB}" type="datetime1">
              <a:rPr lang="en-GB">
                <a:solidFill>
                  <a:srgbClr val="FF4100"/>
                </a:solidFill>
                <a:latin typeface="Segoe UI Semibold"/>
              </a:rPr>
              <a:pPr defTabSz="414589"/>
              <a:t>16/04/2026</a:t>
            </a:fld>
            <a:endParaRPr lang="en-GB">
              <a:solidFill>
                <a:srgbClr val="FF4100"/>
              </a:solidFill>
              <a:latin typeface="Segoe UI Semibold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A88AD-2673-5E3E-21E4-600DAEC62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14589"/>
            <a:r>
              <a:rPr lang="en-GB">
                <a:solidFill>
                  <a:srgbClr val="183E49"/>
                </a:solidFill>
                <a:latin typeface="Segoe UI"/>
              </a:rPr>
              <a:t>Stariongroup.eu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A9155-CC76-141A-1063-3090FFE94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589"/>
            <a:fld id="{72A62E71-5199-491F-ADF1-EBF362A3A829}" type="slidenum">
              <a:rPr lang="en-GB">
                <a:solidFill>
                  <a:prstClr val="white"/>
                </a:solidFill>
                <a:latin typeface="Segoe UI"/>
              </a:rPr>
              <a:pPr defTabSz="414589"/>
              <a:t>2</a:t>
            </a:fld>
            <a:endParaRPr lang="en-GB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CD6E822-25D2-131C-27DA-A47946DEC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7535"/>
            <a:ext cx="12192000" cy="867930"/>
          </a:xfrm>
        </p:spPr>
        <p:txBody>
          <a:bodyPr/>
          <a:lstStyle/>
          <a:p>
            <a:pPr algn="ctr"/>
            <a:r>
              <a:rPr lang="it-IT" sz="2800" dirty="0">
                <a:solidFill>
                  <a:schemeClr val="tx2"/>
                </a:solidFill>
              </a:rPr>
              <a:t>Destination Earth: un Digital Twin Globale per gestire le interazioni tra i fenomeni naturali e le attività umane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4ED000-C1CF-926E-99E9-429C1523CA4C}"/>
              </a:ext>
            </a:extLst>
          </p:cNvPr>
          <p:cNvSpPr txBox="1"/>
          <p:nvPr/>
        </p:nvSpPr>
        <p:spPr>
          <a:xfrm>
            <a:off x="0" y="1208017"/>
            <a:ext cx="5694564" cy="4657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0975" lvl="1">
              <a:lnSpc>
                <a:spcPct val="150000"/>
              </a:lnSpc>
            </a:pP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Perche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abbiamo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bisogno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dei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Digital Twins?</a:t>
            </a:r>
          </a:p>
          <a:p>
            <a:pPr marL="180975" lvl="1" algn="just">
              <a:lnSpc>
                <a:spcPct val="150000"/>
              </a:lnSpc>
            </a:pP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Sono degli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strumenti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innovativi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per:</a:t>
            </a:r>
          </a:p>
          <a:p>
            <a:pPr marL="466725" lvl="1" indent="-285750" algn="just">
              <a:lnSpc>
                <a:spcPct val="150000"/>
              </a:lnSpc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/>
              <a:ea typeface="Arimo"/>
              <a:cs typeface="Arimo"/>
              <a:sym typeface="Arimo"/>
            </a:endParaRPr>
          </a:p>
          <a:p>
            <a:pPr marL="466725" lvl="1" indent="-285750" algn="just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it-IT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Anticipare gli eventi estremi</a:t>
            </a:r>
            <a:r>
              <a:rPr lang="it-IT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: sviluppare simulazioni dedicate ad alta risoluzione a supporto della risposta rapida e della resilienza sistemica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.</a:t>
            </a:r>
          </a:p>
          <a:p>
            <a:pPr marL="466725" lvl="1" indent="-285750" algn="just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466725" lvl="1" indent="-285750" algn="just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it-IT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Supportare l’adattamento nel lungo termine</a:t>
            </a:r>
            <a:r>
              <a:rPr lang="it-IT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: valutare l’evoluzione climatica e scenari </a:t>
            </a:r>
            <a:r>
              <a:rPr lang="it-IT" i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“what‑if”</a:t>
            </a:r>
            <a:r>
              <a:rPr lang="it-IT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mediante Digital Twin e Digital Twin Engine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. </a:t>
            </a:r>
          </a:p>
          <a:p>
            <a:pPr marL="466725" lvl="1" indent="-285750" algn="just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466725" lvl="1" indent="-285750" algn="just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it-IT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Abilitare la scalabilità</a:t>
            </a:r>
            <a:r>
              <a:rPr lang="it-IT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: valorizzare le capacità di EuroHPC per convertire grandi moli di dati in evidenze operative in tempi rapidi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"/>
              </a:rPr>
              <a:t>.</a:t>
            </a:r>
          </a:p>
          <a:p>
            <a:pPr marL="361950" lvl="1" indent="-180975" algn="just">
              <a:lnSpc>
                <a:spcPct val="150000"/>
              </a:lnSpc>
            </a:pPr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E5C96D3B-C0C7-4ADB-6B9A-A0719F07B381}"/>
              </a:ext>
            </a:extLst>
          </p:cNvPr>
          <p:cNvSpPr/>
          <p:nvPr/>
        </p:nvSpPr>
        <p:spPr>
          <a:xfrm>
            <a:off x="5893676" y="962420"/>
            <a:ext cx="3001811" cy="4016758"/>
          </a:xfrm>
          <a:custGeom>
            <a:avLst/>
            <a:gdLst/>
            <a:ahLst/>
            <a:cxnLst/>
            <a:rect l="l" t="t" r="r" b="b"/>
            <a:pathLst>
              <a:path w="9145077" h="6092907">
                <a:moveTo>
                  <a:pt x="0" y="0"/>
                </a:moveTo>
                <a:lnTo>
                  <a:pt x="9145077" y="0"/>
                </a:lnTo>
                <a:lnTo>
                  <a:pt x="9145077" y="6092907"/>
                </a:lnTo>
                <a:lnTo>
                  <a:pt x="0" y="6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9CA13530-4844-8BDA-CDE1-40ADB638D2EA}"/>
              </a:ext>
            </a:extLst>
          </p:cNvPr>
          <p:cNvSpPr/>
          <p:nvPr/>
        </p:nvSpPr>
        <p:spPr>
          <a:xfrm>
            <a:off x="9190189" y="962420"/>
            <a:ext cx="3001811" cy="4016758"/>
          </a:xfrm>
          <a:custGeom>
            <a:avLst/>
            <a:gdLst/>
            <a:ahLst/>
            <a:cxnLst/>
            <a:rect l="l" t="t" r="r" b="b"/>
            <a:pathLst>
              <a:path w="9145077" h="6092907">
                <a:moveTo>
                  <a:pt x="0" y="0"/>
                </a:moveTo>
                <a:lnTo>
                  <a:pt x="9145077" y="0"/>
                </a:lnTo>
                <a:lnTo>
                  <a:pt x="9145077" y="6092907"/>
                </a:lnTo>
                <a:lnTo>
                  <a:pt x="0" y="6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1237"/>
            </a:stretch>
          </a:blip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l-GR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D4C00E6E-9FBB-1D12-66A0-BAD80FD6885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89829894"/>
                  </p:ext>
                </p:extLst>
              </p:nvPr>
            </p:nvGraphicFramePr>
            <p:xfrm>
              <a:off x="6497438" y="1751931"/>
              <a:ext cx="4016759" cy="401675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4016759" cy="4016758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4246572" ay="2617065" az="379104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72270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D4C00E6E-9FBB-1D12-66A0-BAD80FD6885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7438" y="1751931"/>
                <a:ext cx="4016759" cy="40167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The Earth">
                <a:extLst>
                  <a:ext uri="{FF2B5EF4-FFF2-40B4-BE49-F238E27FC236}">
                    <a16:creationId xmlns:a16="http://schemas.microsoft.com/office/drawing/2014/main" id="{755F79F5-6B90-1B78-A793-CA9CA9271C2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99413082"/>
                  </p:ext>
                </p:extLst>
              </p:nvPr>
            </p:nvGraphicFramePr>
            <p:xfrm>
              <a:off x="8315260" y="3342001"/>
              <a:ext cx="3001811" cy="302472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001811" cy="3024725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3505348" ay="2558176" az="28666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52703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The Earth">
                <a:extLst>
                  <a:ext uri="{FF2B5EF4-FFF2-40B4-BE49-F238E27FC236}">
                    <a16:creationId xmlns:a16="http://schemas.microsoft.com/office/drawing/2014/main" id="{755F79F5-6B90-1B78-A793-CA9CA9271C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15260" y="3342001"/>
                <a:ext cx="3001811" cy="30247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142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4B05C-6F75-B9E5-7136-9D9A00261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5A914-0977-31A1-A1FC-CBF22843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14589"/>
            <a:fld id="{9E2C7AEF-DC9A-464B-8CB8-DFB69227FEBB}" type="datetime1">
              <a:rPr lang="en-GB">
                <a:solidFill>
                  <a:srgbClr val="FF4100"/>
                </a:solidFill>
                <a:latin typeface="Segoe UI Semibold"/>
              </a:rPr>
              <a:pPr defTabSz="414589"/>
              <a:t>16/04/2026</a:t>
            </a:fld>
            <a:endParaRPr lang="en-GB">
              <a:solidFill>
                <a:srgbClr val="FF4100"/>
              </a:solidFill>
              <a:latin typeface="Segoe UI Semibold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38D82-9218-48BD-BE09-CAF62F5C7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14589"/>
            <a:r>
              <a:rPr lang="en-GB">
                <a:solidFill>
                  <a:srgbClr val="183E49"/>
                </a:solidFill>
                <a:latin typeface="Segoe UI"/>
              </a:rPr>
              <a:t>Stariongroup.eu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973E608-9243-21F3-3D19-C593645B90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26190" y="5916537"/>
            <a:ext cx="1765571" cy="941463"/>
          </a:xfrm>
        </p:spPr>
        <p:txBody>
          <a:bodyPr>
            <a:noAutofit/>
          </a:bodyPr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9CB84-3E65-9E07-FF24-C789D531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589"/>
            <a:fld id="{72A62E71-5199-491F-ADF1-EBF362A3A829}" type="slidenum">
              <a:rPr lang="en-GB">
                <a:solidFill>
                  <a:prstClr val="white"/>
                </a:solidFill>
                <a:latin typeface="Segoe UI"/>
              </a:rPr>
              <a:pPr defTabSz="414589"/>
              <a:t>20</a:t>
            </a:fld>
            <a:endParaRPr lang="en-GB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30129-2ADA-030B-C08F-2D7D2D6216A0}"/>
              </a:ext>
            </a:extLst>
          </p:cNvPr>
          <p:cNvSpPr txBox="1"/>
          <p:nvPr/>
        </p:nvSpPr>
        <p:spPr>
          <a:xfrm>
            <a:off x="307075" y="1505946"/>
            <a:ext cx="5788384" cy="4820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it-IT" b="1" dirty="0">
                <a:latin typeface="Segoe UI" panose="020B0502040204020203" pitchFamily="34" charset="0"/>
              </a:rPr>
              <a:t>Aumentare la visibilità</a:t>
            </a:r>
            <a:r>
              <a:rPr lang="it-IT" dirty="0">
                <a:latin typeface="Segoe UI" panose="020B0502040204020203" pitchFamily="34" charset="0"/>
              </a:rPr>
              <a:t>: ampliare la propria presenza e il proprio impatto presso le principali agenzie, istituzioni e comunità di ricerca europee.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it-IT" b="1" dirty="0">
              <a:latin typeface="Segoe UI" panose="020B0502040204020203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it-IT" b="1" dirty="0">
                <a:latin typeface="Segoe UI" panose="020B0502040204020203" pitchFamily="34" charset="0"/>
              </a:rPr>
              <a:t>Connettersi a una rete affidabile</a:t>
            </a:r>
            <a:r>
              <a:rPr lang="it-IT" dirty="0">
                <a:latin typeface="Segoe UI" panose="020B0502040204020203" pitchFamily="34" charset="0"/>
              </a:rPr>
              <a:t>: rafforzare la credibilità collaborando con un ecosistema in continua crescita di esperti qualificati.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it-IT" b="1" dirty="0">
              <a:latin typeface="Segoe UI" panose="020B0502040204020203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it-IT" b="1" dirty="0">
                <a:latin typeface="Segoe UI" panose="020B0502040204020203" pitchFamily="34" charset="0"/>
              </a:rPr>
              <a:t>Sfruttare infrastrutture all’avanguardia</a:t>
            </a:r>
            <a:r>
              <a:rPr lang="it-IT" dirty="0">
                <a:latin typeface="Segoe UI" panose="020B0502040204020203" pitchFamily="34" charset="0"/>
              </a:rPr>
              <a:t>: utilizzare capacità di orchestrazione personalizzate e soluzioni scalabili a supporto dei propri servizi.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it-IT" b="1" dirty="0">
              <a:latin typeface="Segoe UI" panose="020B0502040204020203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it-IT" b="1" dirty="0">
                <a:latin typeface="Segoe UI" panose="020B0502040204020203" pitchFamily="34" charset="0"/>
              </a:rPr>
              <a:t>Valorizzare l’unicità dei dati DestinE</a:t>
            </a:r>
            <a:r>
              <a:rPr lang="it-IT" dirty="0">
                <a:latin typeface="Segoe UI" panose="020B0502040204020203" pitchFamily="34" charset="0"/>
              </a:rPr>
              <a:t>: offrire servizi innovativi basati su dataset esclusivi e di elevato valore aggiunto.</a:t>
            </a:r>
          </a:p>
          <a:p>
            <a:pPr marL="180975" lvl="2" indent="-180975" algn="l">
              <a:lnSpc>
                <a:spcPts val="5400"/>
              </a:lnSpc>
              <a:buFont typeface="Arial"/>
              <a:buChar char="⚬"/>
            </a:pPr>
            <a:endParaRPr lang="en-US" sz="16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DCA9C2-1981-DDCC-32A3-0E205746DAA1}"/>
              </a:ext>
            </a:extLst>
          </p:cNvPr>
          <p:cNvSpPr txBox="1"/>
          <p:nvPr/>
        </p:nvSpPr>
        <p:spPr>
          <a:xfrm>
            <a:off x="398060" y="1128150"/>
            <a:ext cx="5545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Benefici</a:t>
            </a:r>
            <a:r>
              <a:rPr lang="en-US" b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per un </a:t>
            </a:r>
            <a:r>
              <a:rPr lang="en-US" b="1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fornitore</a:t>
            </a:r>
            <a:r>
              <a:rPr lang="en-US" b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di Servizi di </a:t>
            </a:r>
            <a:r>
              <a:rPr lang="en-US" b="1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Piattaforma</a:t>
            </a:r>
            <a:endParaRPr lang="en-US" b="1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EDD6E-64C6-1EF3-B5EE-37C0FFD3B7BA}"/>
              </a:ext>
            </a:extLst>
          </p:cNvPr>
          <p:cNvSpPr txBox="1"/>
          <p:nvPr/>
        </p:nvSpPr>
        <p:spPr>
          <a:xfrm>
            <a:off x="6403617" y="1032972"/>
            <a:ext cx="5645508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1" noProof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Benefici nell unirsi alla Comunita’di DestinE</a:t>
            </a:r>
            <a:r>
              <a:rPr lang="it-IT" noProof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:</a:t>
            </a:r>
          </a:p>
          <a:p>
            <a:pPr marL="180975" lvl="2" indent="-180975">
              <a:buFont typeface="Arial"/>
              <a:buChar char="⚬"/>
            </a:pPr>
            <a:r>
              <a:rPr lang="it-IT" sz="1600" noProof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Influenzare l’evoluzione dei Servizi e delle funzionalita’ di DestinE</a:t>
            </a:r>
          </a:p>
          <a:p>
            <a:pPr marL="180975" lvl="2" indent="-180975">
              <a:buFont typeface="Arial"/>
              <a:buChar char="⚬"/>
            </a:pPr>
            <a:r>
              <a:rPr lang="it-IT" sz="1600" noProof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Condividere e scambiare competenze ed esperienze sviluppate fra i diversi settori e discipline</a:t>
            </a:r>
          </a:p>
          <a:p>
            <a:pPr marL="180975" lvl="2" indent="-180975">
              <a:buFont typeface="Arial"/>
              <a:buChar char="⚬"/>
            </a:pPr>
            <a:r>
              <a:rPr lang="it-IT" sz="1600" noProof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Cooperare nello sviluppo di soluzioni alle sfide globali</a:t>
            </a:r>
          </a:p>
          <a:p>
            <a:pPr marL="180975" lvl="2" indent="-180975">
              <a:buFont typeface="Arial"/>
              <a:buChar char="⚬"/>
            </a:pPr>
            <a:r>
              <a:rPr lang="it-IT" sz="1600" noProof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Ampliare il proprio Network e creare nuove opportunita’</a:t>
            </a:r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0F8F5079-D02F-611C-27E4-76D18F163A25}"/>
              </a:ext>
            </a:extLst>
          </p:cNvPr>
          <p:cNvSpPr txBox="1">
            <a:spLocks/>
          </p:cNvSpPr>
          <p:nvPr/>
        </p:nvSpPr>
        <p:spPr>
          <a:xfrm>
            <a:off x="3865740" y="262485"/>
            <a:ext cx="4460519" cy="444032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39" b="1" kern="1200" cap="none" spc="0" baseline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BE"/>
              <a:t>Benefits and Opportunities</a:t>
            </a:r>
            <a:endParaRPr lang="en-GB"/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4DD9D3F7-B433-258A-17BF-9E0843269F4F}"/>
              </a:ext>
            </a:extLst>
          </p:cNvPr>
          <p:cNvGrpSpPr>
            <a:grpSpLocks noChangeAspect="1"/>
          </p:cNvGrpSpPr>
          <p:nvPr/>
        </p:nvGrpSpPr>
        <p:grpSpPr>
          <a:xfrm>
            <a:off x="7717475" y="2971598"/>
            <a:ext cx="3548438" cy="3538672"/>
            <a:chOff x="0" y="0"/>
            <a:chExt cx="7091248" cy="7071732"/>
          </a:xfrm>
        </p:grpSpPr>
        <p:sp>
          <p:nvSpPr>
            <p:cNvPr id="16" name="Freeform 17" descr="Εικόνα που περιέχει κύκλος, χώρος, στιγμιότυπο οθόνης, σφαίρα  Το περιεχόμενο που δημιουργείται από AI ενδέχεται να είναι εσφαλμένο.">
              <a:extLst>
                <a:ext uri="{FF2B5EF4-FFF2-40B4-BE49-F238E27FC236}">
                  <a16:creationId xmlns:a16="http://schemas.microsoft.com/office/drawing/2014/main" id="{5FE3553B-97E4-3EF6-2A7F-0DE53807D814}"/>
                </a:ext>
              </a:extLst>
            </p:cNvPr>
            <p:cNvSpPr/>
            <p:nvPr/>
          </p:nvSpPr>
          <p:spPr>
            <a:xfrm>
              <a:off x="0" y="0"/>
              <a:ext cx="7091299" cy="7071741"/>
            </a:xfrm>
            <a:custGeom>
              <a:avLst/>
              <a:gdLst/>
              <a:ahLst/>
              <a:cxnLst/>
              <a:rect l="l" t="t" r="r" b="b"/>
              <a:pathLst>
                <a:path w="7091299" h="7071741">
                  <a:moveTo>
                    <a:pt x="0" y="0"/>
                  </a:moveTo>
                  <a:lnTo>
                    <a:pt x="7091299" y="0"/>
                  </a:lnTo>
                  <a:lnTo>
                    <a:pt x="7091299" y="7071741"/>
                  </a:lnTo>
                  <a:lnTo>
                    <a:pt x="0" y="7071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59" r="-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595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766BB-1C4C-8B9E-3A68-A81A3C933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CEC66-560B-9403-61D5-FE624572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14589"/>
            <a:fld id="{9E2C7AEF-DC9A-464B-8CB8-DFB69227FEBB}" type="datetime1">
              <a:rPr lang="en-GB">
                <a:solidFill>
                  <a:srgbClr val="FF4100"/>
                </a:solidFill>
                <a:latin typeface="Segoe UI Semibold"/>
              </a:rPr>
              <a:pPr defTabSz="414589"/>
              <a:t>16/04/2026</a:t>
            </a:fld>
            <a:endParaRPr lang="en-GB">
              <a:solidFill>
                <a:srgbClr val="FF4100"/>
              </a:solidFill>
              <a:latin typeface="Segoe UI Semibold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D3CFE-DA16-9601-14AD-580BD17D8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14589"/>
            <a:r>
              <a:rPr lang="en-GB">
                <a:solidFill>
                  <a:srgbClr val="183E49"/>
                </a:solidFill>
                <a:latin typeface="Segoe UI"/>
              </a:rPr>
              <a:t>Stariongroup.eu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A0A3679-E58E-ED6C-7BD1-6F34DCB878E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26190" y="5916537"/>
            <a:ext cx="1765571" cy="941463"/>
          </a:xfrm>
        </p:spPr>
        <p:txBody>
          <a:bodyPr>
            <a:noAutofit/>
          </a:bodyPr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43234-0735-1870-AB56-19F022B4C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589"/>
            <a:fld id="{72A62E71-5199-491F-ADF1-EBF362A3A829}" type="slidenum">
              <a:rPr lang="en-GB">
                <a:solidFill>
                  <a:prstClr val="white"/>
                </a:solidFill>
                <a:latin typeface="Segoe UI"/>
              </a:rPr>
              <a:pPr defTabSz="414589"/>
              <a:t>21</a:t>
            </a:fld>
            <a:endParaRPr lang="en-GB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A78ABF7-A8F6-D42D-FB1A-F54064D20E9F}"/>
              </a:ext>
            </a:extLst>
          </p:cNvPr>
          <p:cNvSpPr txBox="1"/>
          <p:nvPr/>
        </p:nvSpPr>
        <p:spPr>
          <a:xfrm>
            <a:off x="148979" y="807483"/>
            <a:ext cx="7764737" cy="21730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71463" lvl="1">
              <a:lnSpc>
                <a:spcPct val="150000"/>
              </a:lnSpc>
            </a:pP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Oppure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partecipare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attivamente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tramite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dei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bandi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come ad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esempio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quello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in 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corso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:</a:t>
            </a:r>
          </a:p>
          <a:p>
            <a:pPr marL="542925" lvl="1" indent="-271462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Procurements run by the ECMWF, ESA and EUMETSAT ➡️ for the development of </a:t>
            </a:r>
            <a:r>
              <a:rPr lang="en-US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DestinE</a:t>
            </a:r>
            <a:r>
              <a:rPr lang="en-US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  <a:p>
            <a:pPr marL="1000125" lvl="2" indent="-271462">
              <a:lnSpc>
                <a:spcPct val="150000"/>
              </a:lnSpc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542925" lvl="1" indent="-271462" algn="l">
              <a:lnSpc>
                <a:spcPct val="150000"/>
              </a:lnSpc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76942F-0C22-E433-03A6-DA1B3C46C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191" y="2167543"/>
            <a:ext cx="7335584" cy="2089476"/>
          </a:xfrm>
          <a:prstGeom prst="rect">
            <a:avLst/>
          </a:prstGeom>
        </p:spPr>
      </p:pic>
      <p:pic>
        <p:nvPicPr>
          <p:cNvPr id="22" name="Picture 21" descr="Yellow paper airplane flying the opposite way as many grey paper airplanes">
            <a:extLst>
              <a:ext uri="{FF2B5EF4-FFF2-40B4-BE49-F238E27FC236}">
                <a16:creationId xmlns:a16="http://schemas.microsoft.com/office/drawing/2014/main" id="{5DCC2938-5B10-04A5-C548-D122A250D4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273771" y="1493945"/>
            <a:ext cx="5327433" cy="37814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C641CDCC-EE57-7876-3215-1471D9FC4DA0}"/>
              </a:ext>
            </a:extLst>
          </p:cNvPr>
          <p:cNvSpPr txBox="1">
            <a:spLocks/>
          </p:cNvSpPr>
          <p:nvPr/>
        </p:nvSpPr>
        <p:spPr>
          <a:xfrm>
            <a:off x="3865740" y="262485"/>
            <a:ext cx="4460519" cy="444032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39" b="1" kern="1200" cap="none" spc="0" baseline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BE"/>
              <a:t>Benefici e Opportunita’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03BE52-2AC3-C237-2795-FC642DC42760}"/>
              </a:ext>
            </a:extLst>
          </p:cNvPr>
          <p:cNvSpPr txBox="1"/>
          <p:nvPr/>
        </p:nvSpPr>
        <p:spPr>
          <a:xfrm>
            <a:off x="498764" y="4427115"/>
            <a:ext cx="114506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Destination Earth Use cases: https://destination-earth.eu/use-cases/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Destination Earth </a:t>
            </a:r>
            <a:r>
              <a:rPr lang="en-US" dirty="0" err="1">
                <a:hlinkClick r:id="rId5"/>
              </a:rPr>
              <a:t>Programme</a:t>
            </a:r>
            <a:r>
              <a:rPr lang="en-US" dirty="0">
                <a:hlinkClick r:id="rId5"/>
              </a:rPr>
              <a:t>: https://destination-earth.eu/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hlinkClick r:id="rId6"/>
              </a:rPr>
              <a:t>DestinE</a:t>
            </a:r>
            <a:r>
              <a:rPr lang="en-US" dirty="0">
                <a:hlinkClick r:id="rId6"/>
              </a:rPr>
              <a:t> Platform: https://platform.destine.eu/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hlinkClick r:id="rId7"/>
              </a:rPr>
              <a:t>DestinE</a:t>
            </a:r>
            <a:r>
              <a:rPr lang="en-US" dirty="0">
                <a:hlinkClick r:id="rId7"/>
              </a:rPr>
              <a:t> data lake: https://data.destination-earth.eu/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hlinkClick r:id="rId8"/>
              </a:rPr>
              <a:t>DestinE</a:t>
            </a:r>
            <a:r>
              <a:rPr lang="en-US" dirty="0">
                <a:hlinkClick r:id="rId8"/>
              </a:rPr>
              <a:t> Digital Twins: https://destine.ecmwf.int/digital-twins/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9"/>
              </a:rPr>
              <a:t>ESA Digital Twins Earth </a:t>
            </a:r>
            <a:r>
              <a:rPr lang="en-US" dirty="0" err="1">
                <a:hlinkClick r:id="rId9"/>
              </a:rPr>
              <a:t>Programme</a:t>
            </a:r>
            <a:r>
              <a:rPr lang="en-US" dirty="0">
                <a:hlinkClick r:id="rId9"/>
              </a:rPr>
              <a:t>: https://www.esa.int/Applications/Observing_the_Earth/ESA_s_Digital_Twin_Earth_programme_building_a_virtual_model_for_a_changing_planet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110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163CE-C810-378F-8BF6-17DA3609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Placeholder 28" descr="A blue light shining on the earth&#10;&#10;Description automatically generated with medium confidence">
            <a:extLst>
              <a:ext uri="{FF2B5EF4-FFF2-40B4-BE49-F238E27FC236}">
                <a16:creationId xmlns:a16="http://schemas.microsoft.com/office/drawing/2014/main" id="{57F43E6A-21E8-4A25-EF2D-CFE6F87D2B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" y="43186"/>
            <a:ext cx="12191521" cy="6814814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0AF31BA-F59B-95F7-AF75-7216A050A9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0" y="43187"/>
            <a:ext cx="12191521" cy="6814814"/>
          </a:xfrm>
        </p:spPr>
        <p:txBody>
          <a:bodyPr/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DB47940-C148-80BB-4BFB-D7B88FE8D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927" y="1510056"/>
            <a:ext cx="9950146" cy="3847296"/>
          </a:xfrm>
        </p:spPr>
        <p:txBody>
          <a:bodyPr/>
          <a:lstStyle/>
          <a:p>
            <a:r>
              <a:rPr lang="fr-BE"/>
              <a:t>Grazie  a Tutti</a:t>
            </a:r>
          </a:p>
          <a:p>
            <a:r>
              <a:rPr lang="en-US" sz="4000" b="0">
                <a:solidFill>
                  <a:schemeClr val="bg1"/>
                </a:solidFill>
              </a:rPr>
              <a:t>per la </a:t>
            </a:r>
            <a:r>
              <a:rPr lang="en-US" sz="4000" b="0" err="1">
                <a:solidFill>
                  <a:schemeClr val="bg1"/>
                </a:solidFill>
              </a:rPr>
              <a:t>vostra</a:t>
            </a:r>
            <a:r>
              <a:rPr lang="en-US" sz="4000" b="0">
                <a:solidFill>
                  <a:schemeClr val="bg1"/>
                </a:solidFill>
              </a:rPr>
              <a:t> </a:t>
            </a:r>
            <a:r>
              <a:rPr lang="en-US" sz="4000" b="0" err="1">
                <a:solidFill>
                  <a:schemeClr val="bg1"/>
                </a:solidFill>
              </a:rPr>
              <a:t>attenzione</a:t>
            </a:r>
            <a:endParaRPr lang="en-GB" sz="4000" b="0">
              <a:solidFill>
                <a:schemeClr val="bg1"/>
              </a:solidFill>
            </a:endParaRPr>
          </a:p>
          <a:p>
            <a:endParaRPr lang="fr-BE"/>
          </a:p>
          <a:p>
            <a:r>
              <a:rPr lang="fr-BE" sz="2400">
                <a:solidFill>
                  <a:schemeClr val="bg1"/>
                </a:solidFill>
              </a:rPr>
              <a:t>Alessandro Scremin</a:t>
            </a:r>
          </a:p>
          <a:p>
            <a:r>
              <a:rPr lang="fr-BE" sz="2400" b="0">
                <a:solidFill>
                  <a:schemeClr val="bg1"/>
                </a:solidFill>
              </a:rPr>
              <a:t>a.scremin@stariongroup.eu</a:t>
            </a:r>
          </a:p>
          <a:p>
            <a:endParaRPr lang="fr-BE" sz="2400" b="0">
              <a:solidFill>
                <a:schemeClr val="bg1"/>
              </a:solidFill>
            </a:endParaRPr>
          </a:p>
          <a:p>
            <a:r>
              <a:rPr lang="fr-BE" sz="2400" err="1">
                <a:solidFill>
                  <a:schemeClr val="bg1"/>
                </a:solidFill>
              </a:rPr>
              <a:t>DestinE</a:t>
            </a:r>
            <a:endParaRPr lang="fr-BE" sz="2400">
              <a:solidFill>
                <a:schemeClr val="bg1"/>
              </a:solidFill>
            </a:endParaRPr>
          </a:p>
          <a:p>
            <a:endParaRPr lang="fr-BE" sz="2400" b="0">
              <a:solidFill>
                <a:schemeClr val="bg1"/>
              </a:solidFill>
            </a:endParaRPr>
          </a:p>
          <a:p>
            <a:endParaRPr lang="fr-BE" sz="2400" b="0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0E8716-E0B5-E76C-6390-36EB523542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08867" y="4307598"/>
            <a:ext cx="4782894" cy="2550403"/>
          </a:xfrm>
        </p:spPr>
        <p:txBody>
          <a:bodyPr/>
          <a:lstStyle/>
          <a:p>
            <a:r>
              <a:rPr lang="fr-BE"/>
              <a:t> 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F25A90-5302-605B-F48C-3C9589BAB3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631826" y="6266847"/>
            <a:ext cx="2168991" cy="243132"/>
          </a:xfrm>
        </p:spPr>
        <p:txBody>
          <a:bodyPr/>
          <a:lstStyle/>
          <a:p>
            <a:r>
              <a:rPr lang="fr-BE"/>
              <a:t> </a:t>
            </a:r>
            <a:endParaRPr lang="en-GB"/>
          </a:p>
        </p:txBody>
      </p:sp>
      <p:pic>
        <p:nvPicPr>
          <p:cNvPr id="2" name="Immagine 1" descr="Immagine che contiene Carattere, Elementi grafici, tipografia, grafica&#10;&#10;Descrizione generata automaticamente">
            <a:extLst>
              <a:ext uri="{FF2B5EF4-FFF2-40B4-BE49-F238E27FC236}">
                <a16:creationId xmlns:a16="http://schemas.microsoft.com/office/drawing/2014/main" id="{FFB59E0E-927B-5651-00C2-2CAA657255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0" y="352112"/>
            <a:ext cx="762000" cy="52996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3736F6E-91CF-D165-8516-75AB84DAEACA}"/>
              </a:ext>
            </a:extLst>
          </p:cNvPr>
          <p:cNvGrpSpPr/>
          <p:nvPr/>
        </p:nvGrpSpPr>
        <p:grpSpPr>
          <a:xfrm>
            <a:off x="1120927" y="5123624"/>
            <a:ext cx="5302971" cy="688475"/>
            <a:chOff x="3565761" y="463636"/>
            <a:chExt cx="5302971" cy="688475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C4F9686C-8D39-D27F-72E5-AD360A9EAD7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65761" y="655536"/>
              <a:ext cx="461107" cy="461108"/>
              <a:chOff x="0" y="0"/>
              <a:chExt cx="614810" cy="614810"/>
            </a:xfrm>
          </p:grpSpPr>
          <p:sp>
            <p:nvSpPr>
              <p:cNvPr id="4" name="Freeform 6">
                <a:extLst>
                  <a:ext uri="{FF2B5EF4-FFF2-40B4-BE49-F238E27FC236}">
                    <a16:creationId xmlns:a16="http://schemas.microsoft.com/office/drawing/2014/main" id="{04479E3B-1B6E-7622-29F6-D411547E9292}"/>
                  </a:ext>
                </a:extLst>
              </p:cNvPr>
              <p:cNvSpPr/>
              <p:nvPr/>
            </p:nvSpPr>
            <p:spPr>
              <a:xfrm>
                <a:off x="0" y="0"/>
                <a:ext cx="614807" cy="614807"/>
              </a:xfrm>
              <a:custGeom>
                <a:avLst/>
                <a:gdLst/>
                <a:ahLst/>
                <a:cxnLst/>
                <a:rect l="l" t="t" r="r" b="b"/>
                <a:pathLst>
                  <a:path w="614807" h="614807">
                    <a:moveTo>
                      <a:pt x="0" y="0"/>
                    </a:moveTo>
                    <a:lnTo>
                      <a:pt x="614807" y="0"/>
                    </a:lnTo>
                    <a:lnTo>
                      <a:pt x="614807" y="614807"/>
                    </a:lnTo>
                    <a:lnTo>
                      <a:pt x="0" y="61480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A534ECBC-48F2-9FD4-96E3-62601DAB392B}"/>
                </a:ext>
              </a:extLst>
            </p:cNvPr>
            <p:cNvGrpSpPr/>
            <p:nvPr/>
          </p:nvGrpSpPr>
          <p:grpSpPr>
            <a:xfrm>
              <a:off x="4074482" y="463636"/>
              <a:ext cx="4794250" cy="688475"/>
              <a:chOff x="139700" y="-171450"/>
              <a:chExt cx="6392334" cy="917966"/>
            </a:xfrm>
          </p:grpSpPr>
          <p:sp>
            <p:nvSpPr>
              <p:cNvPr id="6" name="Freeform 8">
                <a:extLst>
                  <a:ext uri="{FF2B5EF4-FFF2-40B4-BE49-F238E27FC236}">
                    <a16:creationId xmlns:a16="http://schemas.microsoft.com/office/drawing/2014/main" id="{41F5E408-A1C3-B7DC-1E00-E76E5A9E5A4E}"/>
                  </a:ext>
                </a:extLst>
              </p:cNvPr>
              <p:cNvSpPr/>
              <p:nvPr/>
            </p:nvSpPr>
            <p:spPr>
              <a:xfrm>
                <a:off x="266700" y="0"/>
                <a:ext cx="6265334" cy="746516"/>
              </a:xfrm>
              <a:custGeom>
                <a:avLst/>
                <a:gdLst/>
                <a:ahLst/>
                <a:cxnLst/>
                <a:rect l="l" t="t" r="r" b="b"/>
                <a:pathLst>
                  <a:path w="6265334" h="746516">
                    <a:moveTo>
                      <a:pt x="0" y="0"/>
                    </a:moveTo>
                    <a:lnTo>
                      <a:pt x="6265334" y="0"/>
                    </a:lnTo>
                    <a:lnTo>
                      <a:pt x="6265334" y="746516"/>
                    </a:lnTo>
                    <a:lnTo>
                      <a:pt x="0" y="746516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" name="TextBox 9">
                <a:extLst>
                  <a:ext uri="{FF2B5EF4-FFF2-40B4-BE49-F238E27FC236}">
                    <a16:creationId xmlns:a16="http://schemas.microsoft.com/office/drawing/2014/main" id="{9773233F-011E-7B9A-C592-ACA2022CE5F2}"/>
                  </a:ext>
                </a:extLst>
              </p:cNvPr>
              <p:cNvSpPr txBox="1"/>
              <p:nvPr/>
            </p:nvSpPr>
            <p:spPr>
              <a:xfrm>
                <a:off x="139700" y="-171450"/>
                <a:ext cx="6265334" cy="803666"/>
              </a:xfrm>
              <a:prstGeom prst="rect">
                <a:avLst/>
              </a:prstGeom>
            </p:spPr>
            <p:txBody>
              <a:bodyPr lIns="0" tIns="0" rIns="0" bIns="0" rtlCol="0" anchor="b"/>
              <a:lstStyle/>
              <a:p>
                <a:pPr algn="l">
                  <a:lnSpc>
                    <a:spcPts val="3240"/>
                  </a:lnSpc>
                </a:pPr>
                <a:r>
                  <a:rPr lang="en-US" sz="2700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destination-earth.eu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878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B2338-C8CD-C81F-4863-B4A18A0DF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A679A8-42B5-BF97-237B-ED9877DC53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428" y="1122847"/>
            <a:ext cx="6516072" cy="2386768"/>
          </a:xfrm>
        </p:spPr>
        <p:txBody>
          <a:bodyPr>
            <a:normAutofit/>
          </a:bodyPr>
          <a:lstStyle/>
          <a:p>
            <a:r>
              <a:rPr lang="it-IT" sz="3200">
                <a:solidFill>
                  <a:schemeClr val="tx2"/>
                </a:solidFill>
              </a:rPr>
              <a:t>Destination Earth: un DT Globale per gestire le interazioni tra i fenomeni naturali e le attività umane</a:t>
            </a:r>
            <a:endParaRPr lang="en-GB" sz="3200">
              <a:solidFill>
                <a:schemeClr val="tx2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5997369-56A6-9A30-20E1-F7EDDD059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28" y="4079674"/>
            <a:ext cx="5389874" cy="1655479"/>
          </a:xfrm>
        </p:spPr>
        <p:txBody>
          <a:bodyPr/>
          <a:lstStyle/>
          <a:p>
            <a:r>
              <a:rPr lang="fr-BE" dirty="0"/>
              <a:t>Alessandro Scremin, Service Manager in </a:t>
            </a:r>
          </a:p>
          <a:p>
            <a:r>
              <a:rPr lang="fr-BE" dirty="0"/>
              <a:t>STARION Group</a:t>
            </a:r>
            <a:endParaRPr lang="en-GB" dirty="0"/>
          </a:p>
        </p:txBody>
      </p:sp>
      <p:pic>
        <p:nvPicPr>
          <p:cNvPr id="2" name="Immagine 11" descr="Immagine che contiene Carattere, Elementi grafici, tipografia, grafica&#10;&#10;Descrizione generata automaticamente">
            <a:extLst>
              <a:ext uri="{FF2B5EF4-FFF2-40B4-BE49-F238E27FC236}">
                <a16:creationId xmlns:a16="http://schemas.microsoft.com/office/drawing/2014/main" id="{B9EBB757-E826-EAF1-7455-48D8DBBB05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429" y="121206"/>
            <a:ext cx="762000" cy="52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4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7" descr="A satellite over the earth&#10;&#10;Description automatically generated">
            <a:extLst>
              <a:ext uri="{FF2B5EF4-FFF2-40B4-BE49-F238E27FC236}">
                <a16:creationId xmlns:a16="http://schemas.microsoft.com/office/drawing/2014/main" id="{017617DA-786F-979E-9105-7730C18F6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722" y="43186"/>
            <a:ext cx="6095038" cy="681481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5D409E5-1045-CE0D-C535-8F337A9A6D69}"/>
              </a:ext>
            </a:extLst>
          </p:cNvPr>
          <p:cNvSpPr/>
          <p:nvPr/>
        </p:nvSpPr>
        <p:spPr>
          <a:xfrm>
            <a:off x="6095280" y="43186"/>
            <a:ext cx="6096478" cy="68148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4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7276333-C09A-55DD-7BBA-D10E74579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STARION GROUP is</a:t>
            </a:r>
          </a:p>
        </p:txBody>
      </p:sp>
      <p:sp>
        <p:nvSpPr>
          <p:cNvPr id="10" name="Graphic 6">
            <a:extLst>
              <a:ext uri="{FF2B5EF4-FFF2-40B4-BE49-F238E27FC236}">
                <a16:creationId xmlns:a16="http://schemas.microsoft.com/office/drawing/2014/main" id="{461E2173-03C2-D65F-53C4-182F02F8264D}"/>
              </a:ext>
            </a:extLst>
          </p:cNvPr>
          <p:cNvSpPr/>
          <p:nvPr/>
        </p:nvSpPr>
        <p:spPr>
          <a:xfrm>
            <a:off x="10426189" y="5922957"/>
            <a:ext cx="1765570" cy="935043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2AA6D194-C177-3777-4135-026FE4219117}"/>
              </a:ext>
            </a:extLst>
          </p:cNvPr>
          <p:cNvSpPr txBox="1">
            <a:spLocks/>
          </p:cNvSpPr>
          <p:nvPr/>
        </p:nvSpPr>
        <p:spPr>
          <a:xfrm>
            <a:off x="394952" y="1547992"/>
            <a:ext cx="5179213" cy="998086"/>
          </a:xfrm>
          <a:prstGeom prst="rect">
            <a:avLst/>
          </a:prstGeom>
        </p:spPr>
        <p:txBody>
          <a:bodyPr lIns="82918" tIns="41459" rIns="82918" bIns="41459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3238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Segoe UI" panose="020B0502040204020203" pitchFamily="34" charset="0"/>
              <a:buChar char="›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2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Segoe UI" panose="020B0502040204020203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98538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176">
                <a:solidFill>
                  <a:schemeClr val="tx2"/>
                </a:solidFill>
              </a:rPr>
              <a:t>Specialist in system engineering </a:t>
            </a:r>
            <a:br>
              <a:rPr lang="en-GB" sz="2176"/>
            </a:br>
            <a:r>
              <a:rPr lang="en-GB" sz="2176">
                <a:solidFill>
                  <a:schemeClr val="tx2"/>
                </a:solidFill>
              </a:rPr>
              <a:t>for space, defence and critical infrastructures, offering:</a:t>
            </a:r>
            <a:endParaRPr lang="en-GB" sz="2176">
              <a:solidFill>
                <a:schemeClr val="tx2"/>
              </a:solidFill>
              <a:cs typeface="Segoe U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241BAA-069D-65B7-3142-082192873DCA}"/>
              </a:ext>
            </a:extLst>
          </p:cNvPr>
          <p:cNvSpPr txBox="1"/>
          <p:nvPr/>
        </p:nvSpPr>
        <p:spPr>
          <a:xfrm>
            <a:off x="1869130" y="2753373"/>
            <a:ext cx="2914003" cy="929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14589">
              <a:defRPr/>
            </a:pPr>
            <a:r>
              <a:rPr lang="en-GB" sz="1814">
                <a:solidFill>
                  <a:prstClr val="white"/>
                </a:solidFill>
                <a:latin typeface="Segoe UI"/>
              </a:rPr>
              <a:t>Space engineering </a:t>
            </a:r>
            <a:br>
              <a:rPr lang="en-GB" sz="1814">
                <a:solidFill>
                  <a:prstClr val="white"/>
                </a:solidFill>
                <a:latin typeface="Segoe UI"/>
              </a:rPr>
            </a:br>
            <a:r>
              <a:rPr lang="en-GB" sz="1814">
                <a:solidFill>
                  <a:prstClr val="white"/>
                </a:solidFill>
                <a:latin typeface="Segoe UI"/>
              </a:rPr>
              <a:t>for staff augmentation </a:t>
            </a:r>
            <a:br>
              <a:rPr lang="en-GB" sz="1814">
                <a:solidFill>
                  <a:prstClr val="white"/>
                </a:solidFill>
                <a:latin typeface="Segoe UI"/>
              </a:rPr>
            </a:br>
            <a:r>
              <a:rPr lang="en-GB" sz="1814">
                <a:solidFill>
                  <a:prstClr val="white"/>
                </a:solidFill>
                <a:latin typeface="Segoe UI"/>
              </a:rPr>
              <a:t>and expert consultancy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B1C867-82F8-27E8-2958-E31324AD36BA}"/>
              </a:ext>
            </a:extLst>
          </p:cNvPr>
          <p:cNvSpPr txBox="1"/>
          <p:nvPr/>
        </p:nvSpPr>
        <p:spPr>
          <a:xfrm>
            <a:off x="1869130" y="3935651"/>
            <a:ext cx="2827030" cy="650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14589">
              <a:defRPr/>
            </a:pPr>
            <a:r>
              <a:rPr lang="en-GB" sz="1814">
                <a:solidFill>
                  <a:prstClr val="white"/>
                </a:solidFill>
                <a:latin typeface="Segoe UI"/>
              </a:rPr>
              <a:t>Ground segment systems and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30A36E-4C8A-EA6B-C770-543AFC374593}"/>
              </a:ext>
            </a:extLst>
          </p:cNvPr>
          <p:cNvSpPr txBox="1"/>
          <p:nvPr/>
        </p:nvSpPr>
        <p:spPr>
          <a:xfrm>
            <a:off x="1869130" y="4964517"/>
            <a:ext cx="2827030" cy="650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14589">
              <a:defRPr/>
            </a:pPr>
            <a:r>
              <a:rPr lang="en-GB" sz="1814">
                <a:solidFill>
                  <a:prstClr val="white"/>
                </a:solidFill>
                <a:latin typeface="Segoe UI"/>
              </a:rPr>
              <a:t>Model-based system engineering (MBSE)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FAAF46-0A3E-D766-4016-10A478CFF15A}"/>
              </a:ext>
            </a:extLst>
          </p:cNvPr>
          <p:cNvSpPr txBox="1"/>
          <p:nvPr/>
        </p:nvSpPr>
        <p:spPr>
          <a:xfrm>
            <a:off x="8330611" y="2225475"/>
            <a:ext cx="2827030" cy="65069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 defTabSz="414589">
              <a:defRPr/>
            </a:pPr>
            <a:r>
              <a:rPr lang="en-GB" sz="1814">
                <a:solidFill>
                  <a:prstClr val="white"/>
                </a:solidFill>
                <a:latin typeface="Segoe UI"/>
              </a:rPr>
              <a:t>A pioneer in the field of cybersecurity for space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8412B89-8D98-2A21-68CE-CF31D271BED5}"/>
              </a:ext>
            </a:extLst>
          </p:cNvPr>
          <p:cNvSpPr txBox="1"/>
          <p:nvPr/>
        </p:nvSpPr>
        <p:spPr>
          <a:xfrm>
            <a:off x="8330611" y="3244952"/>
            <a:ext cx="2827030" cy="65069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 defTabSz="414589">
              <a:defRPr/>
            </a:pPr>
            <a:r>
              <a:rPr lang="en-GB" sz="1814" dirty="0">
                <a:solidFill>
                  <a:prstClr val="white"/>
                </a:solidFill>
                <a:latin typeface="Segoe UI"/>
              </a:rPr>
              <a:t>A trusted partner with 30 years’ heritage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82FBFA0-FF27-2D55-7D59-F881594603C0}"/>
              </a:ext>
            </a:extLst>
          </p:cNvPr>
          <p:cNvGrpSpPr/>
          <p:nvPr/>
        </p:nvGrpSpPr>
        <p:grpSpPr>
          <a:xfrm>
            <a:off x="846716" y="2925201"/>
            <a:ext cx="836810" cy="621946"/>
            <a:chOff x="933475" y="3225847"/>
            <a:chExt cx="922816" cy="685868"/>
          </a:xfrm>
        </p:grpSpPr>
        <p:sp>
          <p:nvSpPr>
            <p:cNvPr id="39" name="Forme libre : forme 29">
              <a:extLst>
                <a:ext uri="{FF2B5EF4-FFF2-40B4-BE49-F238E27FC236}">
                  <a16:creationId xmlns:a16="http://schemas.microsoft.com/office/drawing/2014/main" id="{5DF02015-6234-2491-BA05-9BF297F1EABC}"/>
                </a:ext>
              </a:extLst>
            </p:cNvPr>
            <p:cNvSpPr/>
            <p:nvPr/>
          </p:nvSpPr>
          <p:spPr>
            <a:xfrm>
              <a:off x="933475" y="3225847"/>
              <a:ext cx="922816" cy="685868"/>
            </a:xfrm>
            <a:custGeom>
              <a:avLst/>
              <a:gdLst>
                <a:gd name="connsiteX0" fmla="*/ 133949 w 922816"/>
                <a:gd name="connsiteY0" fmla="*/ 0 h 685868"/>
                <a:gd name="connsiteX1" fmla="*/ 447199 w 922816"/>
                <a:gd name="connsiteY1" fmla="*/ 0 h 685868"/>
                <a:gd name="connsiteX2" fmla="*/ 453866 w 922816"/>
                <a:gd name="connsiteY2" fmla="*/ 0 h 685868"/>
                <a:gd name="connsiteX3" fmla="*/ 838882 w 922816"/>
                <a:gd name="connsiteY3" fmla="*/ 0 h 685868"/>
                <a:gd name="connsiteX4" fmla="*/ 838882 w 922816"/>
                <a:gd name="connsiteY4" fmla="*/ 30 h 685868"/>
                <a:gd name="connsiteX5" fmla="*/ 897359 w 922816"/>
                <a:gd name="connsiteY5" fmla="*/ 30 h 685868"/>
                <a:gd name="connsiteX6" fmla="*/ 897390 w 922816"/>
                <a:gd name="connsiteY6" fmla="*/ 60 h 685868"/>
                <a:gd name="connsiteX7" fmla="*/ 922749 w 922816"/>
                <a:gd name="connsiteY7" fmla="*/ 27319 h 685868"/>
                <a:gd name="connsiteX8" fmla="*/ 878906 w 922816"/>
                <a:gd name="connsiteY8" fmla="*/ 658610 h 685868"/>
                <a:gd name="connsiteX9" fmla="*/ 849778 w 922816"/>
                <a:gd name="connsiteY9" fmla="*/ 685868 h 685868"/>
                <a:gd name="connsiteX10" fmla="*/ 651488 w 922816"/>
                <a:gd name="connsiteY10" fmla="*/ 685868 h 685868"/>
                <a:gd name="connsiteX11" fmla="*/ 653592 w 922816"/>
                <a:gd name="connsiteY11" fmla="*/ 685402 h 685868"/>
                <a:gd name="connsiteX12" fmla="*/ 453866 w 922816"/>
                <a:gd name="connsiteY12" fmla="*/ 685402 h 685868"/>
                <a:gd name="connsiteX13" fmla="*/ 447199 w 922816"/>
                <a:gd name="connsiteY13" fmla="*/ 685402 h 685868"/>
                <a:gd name="connsiteX14" fmla="*/ 111310 w 922816"/>
                <a:gd name="connsiteY14" fmla="*/ 685402 h 685868"/>
                <a:gd name="connsiteX15" fmla="*/ 111753 w 922816"/>
                <a:gd name="connsiteY15" fmla="*/ 685838 h 685868"/>
                <a:gd name="connsiteX16" fmla="*/ 25423 w 922816"/>
                <a:gd name="connsiteY16" fmla="*/ 685838 h 685868"/>
                <a:gd name="connsiteX17" fmla="*/ 64 w 922816"/>
                <a:gd name="connsiteY17" fmla="*/ 658580 h 685868"/>
                <a:gd name="connsiteX18" fmla="*/ 43938 w 922816"/>
                <a:gd name="connsiteY18" fmla="*/ 27289 h 685868"/>
                <a:gd name="connsiteX19" fmla="*/ 73066 w 922816"/>
                <a:gd name="connsiteY19" fmla="*/ 30 h 685868"/>
                <a:gd name="connsiteX20" fmla="*/ 133949 w 922816"/>
                <a:gd name="connsiteY20" fmla="*/ 30 h 68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2816" h="685868">
                  <a:moveTo>
                    <a:pt x="133949" y="0"/>
                  </a:moveTo>
                  <a:lnTo>
                    <a:pt x="447199" y="0"/>
                  </a:lnTo>
                  <a:lnTo>
                    <a:pt x="453866" y="0"/>
                  </a:lnTo>
                  <a:lnTo>
                    <a:pt x="838882" y="0"/>
                  </a:lnTo>
                  <a:lnTo>
                    <a:pt x="838882" y="30"/>
                  </a:lnTo>
                  <a:lnTo>
                    <a:pt x="897359" y="30"/>
                  </a:lnTo>
                  <a:lnTo>
                    <a:pt x="897390" y="60"/>
                  </a:lnTo>
                  <a:cubicBezTo>
                    <a:pt x="912376" y="60"/>
                    <a:pt x="923804" y="12333"/>
                    <a:pt x="922749" y="27319"/>
                  </a:cubicBezTo>
                  <a:lnTo>
                    <a:pt x="878906" y="658610"/>
                  </a:lnTo>
                  <a:cubicBezTo>
                    <a:pt x="877880" y="673596"/>
                    <a:pt x="864764" y="685868"/>
                    <a:pt x="849778" y="685868"/>
                  </a:cubicBezTo>
                  <a:lnTo>
                    <a:pt x="651488" y="685868"/>
                  </a:lnTo>
                  <a:lnTo>
                    <a:pt x="653592" y="685402"/>
                  </a:lnTo>
                  <a:lnTo>
                    <a:pt x="453866" y="685402"/>
                  </a:lnTo>
                  <a:lnTo>
                    <a:pt x="447199" y="685402"/>
                  </a:lnTo>
                  <a:lnTo>
                    <a:pt x="111310" y="685402"/>
                  </a:lnTo>
                  <a:lnTo>
                    <a:pt x="111753" y="685838"/>
                  </a:lnTo>
                  <a:lnTo>
                    <a:pt x="25423" y="685838"/>
                  </a:lnTo>
                  <a:cubicBezTo>
                    <a:pt x="10437" y="685838"/>
                    <a:pt x="-961" y="673566"/>
                    <a:pt x="64" y="658580"/>
                  </a:cubicBezTo>
                  <a:lnTo>
                    <a:pt x="43938" y="27289"/>
                  </a:lnTo>
                  <a:cubicBezTo>
                    <a:pt x="44963" y="12303"/>
                    <a:pt x="58080" y="30"/>
                    <a:pt x="73066" y="30"/>
                  </a:cubicBezTo>
                  <a:lnTo>
                    <a:pt x="133949" y="3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BE" sz="1632"/>
            </a:p>
          </p:txBody>
        </p:sp>
        <p:sp>
          <p:nvSpPr>
            <p:cNvPr id="40" name="Graphique 47">
              <a:extLst>
                <a:ext uri="{FF2B5EF4-FFF2-40B4-BE49-F238E27FC236}">
                  <a16:creationId xmlns:a16="http://schemas.microsoft.com/office/drawing/2014/main" id="{9D35A321-E774-7585-F152-A350C88BA523}"/>
                </a:ext>
              </a:extLst>
            </p:cNvPr>
            <p:cNvSpPr/>
            <p:nvPr/>
          </p:nvSpPr>
          <p:spPr>
            <a:xfrm>
              <a:off x="1186214" y="3331276"/>
              <a:ext cx="417338" cy="475009"/>
            </a:xfrm>
            <a:custGeom>
              <a:avLst/>
              <a:gdLst>
                <a:gd name="connsiteX0" fmla="*/ 394395 w 417338"/>
                <a:gd name="connsiteY0" fmla="*/ 0 h 475009"/>
                <a:gd name="connsiteX1" fmla="*/ 348506 w 417338"/>
                <a:gd name="connsiteY1" fmla="*/ 45889 h 475009"/>
                <a:gd name="connsiteX2" fmla="*/ 370830 w 417338"/>
                <a:gd name="connsiteY2" fmla="*/ 68213 h 475009"/>
                <a:gd name="connsiteX3" fmla="*/ 417339 w 417338"/>
                <a:gd name="connsiteY3" fmla="*/ 22324 h 475009"/>
                <a:gd name="connsiteX4" fmla="*/ 325562 w 417338"/>
                <a:gd name="connsiteY4" fmla="*/ 68213 h 475009"/>
                <a:gd name="connsiteX5" fmla="*/ 279053 w 417338"/>
                <a:gd name="connsiteY5" fmla="*/ 114722 h 475009"/>
                <a:gd name="connsiteX6" fmla="*/ 301997 w 417338"/>
                <a:gd name="connsiteY6" fmla="*/ 137046 h 475009"/>
                <a:gd name="connsiteX7" fmla="*/ 347886 w 417338"/>
                <a:gd name="connsiteY7" fmla="*/ 90537 h 475009"/>
                <a:gd name="connsiteX8" fmla="*/ 103560 w 417338"/>
                <a:gd name="connsiteY8" fmla="*/ 78755 h 475009"/>
                <a:gd name="connsiteX9" fmla="*/ 61392 w 417338"/>
                <a:gd name="connsiteY9" fmla="*/ 94258 h 475009"/>
                <a:gd name="connsiteX10" fmla="*/ 59531 w 417338"/>
                <a:gd name="connsiteY10" fmla="*/ 96738 h 475009"/>
                <a:gd name="connsiteX11" fmla="*/ 59531 w 417338"/>
                <a:gd name="connsiteY11" fmla="*/ 94258 h 475009"/>
                <a:gd name="connsiteX12" fmla="*/ 81235 w 417338"/>
                <a:gd name="connsiteY12" fmla="*/ 334243 h 475009"/>
                <a:gd name="connsiteX13" fmla="*/ 89297 w 417338"/>
                <a:gd name="connsiteY13" fmla="*/ 341064 h 475009"/>
                <a:gd name="connsiteX14" fmla="*/ 0 w 417338"/>
                <a:gd name="connsiteY14" fmla="*/ 475010 h 475009"/>
                <a:gd name="connsiteX15" fmla="*/ 39688 w 417338"/>
                <a:gd name="connsiteY15" fmla="*/ 475010 h 475009"/>
                <a:gd name="connsiteX16" fmla="*/ 114722 w 417338"/>
                <a:gd name="connsiteY16" fmla="*/ 362148 h 475009"/>
                <a:gd name="connsiteX17" fmla="*/ 119063 w 417338"/>
                <a:gd name="connsiteY17" fmla="*/ 365249 h 475009"/>
                <a:gd name="connsiteX18" fmla="*/ 119063 w 417338"/>
                <a:gd name="connsiteY18" fmla="*/ 475010 h 475009"/>
                <a:gd name="connsiteX19" fmla="*/ 158750 w 417338"/>
                <a:gd name="connsiteY19" fmla="*/ 475010 h 475009"/>
                <a:gd name="connsiteX20" fmla="*/ 158750 w 417338"/>
                <a:gd name="connsiteY20" fmla="*/ 385093 h 475009"/>
                <a:gd name="connsiteX21" fmla="*/ 310679 w 417338"/>
                <a:gd name="connsiteY21" fmla="*/ 364629 h 475009"/>
                <a:gd name="connsiteX22" fmla="*/ 323701 w 417338"/>
                <a:gd name="connsiteY22" fmla="*/ 355947 h 475009"/>
                <a:gd name="connsiteX23" fmla="*/ 299517 w 417338"/>
                <a:gd name="connsiteY23" fmla="*/ 210840 h 475009"/>
                <a:gd name="connsiteX24" fmla="*/ 269751 w 417338"/>
                <a:gd name="connsiteY24" fmla="*/ 240605 h 475009"/>
                <a:gd name="connsiteX25" fmla="*/ 293936 w 417338"/>
                <a:gd name="connsiteY25" fmla="*/ 328042 h 475009"/>
                <a:gd name="connsiteX26" fmla="*/ 155029 w 417338"/>
                <a:gd name="connsiteY26" fmla="*/ 262930 h 475009"/>
                <a:gd name="connsiteX27" fmla="*/ 89297 w 417338"/>
                <a:gd name="connsiteY27" fmla="*/ 124023 h 475009"/>
                <a:gd name="connsiteX28" fmla="*/ 176733 w 417338"/>
                <a:gd name="connsiteY28" fmla="*/ 147588 h 475009"/>
                <a:gd name="connsiteX29" fmla="*/ 206499 w 417338"/>
                <a:gd name="connsiteY29" fmla="*/ 117822 h 475009"/>
                <a:gd name="connsiteX30" fmla="*/ 103560 w 417338"/>
                <a:gd name="connsiteY30" fmla="*/ 78755 h 475009"/>
                <a:gd name="connsiteX31" fmla="*/ 238125 w 417338"/>
                <a:gd name="connsiteY31" fmla="*/ 137666 h 475009"/>
                <a:gd name="connsiteX32" fmla="*/ 199678 w 417338"/>
                <a:gd name="connsiteY32" fmla="*/ 167432 h 475009"/>
                <a:gd name="connsiteX33" fmla="*/ 125264 w 417338"/>
                <a:gd name="connsiteY33" fmla="*/ 179214 h 475009"/>
                <a:gd name="connsiteX34" fmla="*/ 142627 w 417338"/>
                <a:gd name="connsiteY34" fmla="*/ 205259 h 475009"/>
                <a:gd name="connsiteX35" fmla="*/ 203398 w 417338"/>
                <a:gd name="connsiteY35" fmla="*/ 195957 h 475009"/>
                <a:gd name="connsiteX36" fmla="*/ 219521 w 417338"/>
                <a:gd name="connsiteY36" fmla="*/ 212080 h 475009"/>
                <a:gd name="connsiteX37" fmla="*/ 210220 w 417338"/>
                <a:gd name="connsiteY37" fmla="*/ 272852 h 475009"/>
                <a:gd name="connsiteX38" fmla="*/ 236265 w 417338"/>
                <a:gd name="connsiteY38" fmla="*/ 288355 h 475009"/>
                <a:gd name="connsiteX39" fmla="*/ 246187 w 417338"/>
                <a:gd name="connsiteY39" fmla="*/ 216421 h 475009"/>
                <a:gd name="connsiteX40" fmla="*/ 277813 w 417338"/>
                <a:gd name="connsiteY40" fmla="*/ 177354 h 475009"/>
                <a:gd name="connsiteX41" fmla="*/ 238125 w 417338"/>
                <a:gd name="connsiteY41" fmla="*/ 137666 h 47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17338" h="475009">
                  <a:moveTo>
                    <a:pt x="394395" y="0"/>
                  </a:moveTo>
                  <a:lnTo>
                    <a:pt x="348506" y="45889"/>
                  </a:lnTo>
                  <a:lnTo>
                    <a:pt x="370830" y="68213"/>
                  </a:lnTo>
                  <a:lnTo>
                    <a:pt x="417339" y="22324"/>
                  </a:lnTo>
                  <a:close/>
                  <a:moveTo>
                    <a:pt x="325562" y="68213"/>
                  </a:moveTo>
                  <a:lnTo>
                    <a:pt x="279053" y="114722"/>
                  </a:lnTo>
                  <a:lnTo>
                    <a:pt x="301997" y="137046"/>
                  </a:lnTo>
                  <a:lnTo>
                    <a:pt x="347886" y="90537"/>
                  </a:lnTo>
                  <a:close/>
                  <a:moveTo>
                    <a:pt x="103560" y="78755"/>
                  </a:moveTo>
                  <a:cubicBezTo>
                    <a:pt x="86196" y="78600"/>
                    <a:pt x="71779" y="83871"/>
                    <a:pt x="61392" y="94258"/>
                  </a:cubicBezTo>
                  <a:cubicBezTo>
                    <a:pt x="60616" y="95033"/>
                    <a:pt x="60229" y="95886"/>
                    <a:pt x="59531" y="96738"/>
                  </a:cubicBezTo>
                  <a:cubicBezTo>
                    <a:pt x="59531" y="96428"/>
                    <a:pt x="59531" y="94258"/>
                    <a:pt x="59531" y="94258"/>
                  </a:cubicBezTo>
                  <a:cubicBezTo>
                    <a:pt x="23797" y="129992"/>
                    <a:pt x="-15968" y="237040"/>
                    <a:pt x="81235" y="334243"/>
                  </a:cubicBezTo>
                  <a:cubicBezTo>
                    <a:pt x="83793" y="336801"/>
                    <a:pt x="86739" y="338662"/>
                    <a:pt x="89297" y="341064"/>
                  </a:cubicBezTo>
                  <a:lnTo>
                    <a:pt x="0" y="475010"/>
                  </a:lnTo>
                  <a:lnTo>
                    <a:pt x="39688" y="475010"/>
                  </a:lnTo>
                  <a:lnTo>
                    <a:pt x="114722" y="362148"/>
                  </a:lnTo>
                  <a:cubicBezTo>
                    <a:pt x="116194" y="363156"/>
                    <a:pt x="117590" y="364319"/>
                    <a:pt x="119063" y="365249"/>
                  </a:cubicBezTo>
                  <a:lnTo>
                    <a:pt x="119063" y="475010"/>
                  </a:lnTo>
                  <a:lnTo>
                    <a:pt x="158750" y="475010"/>
                  </a:lnTo>
                  <a:lnTo>
                    <a:pt x="158750" y="385093"/>
                  </a:lnTo>
                  <a:cubicBezTo>
                    <a:pt x="222002" y="407960"/>
                    <a:pt x="279905" y="387728"/>
                    <a:pt x="310679" y="364629"/>
                  </a:cubicBezTo>
                  <a:cubicBezTo>
                    <a:pt x="315330" y="362303"/>
                    <a:pt x="320058" y="359590"/>
                    <a:pt x="323701" y="355947"/>
                  </a:cubicBezTo>
                  <a:cubicBezTo>
                    <a:pt x="349514" y="328197"/>
                    <a:pt x="339204" y="268356"/>
                    <a:pt x="299517" y="210840"/>
                  </a:cubicBezTo>
                  <a:cubicBezTo>
                    <a:pt x="293548" y="222777"/>
                    <a:pt x="281688" y="232699"/>
                    <a:pt x="269751" y="240605"/>
                  </a:cubicBezTo>
                  <a:cubicBezTo>
                    <a:pt x="297501" y="284246"/>
                    <a:pt x="301842" y="320136"/>
                    <a:pt x="293936" y="328042"/>
                  </a:cubicBezTo>
                  <a:cubicBezTo>
                    <a:pt x="284014" y="337964"/>
                    <a:pt x="222467" y="328430"/>
                    <a:pt x="155029" y="262930"/>
                  </a:cubicBezTo>
                  <a:cubicBezTo>
                    <a:pt x="89529" y="197430"/>
                    <a:pt x="79375" y="135961"/>
                    <a:pt x="89297" y="124023"/>
                  </a:cubicBezTo>
                  <a:cubicBezTo>
                    <a:pt x="97203" y="116117"/>
                    <a:pt x="131077" y="117822"/>
                    <a:pt x="176733" y="147588"/>
                  </a:cubicBezTo>
                  <a:cubicBezTo>
                    <a:pt x="182702" y="135651"/>
                    <a:pt x="192624" y="123791"/>
                    <a:pt x="206499" y="117822"/>
                  </a:cubicBezTo>
                  <a:cubicBezTo>
                    <a:pt x="169292" y="93018"/>
                    <a:pt x="132395" y="78910"/>
                    <a:pt x="103560" y="78755"/>
                  </a:cubicBezTo>
                  <a:close/>
                  <a:moveTo>
                    <a:pt x="238125" y="137666"/>
                  </a:moveTo>
                  <a:cubicBezTo>
                    <a:pt x="219599" y="137666"/>
                    <a:pt x="204096" y="150301"/>
                    <a:pt x="199678" y="167432"/>
                  </a:cubicBezTo>
                  <a:lnTo>
                    <a:pt x="125264" y="179214"/>
                  </a:lnTo>
                  <a:cubicBezTo>
                    <a:pt x="131232" y="187120"/>
                    <a:pt x="134720" y="195337"/>
                    <a:pt x="142627" y="205259"/>
                  </a:cubicBezTo>
                  <a:lnTo>
                    <a:pt x="203398" y="195957"/>
                  </a:lnTo>
                  <a:cubicBezTo>
                    <a:pt x="207119" y="202856"/>
                    <a:pt x="212623" y="208359"/>
                    <a:pt x="219521" y="212080"/>
                  </a:cubicBezTo>
                  <a:lnTo>
                    <a:pt x="210220" y="272852"/>
                  </a:lnTo>
                  <a:cubicBezTo>
                    <a:pt x="218126" y="278820"/>
                    <a:pt x="228358" y="284401"/>
                    <a:pt x="236265" y="288355"/>
                  </a:cubicBezTo>
                  <a:lnTo>
                    <a:pt x="246187" y="216421"/>
                  </a:lnTo>
                  <a:cubicBezTo>
                    <a:pt x="264247" y="212700"/>
                    <a:pt x="277813" y="196500"/>
                    <a:pt x="277813" y="177354"/>
                  </a:cubicBezTo>
                  <a:cubicBezTo>
                    <a:pt x="277813" y="155417"/>
                    <a:pt x="260062" y="137666"/>
                    <a:pt x="238125" y="137666"/>
                  </a:cubicBezTo>
                  <a:close/>
                </a:path>
              </a:pathLst>
            </a:custGeom>
            <a:solidFill>
              <a:schemeClr val="bg1"/>
            </a:solidFill>
            <a:ln w="198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 sz="1632"/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C8BED83-BD34-EA02-FFDF-D1554445D79C}"/>
              </a:ext>
            </a:extLst>
          </p:cNvPr>
          <p:cNvCxnSpPr>
            <a:cxnSpLocks/>
          </p:cNvCxnSpPr>
          <p:nvPr/>
        </p:nvCxnSpPr>
        <p:spPr>
          <a:xfrm>
            <a:off x="6218961" y="1627647"/>
            <a:ext cx="0" cy="407679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ABE1BF2-D709-FB16-D7F9-85B816DB7A2B}"/>
              </a:ext>
            </a:extLst>
          </p:cNvPr>
          <p:cNvGrpSpPr/>
          <p:nvPr/>
        </p:nvGrpSpPr>
        <p:grpSpPr>
          <a:xfrm>
            <a:off x="7356324" y="2239667"/>
            <a:ext cx="836810" cy="621946"/>
            <a:chOff x="8112126" y="2469855"/>
            <a:chExt cx="922816" cy="685868"/>
          </a:xfrm>
        </p:grpSpPr>
        <p:sp>
          <p:nvSpPr>
            <p:cNvPr id="43" name="Forme libre : forme 29">
              <a:extLst>
                <a:ext uri="{FF2B5EF4-FFF2-40B4-BE49-F238E27FC236}">
                  <a16:creationId xmlns:a16="http://schemas.microsoft.com/office/drawing/2014/main" id="{DACA0624-6361-72B1-2941-E9CB447905CF}"/>
                </a:ext>
              </a:extLst>
            </p:cNvPr>
            <p:cNvSpPr/>
            <p:nvPr/>
          </p:nvSpPr>
          <p:spPr>
            <a:xfrm>
              <a:off x="8112126" y="2469855"/>
              <a:ext cx="922816" cy="685868"/>
            </a:xfrm>
            <a:custGeom>
              <a:avLst/>
              <a:gdLst>
                <a:gd name="connsiteX0" fmla="*/ 133949 w 922816"/>
                <a:gd name="connsiteY0" fmla="*/ 0 h 685868"/>
                <a:gd name="connsiteX1" fmla="*/ 447199 w 922816"/>
                <a:gd name="connsiteY1" fmla="*/ 0 h 685868"/>
                <a:gd name="connsiteX2" fmla="*/ 453866 w 922816"/>
                <a:gd name="connsiteY2" fmla="*/ 0 h 685868"/>
                <a:gd name="connsiteX3" fmla="*/ 838882 w 922816"/>
                <a:gd name="connsiteY3" fmla="*/ 0 h 685868"/>
                <a:gd name="connsiteX4" fmla="*/ 838882 w 922816"/>
                <a:gd name="connsiteY4" fmla="*/ 30 h 685868"/>
                <a:gd name="connsiteX5" fmla="*/ 897359 w 922816"/>
                <a:gd name="connsiteY5" fmla="*/ 30 h 685868"/>
                <a:gd name="connsiteX6" fmla="*/ 897390 w 922816"/>
                <a:gd name="connsiteY6" fmla="*/ 60 h 685868"/>
                <a:gd name="connsiteX7" fmla="*/ 922749 w 922816"/>
                <a:gd name="connsiteY7" fmla="*/ 27319 h 685868"/>
                <a:gd name="connsiteX8" fmla="*/ 878906 w 922816"/>
                <a:gd name="connsiteY8" fmla="*/ 658610 h 685868"/>
                <a:gd name="connsiteX9" fmla="*/ 849778 w 922816"/>
                <a:gd name="connsiteY9" fmla="*/ 685868 h 685868"/>
                <a:gd name="connsiteX10" fmla="*/ 651488 w 922816"/>
                <a:gd name="connsiteY10" fmla="*/ 685868 h 685868"/>
                <a:gd name="connsiteX11" fmla="*/ 653592 w 922816"/>
                <a:gd name="connsiteY11" fmla="*/ 685402 h 685868"/>
                <a:gd name="connsiteX12" fmla="*/ 453866 w 922816"/>
                <a:gd name="connsiteY12" fmla="*/ 685402 h 685868"/>
                <a:gd name="connsiteX13" fmla="*/ 447199 w 922816"/>
                <a:gd name="connsiteY13" fmla="*/ 685402 h 685868"/>
                <a:gd name="connsiteX14" fmla="*/ 111310 w 922816"/>
                <a:gd name="connsiteY14" fmla="*/ 685402 h 685868"/>
                <a:gd name="connsiteX15" fmla="*/ 111753 w 922816"/>
                <a:gd name="connsiteY15" fmla="*/ 685838 h 685868"/>
                <a:gd name="connsiteX16" fmla="*/ 25423 w 922816"/>
                <a:gd name="connsiteY16" fmla="*/ 685838 h 685868"/>
                <a:gd name="connsiteX17" fmla="*/ 64 w 922816"/>
                <a:gd name="connsiteY17" fmla="*/ 658580 h 685868"/>
                <a:gd name="connsiteX18" fmla="*/ 43938 w 922816"/>
                <a:gd name="connsiteY18" fmla="*/ 27289 h 685868"/>
                <a:gd name="connsiteX19" fmla="*/ 73066 w 922816"/>
                <a:gd name="connsiteY19" fmla="*/ 30 h 685868"/>
                <a:gd name="connsiteX20" fmla="*/ 133949 w 922816"/>
                <a:gd name="connsiteY20" fmla="*/ 30 h 68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2816" h="685868">
                  <a:moveTo>
                    <a:pt x="133949" y="0"/>
                  </a:moveTo>
                  <a:lnTo>
                    <a:pt x="447199" y="0"/>
                  </a:lnTo>
                  <a:lnTo>
                    <a:pt x="453866" y="0"/>
                  </a:lnTo>
                  <a:lnTo>
                    <a:pt x="838882" y="0"/>
                  </a:lnTo>
                  <a:lnTo>
                    <a:pt x="838882" y="30"/>
                  </a:lnTo>
                  <a:lnTo>
                    <a:pt x="897359" y="30"/>
                  </a:lnTo>
                  <a:lnTo>
                    <a:pt x="897390" y="60"/>
                  </a:lnTo>
                  <a:cubicBezTo>
                    <a:pt x="912376" y="60"/>
                    <a:pt x="923804" y="12333"/>
                    <a:pt x="922749" y="27319"/>
                  </a:cubicBezTo>
                  <a:lnTo>
                    <a:pt x="878906" y="658610"/>
                  </a:lnTo>
                  <a:cubicBezTo>
                    <a:pt x="877880" y="673596"/>
                    <a:pt x="864764" y="685868"/>
                    <a:pt x="849778" y="685868"/>
                  </a:cubicBezTo>
                  <a:lnTo>
                    <a:pt x="651488" y="685868"/>
                  </a:lnTo>
                  <a:lnTo>
                    <a:pt x="653592" y="685402"/>
                  </a:lnTo>
                  <a:lnTo>
                    <a:pt x="453866" y="685402"/>
                  </a:lnTo>
                  <a:lnTo>
                    <a:pt x="447199" y="685402"/>
                  </a:lnTo>
                  <a:lnTo>
                    <a:pt x="111310" y="685402"/>
                  </a:lnTo>
                  <a:lnTo>
                    <a:pt x="111753" y="685838"/>
                  </a:lnTo>
                  <a:lnTo>
                    <a:pt x="25423" y="685838"/>
                  </a:lnTo>
                  <a:cubicBezTo>
                    <a:pt x="10437" y="685838"/>
                    <a:pt x="-961" y="673566"/>
                    <a:pt x="64" y="658580"/>
                  </a:cubicBezTo>
                  <a:lnTo>
                    <a:pt x="43938" y="27289"/>
                  </a:lnTo>
                  <a:cubicBezTo>
                    <a:pt x="44963" y="12303"/>
                    <a:pt x="58080" y="30"/>
                    <a:pt x="73066" y="30"/>
                  </a:cubicBezTo>
                  <a:lnTo>
                    <a:pt x="133949" y="3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BE" sz="1632"/>
            </a:p>
          </p:txBody>
        </p:sp>
        <p:sp>
          <p:nvSpPr>
            <p:cNvPr id="51" name="Graphic 49">
              <a:extLst>
                <a:ext uri="{FF2B5EF4-FFF2-40B4-BE49-F238E27FC236}">
                  <a16:creationId xmlns:a16="http://schemas.microsoft.com/office/drawing/2014/main" id="{F35316BA-E9B2-5914-18BC-8225957312E8}"/>
                </a:ext>
              </a:extLst>
            </p:cNvPr>
            <p:cNvSpPr/>
            <p:nvPr/>
          </p:nvSpPr>
          <p:spPr>
            <a:xfrm>
              <a:off x="8402806" y="2628900"/>
              <a:ext cx="341456" cy="357716"/>
            </a:xfrm>
            <a:custGeom>
              <a:avLst/>
              <a:gdLst>
                <a:gd name="connsiteX0" fmla="*/ 198438 w 416718"/>
                <a:gd name="connsiteY0" fmla="*/ 0 h 436563"/>
                <a:gd name="connsiteX1" fmla="*/ 191267 w 416718"/>
                <a:gd name="connsiteY1" fmla="*/ 1357 h 436563"/>
                <a:gd name="connsiteX2" fmla="*/ 12674 w 416718"/>
                <a:gd name="connsiteY2" fmla="*/ 70810 h 436563"/>
                <a:gd name="connsiteX3" fmla="*/ 0 w 416718"/>
                <a:gd name="connsiteY3" fmla="*/ 89297 h 436563"/>
                <a:gd name="connsiteX4" fmla="*/ 0 w 416718"/>
                <a:gd name="connsiteY4" fmla="*/ 198438 h 436563"/>
                <a:gd name="connsiteX5" fmla="*/ 191771 w 416718"/>
                <a:gd name="connsiteY5" fmla="*/ 435400 h 436563"/>
                <a:gd name="connsiteX6" fmla="*/ 217123 w 416718"/>
                <a:gd name="connsiteY6" fmla="*/ 423403 h 436563"/>
                <a:gd name="connsiteX7" fmla="*/ 218281 w 416718"/>
                <a:gd name="connsiteY7" fmla="*/ 416719 h 436563"/>
                <a:gd name="connsiteX8" fmla="*/ 218281 w 416718"/>
                <a:gd name="connsiteY8" fmla="*/ 317500 h 436563"/>
                <a:gd name="connsiteX9" fmla="*/ 277813 w 416718"/>
                <a:gd name="connsiteY9" fmla="*/ 317500 h 436563"/>
                <a:gd name="connsiteX10" fmla="*/ 277813 w 416718"/>
                <a:gd name="connsiteY10" fmla="*/ 342692 h 436563"/>
                <a:gd name="connsiteX11" fmla="*/ 263286 w 416718"/>
                <a:gd name="connsiteY11" fmla="*/ 396906 h 436563"/>
                <a:gd name="connsiteX12" fmla="*/ 317500 w 416718"/>
                <a:gd name="connsiteY12" fmla="*/ 411433 h 436563"/>
                <a:gd name="connsiteX13" fmla="*/ 337344 w 416718"/>
                <a:gd name="connsiteY13" fmla="*/ 377031 h 436563"/>
                <a:gd name="connsiteX14" fmla="*/ 317500 w 416718"/>
                <a:gd name="connsiteY14" fmla="*/ 342731 h 436563"/>
                <a:gd name="connsiteX15" fmla="*/ 317500 w 416718"/>
                <a:gd name="connsiteY15" fmla="*/ 297656 h 436563"/>
                <a:gd name="connsiteX16" fmla="*/ 297656 w 416718"/>
                <a:gd name="connsiteY16" fmla="*/ 277813 h 436563"/>
                <a:gd name="connsiteX17" fmla="*/ 218281 w 416718"/>
                <a:gd name="connsiteY17" fmla="*/ 277813 h 436563"/>
                <a:gd name="connsiteX18" fmla="*/ 218281 w 416718"/>
                <a:gd name="connsiteY18" fmla="*/ 238125 h 436563"/>
                <a:gd name="connsiteX19" fmla="*/ 342654 w 416718"/>
                <a:gd name="connsiteY19" fmla="*/ 238125 h 436563"/>
                <a:gd name="connsiteX20" fmla="*/ 396862 w 416718"/>
                <a:gd name="connsiteY20" fmla="*/ 252672 h 436563"/>
                <a:gd name="connsiteX21" fmla="*/ 416719 w 416718"/>
                <a:gd name="connsiteY21" fmla="*/ 218281 h 436563"/>
                <a:gd name="connsiteX22" fmla="*/ 377031 w 416718"/>
                <a:gd name="connsiteY22" fmla="*/ 178594 h 436563"/>
                <a:gd name="connsiteX23" fmla="*/ 342731 w 416718"/>
                <a:gd name="connsiteY23" fmla="*/ 198438 h 436563"/>
                <a:gd name="connsiteX24" fmla="*/ 218281 w 416718"/>
                <a:gd name="connsiteY24" fmla="*/ 198438 h 436563"/>
                <a:gd name="connsiteX25" fmla="*/ 218281 w 416718"/>
                <a:gd name="connsiteY25" fmla="*/ 158750 h 436563"/>
                <a:gd name="connsiteX26" fmla="*/ 297656 w 416718"/>
                <a:gd name="connsiteY26" fmla="*/ 158750 h 436563"/>
                <a:gd name="connsiteX27" fmla="*/ 317500 w 416718"/>
                <a:gd name="connsiteY27" fmla="*/ 138906 h 436563"/>
                <a:gd name="connsiteX28" fmla="*/ 317500 w 416718"/>
                <a:gd name="connsiteY28" fmla="*/ 93832 h 436563"/>
                <a:gd name="connsiteX29" fmla="*/ 337344 w 416718"/>
                <a:gd name="connsiteY29" fmla="*/ 59531 h 436563"/>
                <a:gd name="connsiteX30" fmla="*/ 297656 w 416718"/>
                <a:gd name="connsiteY30" fmla="*/ 19844 h 436563"/>
                <a:gd name="connsiteX31" fmla="*/ 258023 w 416718"/>
                <a:gd name="connsiteY31" fmla="*/ 59585 h 436563"/>
                <a:gd name="connsiteX32" fmla="*/ 277813 w 416718"/>
                <a:gd name="connsiteY32" fmla="*/ 93870 h 436563"/>
                <a:gd name="connsiteX33" fmla="*/ 277813 w 416718"/>
                <a:gd name="connsiteY33" fmla="*/ 119063 h 436563"/>
                <a:gd name="connsiteX34" fmla="*/ 218281 w 416718"/>
                <a:gd name="connsiteY34" fmla="*/ 119063 h 436563"/>
                <a:gd name="connsiteX35" fmla="*/ 218281 w 416718"/>
                <a:gd name="connsiteY35" fmla="*/ 19844 h 436563"/>
                <a:gd name="connsiteX36" fmla="*/ 209638 w 416718"/>
                <a:gd name="connsiteY36" fmla="*/ 3449 h 436563"/>
                <a:gd name="connsiteX37" fmla="*/ 198438 w 416718"/>
                <a:gd name="connsiteY37" fmla="*/ 0 h 43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6718" h="436563">
                  <a:moveTo>
                    <a:pt x="198438" y="0"/>
                  </a:moveTo>
                  <a:cubicBezTo>
                    <a:pt x="195984" y="4"/>
                    <a:pt x="193553" y="464"/>
                    <a:pt x="191267" y="1357"/>
                  </a:cubicBezTo>
                  <a:lnTo>
                    <a:pt x="12674" y="70810"/>
                  </a:lnTo>
                  <a:cubicBezTo>
                    <a:pt x="5037" y="73765"/>
                    <a:pt x="3" y="81109"/>
                    <a:pt x="0" y="89297"/>
                  </a:cubicBezTo>
                  <a:lnTo>
                    <a:pt x="0" y="198438"/>
                  </a:lnTo>
                  <a:cubicBezTo>
                    <a:pt x="0" y="263569"/>
                    <a:pt x="52070" y="385519"/>
                    <a:pt x="191771" y="435400"/>
                  </a:cubicBezTo>
                  <a:cubicBezTo>
                    <a:pt x="202085" y="439088"/>
                    <a:pt x="213435" y="433717"/>
                    <a:pt x="217123" y="423403"/>
                  </a:cubicBezTo>
                  <a:cubicBezTo>
                    <a:pt x="217890" y="421258"/>
                    <a:pt x="218282" y="418997"/>
                    <a:pt x="218281" y="416719"/>
                  </a:cubicBezTo>
                  <a:lnTo>
                    <a:pt x="218281" y="317500"/>
                  </a:lnTo>
                  <a:lnTo>
                    <a:pt x="277813" y="317500"/>
                  </a:lnTo>
                  <a:lnTo>
                    <a:pt x="277813" y="342692"/>
                  </a:lnTo>
                  <a:cubicBezTo>
                    <a:pt x="258830" y="353652"/>
                    <a:pt x="252326" y="377924"/>
                    <a:pt x="263286" y="396906"/>
                  </a:cubicBezTo>
                  <a:cubicBezTo>
                    <a:pt x="274245" y="415889"/>
                    <a:pt x="298518" y="422392"/>
                    <a:pt x="317500" y="411433"/>
                  </a:cubicBezTo>
                  <a:cubicBezTo>
                    <a:pt x="329789" y="404338"/>
                    <a:pt x="337355" y="391222"/>
                    <a:pt x="337344" y="377031"/>
                  </a:cubicBezTo>
                  <a:cubicBezTo>
                    <a:pt x="337319" y="362877"/>
                    <a:pt x="329758" y="349808"/>
                    <a:pt x="317500" y="342731"/>
                  </a:cubicBezTo>
                  <a:lnTo>
                    <a:pt x="317500" y="297656"/>
                  </a:lnTo>
                  <a:cubicBezTo>
                    <a:pt x="317499" y="286697"/>
                    <a:pt x="308615" y="277814"/>
                    <a:pt x="297656" y="277813"/>
                  </a:cubicBezTo>
                  <a:lnTo>
                    <a:pt x="218281" y="277813"/>
                  </a:lnTo>
                  <a:lnTo>
                    <a:pt x="218281" y="238125"/>
                  </a:lnTo>
                  <a:lnTo>
                    <a:pt x="342654" y="238125"/>
                  </a:lnTo>
                  <a:cubicBezTo>
                    <a:pt x="353606" y="257111"/>
                    <a:pt x="377876" y="263624"/>
                    <a:pt x="396862" y="252672"/>
                  </a:cubicBezTo>
                  <a:cubicBezTo>
                    <a:pt x="409153" y="245582"/>
                    <a:pt x="416723" y="232470"/>
                    <a:pt x="416719" y="218281"/>
                  </a:cubicBezTo>
                  <a:cubicBezTo>
                    <a:pt x="416719" y="196362"/>
                    <a:pt x="398950" y="178594"/>
                    <a:pt x="377031" y="178594"/>
                  </a:cubicBezTo>
                  <a:cubicBezTo>
                    <a:pt x="362877" y="178619"/>
                    <a:pt x="349808" y="186180"/>
                    <a:pt x="342731" y="198438"/>
                  </a:cubicBezTo>
                  <a:lnTo>
                    <a:pt x="218281" y="198438"/>
                  </a:lnTo>
                  <a:lnTo>
                    <a:pt x="218281" y="158750"/>
                  </a:lnTo>
                  <a:lnTo>
                    <a:pt x="297656" y="158750"/>
                  </a:lnTo>
                  <a:cubicBezTo>
                    <a:pt x="308615" y="158749"/>
                    <a:pt x="317499" y="149865"/>
                    <a:pt x="317500" y="138906"/>
                  </a:cubicBezTo>
                  <a:lnTo>
                    <a:pt x="317500" y="93832"/>
                  </a:lnTo>
                  <a:cubicBezTo>
                    <a:pt x="329758" y="86755"/>
                    <a:pt x="337319" y="73685"/>
                    <a:pt x="337344" y="59531"/>
                  </a:cubicBezTo>
                  <a:cubicBezTo>
                    <a:pt x="337344" y="37612"/>
                    <a:pt x="319575" y="19844"/>
                    <a:pt x="297656" y="19844"/>
                  </a:cubicBezTo>
                  <a:cubicBezTo>
                    <a:pt x="275737" y="19874"/>
                    <a:pt x="257993" y="37667"/>
                    <a:pt x="258023" y="59585"/>
                  </a:cubicBezTo>
                  <a:cubicBezTo>
                    <a:pt x="258042" y="73723"/>
                    <a:pt x="265580" y="86782"/>
                    <a:pt x="277813" y="93870"/>
                  </a:cubicBezTo>
                  <a:lnTo>
                    <a:pt x="277813" y="119063"/>
                  </a:lnTo>
                  <a:lnTo>
                    <a:pt x="218281" y="119063"/>
                  </a:lnTo>
                  <a:lnTo>
                    <a:pt x="218281" y="19844"/>
                  </a:lnTo>
                  <a:cubicBezTo>
                    <a:pt x="218285" y="13287"/>
                    <a:pt x="215051" y="7151"/>
                    <a:pt x="209638" y="3449"/>
                  </a:cubicBezTo>
                  <a:cubicBezTo>
                    <a:pt x="206338" y="1196"/>
                    <a:pt x="202434" y="-6"/>
                    <a:pt x="198438" y="0"/>
                  </a:cubicBezTo>
                  <a:close/>
                </a:path>
              </a:pathLst>
            </a:custGeom>
            <a:solidFill>
              <a:schemeClr val="bg1"/>
            </a:solidFill>
            <a:ln w="198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9368A6-D249-630B-E8FF-2A94C97D99C3}"/>
              </a:ext>
            </a:extLst>
          </p:cNvPr>
          <p:cNvGrpSpPr/>
          <p:nvPr/>
        </p:nvGrpSpPr>
        <p:grpSpPr>
          <a:xfrm>
            <a:off x="846716" y="3944858"/>
            <a:ext cx="836810" cy="621946"/>
            <a:chOff x="933475" y="4350302"/>
            <a:chExt cx="922816" cy="685868"/>
          </a:xfrm>
        </p:grpSpPr>
        <p:sp>
          <p:nvSpPr>
            <p:cNvPr id="41" name="Forme libre : forme 29">
              <a:extLst>
                <a:ext uri="{FF2B5EF4-FFF2-40B4-BE49-F238E27FC236}">
                  <a16:creationId xmlns:a16="http://schemas.microsoft.com/office/drawing/2014/main" id="{2453B7AE-D1CD-092F-1008-D95A39D72E1C}"/>
                </a:ext>
              </a:extLst>
            </p:cNvPr>
            <p:cNvSpPr/>
            <p:nvPr/>
          </p:nvSpPr>
          <p:spPr>
            <a:xfrm>
              <a:off x="933475" y="4350302"/>
              <a:ext cx="922816" cy="685868"/>
            </a:xfrm>
            <a:custGeom>
              <a:avLst/>
              <a:gdLst>
                <a:gd name="connsiteX0" fmla="*/ 133949 w 922816"/>
                <a:gd name="connsiteY0" fmla="*/ 0 h 685868"/>
                <a:gd name="connsiteX1" fmla="*/ 447199 w 922816"/>
                <a:gd name="connsiteY1" fmla="*/ 0 h 685868"/>
                <a:gd name="connsiteX2" fmla="*/ 453866 w 922816"/>
                <a:gd name="connsiteY2" fmla="*/ 0 h 685868"/>
                <a:gd name="connsiteX3" fmla="*/ 838882 w 922816"/>
                <a:gd name="connsiteY3" fmla="*/ 0 h 685868"/>
                <a:gd name="connsiteX4" fmla="*/ 838882 w 922816"/>
                <a:gd name="connsiteY4" fmla="*/ 30 h 685868"/>
                <a:gd name="connsiteX5" fmla="*/ 897359 w 922816"/>
                <a:gd name="connsiteY5" fmla="*/ 30 h 685868"/>
                <a:gd name="connsiteX6" fmla="*/ 897390 w 922816"/>
                <a:gd name="connsiteY6" fmla="*/ 60 h 685868"/>
                <a:gd name="connsiteX7" fmla="*/ 922749 w 922816"/>
                <a:gd name="connsiteY7" fmla="*/ 27319 h 685868"/>
                <a:gd name="connsiteX8" fmla="*/ 878906 w 922816"/>
                <a:gd name="connsiteY8" fmla="*/ 658610 h 685868"/>
                <a:gd name="connsiteX9" fmla="*/ 849778 w 922816"/>
                <a:gd name="connsiteY9" fmla="*/ 685868 h 685868"/>
                <a:gd name="connsiteX10" fmla="*/ 651488 w 922816"/>
                <a:gd name="connsiteY10" fmla="*/ 685868 h 685868"/>
                <a:gd name="connsiteX11" fmla="*/ 653592 w 922816"/>
                <a:gd name="connsiteY11" fmla="*/ 685402 h 685868"/>
                <a:gd name="connsiteX12" fmla="*/ 453866 w 922816"/>
                <a:gd name="connsiteY12" fmla="*/ 685402 h 685868"/>
                <a:gd name="connsiteX13" fmla="*/ 447199 w 922816"/>
                <a:gd name="connsiteY13" fmla="*/ 685402 h 685868"/>
                <a:gd name="connsiteX14" fmla="*/ 111310 w 922816"/>
                <a:gd name="connsiteY14" fmla="*/ 685402 h 685868"/>
                <a:gd name="connsiteX15" fmla="*/ 111753 w 922816"/>
                <a:gd name="connsiteY15" fmla="*/ 685838 h 685868"/>
                <a:gd name="connsiteX16" fmla="*/ 25423 w 922816"/>
                <a:gd name="connsiteY16" fmla="*/ 685838 h 685868"/>
                <a:gd name="connsiteX17" fmla="*/ 64 w 922816"/>
                <a:gd name="connsiteY17" fmla="*/ 658580 h 685868"/>
                <a:gd name="connsiteX18" fmla="*/ 43938 w 922816"/>
                <a:gd name="connsiteY18" fmla="*/ 27289 h 685868"/>
                <a:gd name="connsiteX19" fmla="*/ 73066 w 922816"/>
                <a:gd name="connsiteY19" fmla="*/ 30 h 685868"/>
                <a:gd name="connsiteX20" fmla="*/ 133949 w 922816"/>
                <a:gd name="connsiteY20" fmla="*/ 30 h 68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2816" h="685868">
                  <a:moveTo>
                    <a:pt x="133949" y="0"/>
                  </a:moveTo>
                  <a:lnTo>
                    <a:pt x="447199" y="0"/>
                  </a:lnTo>
                  <a:lnTo>
                    <a:pt x="453866" y="0"/>
                  </a:lnTo>
                  <a:lnTo>
                    <a:pt x="838882" y="0"/>
                  </a:lnTo>
                  <a:lnTo>
                    <a:pt x="838882" y="30"/>
                  </a:lnTo>
                  <a:lnTo>
                    <a:pt x="897359" y="30"/>
                  </a:lnTo>
                  <a:lnTo>
                    <a:pt x="897390" y="60"/>
                  </a:lnTo>
                  <a:cubicBezTo>
                    <a:pt x="912376" y="60"/>
                    <a:pt x="923804" y="12333"/>
                    <a:pt x="922749" y="27319"/>
                  </a:cubicBezTo>
                  <a:lnTo>
                    <a:pt x="878906" y="658610"/>
                  </a:lnTo>
                  <a:cubicBezTo>
                    <a:pt x="877880" y="673596"/>
                    <a:pt x="864764" y="685868"/>
                    <a:pt x="849778" y="685868"/>
                  </a:cubicBezTo>
                  <a:lnTo>
                    <a:pt x="651488" y="685868"/>
                  </a:lnTo>
                  <a:lnTo>
                    <a:pt x="653592" y="685402"/>
                  </a:lnTo>
                  <a:lnTo>
                    <a:pt x="453866" y="685402"/>
                  </a:lnTo>
                  <a:lnTo>
                    <a:pt x="447199" y="685402"/>
                  </a:lnTo>
                  <a:lnTo>
                    <a:pt x="111310" y="685402"/>
                  </a:lnTo>
                  <a:lnTo>
                    <a:pt x="111753" y="685838"/>
                  </a:lnTo>
                  <a:lnTo>
                    <a:pt x="25423" y="685838"/>
                  </a:lnTo>
                  <a:cubicBezTo>
                    <a:pt x="10437" y="685838"/>
                    <a:pt x="-961" y="673566"/>
                    <a:pt x="64" y="658580"/>
                  </a:cubicBezTo>
                  <a:lnTo>
                    <a:pt x="43938" y="27289"/>
                  </a:lnTo>
                  <a:cubicBezTo>
                    <a:pt x="44963" y="12303"/>
                    <a:pt x="58080" y="30"/>
                    <a:pt x="73066" y="30"/>
                  </a:cubicBezTo>
                  <a:lnTo>
                    <a:pt x="133949" y="3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BE" sz="1632"/>
            </a:p>
          </p:txBody>
        </p:sp>
        <p:sp>
          <p:nvSpPr>
            <p:cNvPr id="55" name="Graphic 53">
              <a:extLst>
                <a:ext uri="{FF2B5EF4-FFF2-40B4-BE49-F238E27FC236}">
                  <a16:creationId xmlns:a16="http://schemas.microsoft.com/office/drawing/2014/main" id="{D6F9057F-4F60-77DF-5F4D-0BF3A38625C8}"/>
                </a:ext>
              </a:extLst>
            </p:cNvPr>
            <p:cNvSpPr/>
            <p:nvPr/>
          </p:nvSpPr>
          <p:spPr>
            <a:xfrm>
              <a:off x="1194272" y="4492626"/>
              <a:ext cx="401222" cy="401220"/>
            </a:xfrm>
            <a:custGeom>
              <a:avLst/>
              <a:gdLst>
                <a:gd name="connsiteX0" fmla="*/ 95250 w 476361"/>
                <a:gd name="connsiteY0" fmla="*/ 112 h 476361"/>
                <a:gd name="connsiteX1" fmla="*/ 0 w 476361"/>
                <a:gd name="connsiteY1" fmla="*/ 95362 h 476361"/>
                <a:gd name="connsiteX2" fmla="*/ 82748 w 476361"/>
                <a:gd name="connsiteY2" fmla="*/ 189718 h 476361"/>
                <a:gd name="connsiteX3" fmla="*/ 50304 w 476361"/>
                <a:gd name="connsiteY3" fmla="*/ 221865 h 476361"/>
                <a:gd name="connsiteX4" fmla="*/ 50304 w 476361"/>
                <a:gd name="connsiteY4" fmla="*/ 235558 h 476361"/>
                <a:gd name="connsiteX5" fmla="*/ 63996 w 476361"/>
                <a:gd name="connsiteY5" fmla="*/ 235558 h 476361"/>
                <a:gd name="connsiteX6" fmla="*/ 85725 w 476361"/>
                <a:gd name="connsiteY6" fmla="*/ 213531 h 476361"/>
                <a:gd name="connsiteX7" fmla="*/ 85725 w 476361"/>
                <a:gd name="connsiteY7" fmla="*/ 285862 h 476361"/>
                <a:gd name="connsiteX8" fmla="*/ 9525 w 476361"/>
                <a:gd name="connsiteY8" fmla="*/ 285862 h 476361"/>
                <a:gd name="connsiteX9" fmla="*/ 0 w 476361"/>
                <a:gd name="connsiteY9" fmla="*/ 295387 h 476361"/>
                <a:gd name="connsiteX10" fmla="*/ 0 w 476361"/>
                <a:gd name="connsiteY10" fmla="*/ 466837 h 476361"/>
                <a:gd name="connsiteX11" fmla="*/ 9525 w 476361"/>
                <a:gd name="connsiteY11" fmla="*/ 476362 h 476361"/>
                <a:gd name="connsiteX12" fmla="*/ 180975 w 476361"/>
                <a:gd name="connsiteY12" fmla="*/ 476362 h 476361"/>
                <a:gd name="connsiteX13" fmla="*/ 190500 w 476361"/>
                <a:gd name="connsiteY13" fmla="*/ 466837 h 476361"/>
                <a:gd name="connsiteX14" fmla="*/ 190500 w 476361"/>
                <a:gd name="connsiteY14" fmla="*/ 295387 h 476361"/>
                <a:gd name="connsiteX15" fmla="*/ 180975 w 476361"/>
                <a:gd name="connsiteY15" fmla="*/ 285862 h 476361"/>
                <a:gd name="connsiteX16" fmla="*/ 104775 w 476361"/>
                <a:gd name="connsiteY16" fmla="*/ 285862 h 476361"/>
                <a:gd name="connsiteX17" fmla="*/ 104775 w 476361"/>
                <a:gd name="connsiteY17" fmla="*/ 213531 h 476361"/>
                <a:gd name="connsiteX18" fmla="*/ 126503 w 476361"/>
                <a:gd name="connsiteY18" fmla="*/ 235558 h 476361"/>
                <a:gd name="connsiteX19" fmla="*/ 133350 w 476361"/>
                <a:gd name="connsiteY19" fmla="*/ 238237 h 476361"/>
                <a:gd name="connsiteX20" fmla="*/ 140197 w 476361"/>
                <a:gd name="connsiteY20" fmla="*/ 235558 h 476361"/>
                <a:gd name="connsiteX21" fmla="*/ 140197 w 476361"/>
                <a:gd name="connsiteY21" fmla="*/ 221865 h 476361"/>
                <a:gd name="connsiteX22" fmla="*/ 107752 w 476361"/>
                <a:gd name="connsiteY22" fmla="*/ 189718 h 476361"/>
                <a:gd name="connsiteX23" fmla="*/ 189905 w 476361"/>
                <a:gd name="connsiteY23" fmla="*/ 104887 h 476361"/>
                <a:gd name="connsiteX24" fmla="*/ 262831 w 476361"/>
                <a:gd name="connsiteY24" fmla="*/ 104887 h 476361"/>
                <a:gd name="connsiteX25" fmla="*/ 240803 w 476361"/>
                <a:gd name="connsiteY25" fmla="*/ 126615 h 476361"/>
                <a:gd name="connsiteX26" fmla="*/ 240803 w 476361"/>
                <a:gd name="connsiteY26" fmla="*/ 140308 h 476361"/>
                <a:gd name="connsiteX27" fmla="*/ 247650 w 476361"/>
                <a:gd name="connsiteY27" fmla="*/ 142987 h 476361"/>
                <a:gd name="connsiteX28" fmla="*/ 254497 w 476361"/>
                <a:gd name="connsiteY28" fmla="*/ 140308 h 476361"/>
                <a:gd name="connsiteX29" fmla="*/ 290513 w 476361"/>
                <a:gd name="connsiteY29" fmla="*/ 104291 h 476361"/>
                <a:gd name="connsiteX30" fmla="*/ 371475 w 476361"/>
                <a:gd name="connsiteY30" fmla="*/ 185254 h 476361"/>
                <a:gd name="connsiteX31" fmla="*/ 371475 w 476361"/>
                <a:gd name="connsiteY31" fmla="*/ 262943 h 476361"/>
                <a:gd name="connsiteX32" fmla="*/ 349747 w 476361"/>
                <a:gd name="connsiteY32" fmla="*/ 240915 h 476361"/>
                <a:gd name="connsiteX33" fmla="*/ 336053 w 476361"/>
                <a:gd name="connsiteY33" fmla="*/ 240915 h 476361"/>
                <a:gd name="connsiteX34" fmla="*/ 336053 w 476361"/>
                <a:gd name="connsiteY34" fmla="*/ 254608 h 476361"/>
                <a:gd name="connsiteX35" fmla="*/ 368498 w 476361"/>
                <a:gd name="connsiteY35" fmla="*/ 286755 h 476361"/>
                <a:gd name="connsiteX36" fmla="*/ 285750 w 476361"/>
                <a:gd name="connsiteY36" fmla="*/ 381112 h 476361"/>
                <a:gd name="connsiteX37" fmla="*/ 381000 w 476361"/>
                <a:gd name="connsiteY37" fmla="*/ 476362 h 476361"/>
                <a:gd name="connsiteX38" fmla="*/ 476250 w 476361"/>
                <a:gd name="connsiteY38" fmla="*/ 381112 h 476361"/>
                <a:gd name="connsiteX39" fmla="*/ 393502 w 476361"/>
                <a:gd name="connsiteY39" fmla="*/ 286755 h 476361"/>
                <a:gd name="connsiteX40" fmla="*/ 425947 w 476361"/>
                <a:gd name="connsiteY40" fmla="*/ 254608 h 476361"/>
                <a:gd name="connsiteX41" fmla="*/ 425947 w 476361"/>
                <a:gd name="connsiteY41" fmla="*/ 240915 h 476361"/>
                <a:gd name="connsiteX42" fmla="*/ 412253 w 476361"/>
                <a:gd name="connsiteY42" fmla="*/ 240915 h 476361"/>
                <a:gd name="connsiteX43" fmla="*/ 390525 w 476361"/>
                <a:gd name="connsiteY43" fmla="*/ 262943 h 476361"/>
                <a:gd name="connsiteX44" fmla="*/ 390525 w 476361"/>
                <a:gd name="connsiteY44" fmla="*/ 185254 h 476361"/>
                <a:gd name="connsiteX45" fmla="*/ 473572 w 476361"/>
                <a:gd name="connsiteY45" fmla="*/ 102208 h 476361"/>
                <a:gd name="connsiteX46" fmla="*/ 473572 w 476361"/>
                <a:gd name="connsiteY46" fmla="*/ 88516 h 476361"/>
                <a:gd name="connsiteX47" fmla="*/ 387847 w 476361"/>
                <a:gd name="connsiteY47" fmla="*/ 2791 h 476361"/>
                <a:gd name="connsiteX48" fmla="*/ 374153 w 476361"/>
                <a:gd name="connsiteY48" fmla="*/ 2791 h 476361"/>
                <a:gd name="connsiteX49" fmla="*/ 290513 w 476361"/>
                <a:gd name="connsiteY49" fmla="*/ 86432 h 476361"/>
                <a:gd name="connsiteX50" fmla="*/ 254497 w 476361"/>
                <a:gd name="connsiteY50" fmla="*/ 50416 h 476361"/>
                <a:gd name="connsiteX51" fmla="*/ 240803 w 476361"/>
                <a:gd name="connsiteY51" fmla="*/ 50416 h 476361"/>
                <a:gd name="connsiteX52" fmla="*/ 240803 w 476361"/>
                <a:gd name="connsiteY52" fmla="*/ 64108 h 476361"/>
                <a:gd name="connsiteX53" fmla="*/ 262831 w 476361"/>
                <a:gd name="connsiteY53" fmla="*/ 85837 h 476361"/>
                <a:gd name="connsiteX54" fmla="*/ 189905 w 476361"/>
                <a:gd name="connsiteY54" fmla="*/ 85837 h 476361"/>
                <a:gd name="connsiteX55" fmla="*/ 95250 w 476361"/>
                <a:gd name="connsiteY55" fmla="*/ 112 h 47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76361" h="476361">
                  <a:moveTo>
                    <a:pt x="95250" y="112"/>
                  </a:moveTo>
                  <a:cubicBezTo>
                    <a:pt x="42714" y="112"/>
                    <a:pt x="0" y="42825"/>
                    <a:pt x="0" y="95362"/>
                  </a:cubicBezTo>
                  <a:cubicBezTo>
                    <a:pt x="0" y="143656"/>
                    <a:pt x="36091" y="183579"/>
                    <a:pt x="82748" y="189718"/>
                  </a:cubicBezTo>
                  <a:lnTo>
                    <a:pt x="50304" y="221865"/>
                  </a:lnTo>
                  <a:cubicBezTo>
                    <a:pt x="46583" y="225586"/>
                    <a:pt x="46583" y="231837"/>
                    <a:pt x="50304" y="235558"/>
                  </a:cubicBezTo>
                  <a:cubicBezTo>
                    <a:pt x="54025" y="239279"/>
                    <a:pt x="60275" y="239279"/>
                    <a:pt x="63996" y="235558"/>
                  </a:cubicBezTo>
                  <a:lnTo>
                    <a:pt x="85725" y="213531"/>
                  </a:lnTo>
                  <a:lnTo>
                    <a:pt x="85725" y="285862"/>
                  </a:lnTo>
                  <a:lnTo>
                    <a:pt x="9525" y="285862"/>
                  </a:lnTo>
                  <a:cubicBezTo>
                    <a:pt x="4279" y="285862"/>
                    <a:pt x="0" y="290103"/>
                    <a:pt x="0" y="295387"/>
                  </a:cubicBezTo>
                  <a:lnTo>
                    <a:pt x="0" y="466837"/>
                  </a:lnTo>
                  <a:cubicBezTo>
                    <a:pt x="0" y="472120"/>
                    <a:pt x="4279" y="476362"/>
                    <a:pt x="9525" y="476362"/>
                  </a:cubicBezTo>
                  <a:lnTo>
                    <a:pt x="180975" y="476362"/>
                  </a:lnTo>
                  <a:cubicBezTo>
                    <a:pt x="186221" y="476362"/>
                    <a:pt x="190500" y="472120"/>
                    <a:pt x="190500" y="466837"/>
                  </a:cubicBezTo>
                  <a:lnTo>
                    <a:pt x="190500" y="295387"/>
                  </a:lnTo>
                  <a:cubicBezTo>
                    <a:pt x="190500" y="290103"/>
                    <a:pt x="186221" y="285862"/>
                    <a:pt x="180975" y="285862"/>
                  </a:cubicBezTo>
                  <a:lnTo>
                    <a:pt x="104775" y="285862"/>
                  </a:lnTo>
                  <a:lnTo>
                    <a:pt x="104775" y="213531"/>
                  </a:lnTo>
                  <a:lnTo>
                    <a:pt x="126503" y="235558"/>
                  </a:lnTo>
                  <a:cubicBezTo>
                    <a:pt x="128365" y="237418"/>
                    <a:pt x="130894" y="238237"/>
                    <a:pt x="133350" y="238237"/>
                  </a:cubicBezTo>
                  <a:cubicBezTo>
                    <a:pt x="135806" y="238237"/>
                    <a:pt x="138335" y="237418"/>
                    <a:pt x="140197" y="235558"/>
                  </a:cubicBezTo>
                  <a:cubicBezTo>
                    <a:pt x="143917" y="231837"/>
                    <a:pt x="143917" y="225586"/>
                    <a:pt x="140197" y="221865"/>
                  </a:cubicBezTo>
                  <a:lnTo>
                    <a:pt x="107752" y="189718"/>
                  </a:lnTo>
                  <a:cubicBezTo>
                    <a:pt x="151321" y="183989"/>
                    <a:pt x="185552" y="148865"/>
                    <a:pt x="189905" y="104887"/>
                  </a:cubicBezTo>
                  <a:lnTo>
                    <a:pt x="262831" y="104887"/>
                  </a:lnTo>
                  <a:lnTo>
                    <a:pt x="240803" y="126615"/>
                  </a:lnTo>
                  <a:cubicBezTo>
                    <a:pt x="237083" y="130336"/>
                    <a:pt x="237083" y="136587"/>
                    <a:pt x="240803" y="140308"/>
                  </a:cubicBezTo>
                  <a:cubicBezTo>
                    <a:pt x="242665" y="142168"/>
                    <a:pt x="245194" y="142987"/>
                    <a:pt x="247650" y="142987"/>
                  </a:cubicBezTo>
                  <a:cubicBezTo>
                    <a:pt x="250106" y="142987"/>
                    <a:pt x="252635" y="142168"/>
                    <a:pt x="254497" y="140308"/>
                  </a:cubicBezTo>
                  <a:lnTo>
                    <a:pt x="290513" y="104291"/>
                  </a:lnTo>
                  <a:lnTo>
                    <a:pt x="371475" y="185254"/>
                  </a:lnTo>
                  <a:lnTo>
                    <a:pt x="371475" y="262943"/>
                  </a:lnTo>
                  <a:lnTo>
                    <a:pt x="349747" y="240915"/>
                  </a:lnTo>
                  <a:cubicBezTo>
                    <a:pt x="346025" y="237195"/>
                    <a:pt x="339775" y="237195"/>
                    <a:pt x="336053" y="240915"/>
                  </a:cubicBezTo>
                  <a:cubicBezTo>
                    <a:pt x="332333" y="244636"/>
                    <a:pt x="332333" y="250887"/>
                    <a:pt x="336053" y="254608"/>
                  </a:cubicBezTo>
                  <a:lnTo>
                    <a:pt x="368498" y="286755"/>
                  </a:lnTo>
                  <a:cubicBezTo>
                    <a:pt x="321841" y="292894"/>
                    <a:pt x="285750" y="332817"/>
                    <a:pt x="285750" y="381112"/>
                  </a:cubicBezTo>
                  <a:cubicBezTo>
                    <a:pt x="285750" y="433648"/>
                    <a:pt x="328464" y="476362"/>
                    <a:pt x="381000" y="476362"/>
                  </a:cubicBezTo>
                  <a:cubicBezTo>
                    <a:pt x="433536" y="476362"/>
                    <a:pt x="476250" y="433648"/>
                    <a:pt x="476250" y="381112"/>
                  </a:cubicBezTo>
                  <a:cubicBezTo>
                    <a:pt x="476250" y="332817"/>
                    <a:pt x="440159" y="292894"/>
                    <a:pt x="393502" y="286755"/>
                  </a:cubicBezTo>
                  <a:lnTo>
                    <a:pt x="425947" y="254608"/>
                  </a:lnTo>
                  <a:cubicBezTo>
                    <a:pt x="429667" y="250887"/>
                    <a:pt x="429667" y="244636"/>
                    <a:pt x="425947" y="240915"/>
                  </a:cubicBezTo>
                  <a:cubicBezTo>
                    <a:pt x="422225" y="237195"/>
                    <a:pt x="415975" y="237195"/>
                    <a:pt x="412253" y="240915"/>
                  </a:cubicBezTo>
                  <a:lnTo>
                    <a:pt x="390525" y="262943"/>
                  </a:lnTo>
                  <a:lnTo>
                    <a:pt x="390525" y="185254"/>
                  </a:lnTo>
                  <a:lnTo>
                    <a:pt x="473572" y="102208"/>
                  </a:lnTo>
                  <a:cubicBezTo>
                    <a:pt x="477292" y="98487"/>
                    <a:pt x="477292" y="92236"/>
                    <a:pt x="473572" y="88516"/>
                  </a:cubicBezTo>
                  <a:lnTo>
                    <a:pt x="387847" y="2791"/>
                  </a:lnTo>
                  <a:cubicBezTo>
                    <a:pt x="384125" y="-930"/>
                    <a:pt x="377875" y="-930"/>
                    <a:pt x="374153" y="2791"/>
                  </a:cubicBezTo>
                  <a:lnTo>
                    <a:pt x="290513" y="86432"/>
                  </a:lnTo>
                  <a:lnTo>
                    <a:pt x="254497" y="50416"/>
                  </a:lnTo>
                  <a:cubicBezTo>
                    <a:pt x="250775" y="46695"/>
                    <a:pt x="244525" y="46695"/>
                    <a:pt x="240803" y="50416"/>
                  </a:cubicBezTo>
                  <a:cubicBezTo>
                    <a:pt x="237083" y="54136"/>
                    <a:pt x="237083" y="60387"/>
                    <a:pt x="240803" y="64108"/>
                  </a:cubicBezTo>
                  <a:lnTo>
                    <a:pt x="262831" y="85837"/>
                  </a:lnTo>
                  <a:lnTo>
                    <a:pt x="189905" y="85837"/>
                  </a:lnTo>
                  <a:cubicBezTo>
                    <a:pt x="185142" y="37728"/>
                    <a:pt x="144587" y="112"/>
                    <a:pt x="95250" y="11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9EB574F-6BA3-5A42-120A-88E7C43DF0A3}"/>
              </a:ext>
            </a:extLst>
          </p:cNvPr>
          <p:cNvGrpSpPr/>
          <p:nvPr/>
        </p:nvGrpSpPr>
        <p:grpSpPr>
          <a:xfrm>
            <a:off x="846716" y="4964516"/>
            <a:ext cx="836810" cy="621946"/>
            <a:chOff x="933475" y="5474758"/>
            <a:chExt cx="922816" cy="685868"/>
          </a:xfrm>
        </p:grpSpPr>
        <p:sp>
          <p:nvSpPr>
            <p:cNvPr id="42" name="Forme libre : forme 29">
              <a:extLst>
                <a:ext uri="{FF2B5EF4-FFF2-40B4-BE49-F238E27FC236}">
                  <a16:creationId xmlns:a16="http://schemas.microsoft.com/office/drawing/2014/main" id="{9375325A-0138-5F3F-C956-DC2E2CAB6069}"/>
                </a:ext>
              </a:extLst>
            </p:cNvPr>
            <p:cNvSpPr/>
            <p:nvPr/>
          </p:nvSpPr>
          <p:spPr>
            <a:xfrm>
              <a:off x="933475" y="5474758"/>
              <a:ext cx="922816" cy="685868"/>
            </a:xfrm>
            <a:custGeom>
              <a:avLst/>
              <a:gdLst>
                <a:gd name="connsiteX0" fmla="*/ 133949 w 922816"/>
                <a:gd name="connsiteY0" fmla="*/ 0 h 685868"/>
                <a:gd name="connsiteX1" fmla="*/ 447199 w 922816"/>
                <a:gd name="connsiteY1" fmla="*/ 0 h 685868"/>
                <a:gd name="connsiteX2" fmla="*/ 453866 w 922816"/>
                <a:gd name="connsiteY2" fmla="*/ 0 h 685868"/>
                <a:gd name="connsiteX3" fmla="*/ 838882 w 922816"/>
                <a:gd name="connsiteY3" fmla="*/ 0 h 685868"/>
                <a:gd name="connsiteX4" fmla="*/ 838882 w 922816"/>
                <a:gd name="connsiteY4" fmla="*/ 30 h 685868"/>
                <a:gd name="connsiteX5" fmla="*/ 897359 w 922816"/>
                <a:gd name="connsiteY5" fmla="*/ 30 h 685868"/>
                <a:gd name="connsiteX6" fmla="*/ 897390 w 922816"/>
                <a:gd name="connsiteY6" fmla="*/ 60 h 685868"/>
                <a:gd name="connsiteX7" fmla="*/ 922749 w 922816"/>
                <a:gd name="connsiteY7" fmla="*/ 27319 h 685868"/>
                <a:gd name="connsiteX8" fmla="*/ 878906 w 922816"/>
                <a:gd name="connsiteY8" fmla="*/ 658610 h 685868"/>
                <a:gd name="connsiteX9" fmla="*/ 849778 w 922816"/>
                <a:gd name="connsiteY9" fmla="*/ 685868 h 685868"/>
                <a:gd name="connsiteX10" fmla="*/ 651488 w 922816"/>
                <a:gd name="connsiteY10" fmla="*/ 685868 h 685868"/>
                <a:gd name="connsiteX11" fmla="*/ 653592 w 922816"/>
                <a:gd name="connsiteY11" fmla="*/ 685402 h 685868"/>
                <a:gd name="connsiteX12" fmla="*/ 453866 w 922816"/>
                <a:gd name="connsiteY12" fmla="*/ 685402 h 685868"/>
                <a:gd name="connsiteX13" fmla="*/ 447199 w 922816"/>
                <a:gd name="connsiteY13" fmla="*/ 685402 h 685868"/>
                <a:gd name="connsiteX14" fmla="*/ 111310 w 922816"/>
                <a:gd name="connsiteY14" fmla="*/ 685402 h 685868"/>
                <a:gd name="connsiteX15" fmla="*/ 111753 w 922816"/>
                <a:gd name="connsiteY15" fmla="*/ 685838 h 685868"/>
                <a:gd name="connsiteX16" fmla="*/ 25423 w 922816"/>
                <a:gd name="connsiteY16" fmla="*/ 685838 h 685868"/>
                <a:gd name="connsiteX17" fmla="*/ 64 w 922816"/>
                <a:gd name="connsiteY17" fmla="*/ 658580 h 685868"/>
                <a:gd name="connsiteX18" fmla="*/ 43938 w 922816"/>
                <a:gd name="connsiteY18" fmla="*/ 27289 h 685868"/>
                <a:gd name="connsiteX19" fmla="*/ 73066 w 922816"/>
                <a:gd name="connsiteY19" fmla="*/ 30 h 685868"/>
                <a:gd name="connsiteX20" fmla="*/ 133949 w 922816"/>
                <a:gd name="connsiteY20" fmla="*/ 30 h 68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2816" h="685868">
                  <a:moveTo>
                    <a:pt x="133949" y="0"/>
                  </a:moveTo>
                  <a:lnTo>
                    <a:pt x="447199" y="0"/>
                  </a:lnTo>
                  <a:lnTo>
                    <a:pt x="453866" y="0"/>
                  </a:lnTo>
                  <a:lnTo>
                    <a:pt x="838882" y="0"/>
                  </a:lnTo>
                  <a:lnTo>
                    <a:pt x="838882" y="30"/>
                  </a:lnTo>
                  <a:lnTo>
                    <a:pt x="897359" y="30"/>
                  </a:lnTo>
                  <a:lnTo>
                    <a:pt x="897390" y="60"/>
                  </a:lnTo>
                  <a:cubicBezTo>
                    <a:pt x="912376" y="60"/>
                    <a:pt x="923804" y="12333"/>
                    <a:pt x="922749" y="27319"/>
                  </a:cubicBezTo>
                  <a:lnTo>
                    <a:pt x="878906" y="658610"/>
                  </a:lnTo>
                  <a:cubicBezTo>
                    <a:pt x="877880" y="673596"/>
                    <a:pt x="864764" y="685868"/>
                    <a:pt x="849778" y="685868"/>
                  </a:cubicBezTo>
                  <a:lnTo>
                    <a:pt x="651488" y="685868"/>
                  </a:lnTo>
                  <a:lnTo>
                    <a:pt x="653592" y="685402"/>
                  </a:lnTo>
                  <a:lnTo>
                    <a:pt x="453866" y="685402"/>
                  </a:lnTo>
                  <a:lnTo>
                    <a:pt x="447199" y="685402"/>
                  </a:lnTo>
                  <a:lnTo>
                    <a:pt x="111310" y="685402"/>
                  </a:lnTo>
                  <a:lnTo>
                    <a:pt x="111753" y="685838"/>
                  </a:lnTo>
                  <a:lnTo>
                    <a:pt x="25423" y="685838"/>
                  </a:lnTo>
                  <a:cubicBezTo>
                    <a:pt x="10437" y="685838"/>
                    <a:pt x="-961" y="673566"/>
                    <a:pt x="64" y="658580"/>
                  </a:cubicBezTo>
                  <a:lnTo>
                    <a:pt x="43938" y="27289"/>
                  </a:lnTo>
                  <a:cubicBezTo>
                    <a:pt x="44963" y="12303"/>
                    <a:pt x="58080" y="30"/>
                    <a:pt x="73066" y="30"/>
                  </a:cubicBezTo>
                  <a:lnTo>
                    <a:pt x="133949" y="3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BE" sz="1632"/>
            </a:p>
          </p:txBody>
        </p:sp>
        <p:sp>
          <p:nvSpPr>
            <p:cNvPr id="58" name="Graphic 56">
              <a:extLst>
                <a:ext uri="{FF2B5EF4-FFF2-40B4-BE49-F238E27FC236}">
                  <a16:creationId xmlns:a16="http://schemas.microsoft.com/office/drawing/2014/main" id="{1DCEF44B-9EE3-D54B-2C52-40C41C88FA3C}"/>
                </a:ext>
              </a:extLst>
            </p:cNvPr>
            <p:cNvSpPr/>
            <p:nvPr/>
          </p:nvSpPr>
          <p:spPr>
            <a:xfrm>
              <a:off x="1196447" y="5619254"/>
              <a:ext cx="396873" cy="396875"/>
            </a:xfrm>
            <a:custGeom>
              <a:avLst/>
              <a:gdLst>
                <a:gd name="connsiteX0" fmla="*/ 218281 w 396873"/>
                <a:gd name="connsiteY0" fmla="*/ 0 h 396875"/>
                <a:gd name="connsiteX1" fmla="*/ 200376 w 396873"/>
                <a:gd name="connsiteY1" fmla="*/ 16472 h 396875"/>
                <a:gd name="connsiteX2" fmla="*/ 200065 w 396873"/>
                <a:gd name="connsiteY2" fmla="*/ 20231 h 396875"/>
                <a:gd name="connsiteX3" fmla="*/ 200299 w 396873"/>
                <a:gd name="connsiteY3" fmla="*/ 22092 h 396875"/>
                <a:gd name="connsiteX4" fmla="*/ 160494 w 396873"/>
                <a:gd name="connsiteY4" fmla="*/ 45114 h 396875"/>
                <a:gd name="connsiteX5" fmla="*/ 158982 w 396873"/>
                <a:gd name="connsiteY5" fmla="*/ 43951 h 396875"/>
                <a:gd name="connsiteX6" fmla="*/ 155611 w 396873"/>
                <a:gd name="connsiteY6" fmla="*/ 42362 h 396875"/>
                <a:gd name="connsiteX7" fmla="*/ 132356 w 396873"/>
                <a:gd name="connsiteY7" fmla="*/ 49609 h 396875"/>
                <a:gd name="connsiteX8" fmla="*/ 137666 w 396873"/>
                <a:gd name="connsiteY8" fmla="*/ 73329 h 396875"/>
                <a:gd name="connsiteX9" fmla="*/ 140767 w 396873"/>
                <a:gd name="connsiteY9" fmla="*/ 75499 h 396875"/>
                <a:gd name="connsiteX10" fmla="*/ 142666 w 396873"/>
                <a:gd name="connsiteY10" fmla="*/ 76313 h 396875"/>
                <a:gd name="connsiteX11" fmla="*/ 138906 w 396873"/>
                <a:gd name="connsiteY11" fmla="*/ 99219 h 396875"/>
                <a:gd name="connsiteX12" fmla="*/ 142666 w 396873"/>
                <a:gd name="connsiteY12" fmla="*/ 122124 h 396875"/>
                <a:gd name="connsiteX13" fmla="*/ 140767 w 396873"/>
                <a:gd name="connsiteY13" fmla="*/ 122938 h 396875"/>
                <a:gd name="connsiteX14" fmla="*/ 137666 w 396873"/>
                <a:gd name="connsiteY14" fmla="*/ 125070 h 396875"/>
                <a:gd name="connsiteX15" fmla="*/ 132356 w 396873"/>
                <a:gd name="connsiteY15" fmla="*/ 148828 h 396875"/>
                <a:gd name="connsiteX16" fmla="*/ 155611 w 396873"/>
                <a:gd name="connsiteY16" fmla="*/ 156076 h 396875"/>
                <a:gd name="connsiteX17" fmla="*/ 158982 w 396873"/>
                <a:gd name="connsiteY17" fmla="*/ 154487 h 396875"/>
                <a:gd name="connsiteX18" fmla="*/ 160494 w 396873"/>
                <a:gd name="connsiteY18" fmla="*/ 153324 h 396875"/>
                <a:gd name="connsiteX19" fmla="*/ 200259 w 396873"/>
                <a:gd name="connsiteY19" fmla="*/ 176345 h 396875"/>
                <a:gd name="connsiteX20" fmla="*/ 200027 w 396873"/>
                <a:gd name="connsiteY20" fmla="*/ 178207 h 396875"/>
                <a:gd name="connsiteX21" fmla="*/ 200376 w 396873"/>
                <a:gd name="connsiteY21" fmla="*/ 181965 h 396875"/>
                <a:gd name="connsiteX22" fmla="*/ 218281 w 396873"/>
                <a:gd name="connsiteY22" fmla="*/ 198438 h 396875"/>
                <a:gd name="connsiteX23" fmla="*/ 236186 w 396873"/>
                <a:gd name="connsiteY23" fmla="*/ 181965 h 396875"/>
                <a:gd name="connsiteX24" fmla="*/ 236498 w 396873"/>
                <a:gd name="connsiteY24" fmla="*/ 178207 h 396875"/>
                <a:gd name="connsiteX25" fmla="*/ 236264 w 396873"/>
                <a:gd name="connsiteY25" fmla="*/ 176345 h 396875"/>
                <a:gd name="connsiteX26" fmla="*/ 276068 w 396873"/>
                <a:gd name="connsiteY26" fmla="*/ 153324 h 396875"/>
                <a:gd name="connsiteX27" fmla="*/ 277580 w 396873"/>
                <a:gd name="connsiteY27" fmla="*/ 154487 h 396875"/>
                <a:gd name="connsiteX28" fmla="*/ 280952 w 396873"/>
                <a:gd name="connsiteY28" fmla="*/ 156115 h 396875"/>
                <a:gd name="connsiteX29" fmla="*/ 304207 w 396873"/>
                <a:gd name="connsiteY29" fmla="*/ 148867 h 396875"/>
                <a:gd name="connsiteX30" fmla="*/ 298897 w 396873"/>
                <a:gd name="connsiteY30" fmla="*/ 125109 h 396875"/>
                <a:gd name="connsiteX31" fmla="*/ 295795 w 396873"/>
                <a:gd name="connsiteY31" fmla="*/ 122938 h 396875"/>
                <a:gd name="connsiteX32" fmla="*/ 293896 w 396873"/>
                <a:gd name="connsiteY32" fmla="*/ 122124 h 396875"/>
                <a:gd name="connsiteX33" fmla="*/ 297656 w 396873"/>
                <a:gd name="connsiteY33" fmla="*/ 99219 h 396875"/>
                <a:gd name="connsiteX34" fmla="*/ 293896 w 396873"/>
                <a:gd name="connsiteY34" fmla="*/ 76313 h 396875"/>
                <a:gd name="connsiteX35" fmla="*/ 295795 w 396873"/>
                <a:gd name="connsiteY35" fmla="*/ 75499 h 396875"/>
                <a:gd name="connsiteX36" fmla="*/ 298897 w 396873"/>
                <a:gd name="connsiteY36" fmla="*/ 73368 h 396875"/>
                <a:gd name="connsiteX37" fmla="*/ 304207 w 396873"/>
                <a:gd name="connsiteY37" fmla="*/ 49609 h 396875"/>
                <a:gd name="connsiteX38" fmla="*/ 280952 w 396873"/>
                <a:gd name="connsiteY38" fmla="*/ 42362 h 396875"/>
                <a:gd name="connsiteX39" fmla="*/ 277580 w 396873"/>
                <a:gd name="connsiteY39" fmla="*/ 43951 h 396875"/>
                <a:gd name="connsiteX40" fmla="*/ 276068 w 396873"/>
                <a:gd name="connsiteY40" fmla="*/ 45114 h 396875"/>
                <a:gd name="connsiteX41" fmla="*/ 236303 w 396873"/>
                <a:gd name="connsiteY41" fmla="*/ 22092 h 396875"/>
                <a:gd name="connsiteX42" fmla="*/ 236536 w 396873"/>
                <a:gd name="connsiteY42" fmla="*/ 20231 h 396875"/>
                <a:gd name="connsiteX43" fmla="*/ 236186 w 396873"/>
                <a:gd name="connsiteY43" fmla="*/ 16472 h 396875"/>
                <a:gd name="connsiteX44" fmla="*/ 218281 w 396873"/>
                <a:gd name="connsiteY44" fmla="*/ 0 h 396875"/>
                <a:gd name="connsiteX45" fmla="*/ 218281 w 396873"/>
                <a:gd name="connsiteY45" fmla="*/ 69453 h 396875"/>
                <a:gd name="connsiteX46" fmla="*/ 248047 w 396873"/>
                <a:gd name="connsiteY46" fmla="*/ 99219 h 396875"/>
                <a:gd name="connsiteX47" fmla="*/ 218281 w 396873"/>
                <a:gd name="connsiteY47" fmla="*/ 128984 h 396875"/>
                <a:gd name="connsiteX48" fmla="*/ 188516 w 396873"/>
                <a:gd name="connsiteY48" fmla="*/ 99219 h 396875"/>
                <a:gd name="connsiteX49" fmla="*/ 218281 w 396873"/>
                <a:gd name="connsiteY49" fmla="*/ 69453 h 396875"/>
                <a:gd name="connsiteX50" fmla="*/ 368814 w 396873"/>
                <a:gd name="connsiteY50" fmla="*/ 198438 h 396875"/>
                <a:gd name="connsiteX51" fmla="*/ 348970 w 396873"/>
                <a:gd name="connsiteY51" fmla="*/ 206655 h 396875"/>
                <a:gd name="connsiteX52" fmla="*/ 257969 w 396873"/>
                <a:gd name="connsiteY52" fmla="*/ 297656 h 396875"/>
                <a:gd name="connsiteX53" fmla="*/ 178594 w 396873"/>
                <a:gd name="connsiteY53" fmla="*/ 297656 h 396875"/>
                <a:gd name="connsiteX54" fmla="*/ 168672 w 396873"/>
                <a:gd name="connsiteY54" fmla="*/ 287734 h 396875"/>
                <a:gd name="connsiteX55" fmla="*/ 178594 w 396873"/>
                <a:gd name="connsiteY55" fmla="*/ 277813 h 396875"/>
                <a:gd name="connsiteX56" fmla="*/ 228203 w 396873"/>
                <a:gd name="connsiteY56" fmla="*/ 277813 h 396875"/>
                <a:gd name="connsiteX57" fmla="*/ 257969 w 396873"/>
                <a:gd name="connsiteY57" fmla="*/ 248047 h 396875"/>
                <a:gd name="connsiteX58" fmla="*/ 228203 w 396873"/>
                <a:gd name="connsiteY58" fmla="*/ 218281 h 396875"/>
                <a:gd name="connsiteX59" fmla="*/ 132085 w 396873"/>
                <a:gd name="connsiteY59" fmla="*/ 218281 h 396875"/>
                <a:gd name="connsiteX60" fmla="*/ 76003 w 396873"/>
                <a:gd name="connsiteY60" fmla="*/ 241536 h 396875"/>
                <a:gd name="connsiteX61" fmla="*/ 0 w 396873"/>
                <a:gd name="connsiteY61" fmla="*/ 317500 h 396875"/>
                <a:gd name="connsiteX62" fmla="*/ 79375 w 396873"/>
                <a:gd name="connsiteY62" fmla="*/ 396875 h 396875"/>
                <a:gd name="connsiteX63" fmla="*/ 119063 w 396873"/>
                <a:gd name="connsiteY63" fmla="*/ 357188 h 396875"/>
                <a:gd name="connsiteX64" fmla="*/ 261380 w 396873"/>
                <a:gd name="connsiteY64" fmla="*/ 357188 h 396875"/>
                <a:gd name="connsiteX65" fmla="*/ 289439 w 396873"/>
                <a:gd name="connsiteY65" fmla="*/ 345561 h 396875"/>
                <a:gd name="connsiteX66" fmla="*/ 388658 w 396873"/>
                <a:gd name="connsiteY66" fmla="*/ 246342 h 396875"/>
                <a:gd name="connsiteX67" fmla="*/ 388658 w 396873"/>
                <a:gd name="connsiteY67" fmla="*/ 206655 h 396875"/>
                <a:gd name="connsiteX68" fmla="*/ 368814 w 396873"/>
                <a:gd name="connsiteY68" fmla="*/ 198438 h 39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96873" h="396875">
                  <a:moveTo>
                    <a:pt x="218281" y="0"/>
                  </a:moveTo>
                  <a:cubicBezTo>
                    <a:pt x="208935" y="0"/>
                    <a:pt x="201130" y="7145"/>
                    <a:pt x="200376" y="16472"/>
                  </a:cubicBezTo>
                  <a:lnTo>
                    <a:pt x="200065" y="20231"/>
                  </a:lnTo>
                  <a:cubicBezTo>
                    <a:pt x="200011" y="20886"/>
                    <a:pt x="200283" y="21451"/>
                    <a:pt x="200299" y="22092"/>
                  </a:cubicBezTo>
                  <a:cubicBezTo>
                    <a:pt x="184747" y="25708"/>
                    <a:pt x="171045" y="33848"/>
                    <a:pt x="160494" y="45114"/>
                  </a:cubicBezTo>
                  <a:cubicBezTo>
                    <a:pt x="159941" y="44775"/>
                    <a:pt x="159585" y="44234"/>
                    <a:pt x="158982" y="43951"/>
                  </a:cubicBezTo>
                  <a:lnTo>
                    <a:pt x="155611" y="42362"/>
                  </a:lnTo>
                  <a:cubicBezTo>
                    <a:pt x="147157" y="38373"/>
                    <a:pt x="137039" y="41513"/>
                    <a:pt x="132356" y="49609"/>
                  </a:cubicBezTo>
                  <a:cubicBezTo>
                    <a:pt x="127673" y="57706"/>
                    <a:pt x="129986" y="68011"/>
                    <a:pt x="137666" y="73329"/>
                  </a:cubicBezTo>
                  <a:lnTo>
                    <a:pt x="140767" y="75499"/>
                  </a:lnTo>
                  <a:cubicBezTo>
                    <a:pt x="141361" y="75911"/>
                    <a:pt x="142044" y="75983"/>
                    <a:pt x="142666" y="76313"/>
                  </a:cubicBezTo>
                  <a:cubicBezTo>
                    <a:pt x="140454" y="83610"/>
                    <a:pt x="138906" y="91200"/>
                    <a:pt x="138906" y="99219"/>
                  </a:cubicBezTo>
                  <a:cubicBezTo>
                    <a:pt x="138906" y="107237"/>
                    <a:pt x="140454" y="114828"/>
                    <a:pt x="142666" y="122124"/>
                  </a:cubicBezTo>
                  <a:cubicBezTo>
                    <a:pt x="142044" y="122455"/>
                    <a:pt x="141361" y="122527"/>
                    <a:pt x="140767" y="122938"/>
                  </a:cubicBezTo>
                  <a:lnTo>
                    <a:pt x="137666" y="125070"/>
                  </a:lnTo>
                  <a:cubicBezTo>
                    <a:pt x="129986" y="130408"/>
                    <a:pt x="127673" y="140732"/>
                    <a:pt x="132356" y="148828"/>
                  </a:cubicBezTo>
                  <a:cubicBezTo>
                    <a:pt x="137039" y="156924"/>
                    <a:pt x="147157" y="160064"/>
                    <a:pt x="155611" y="156076"/>
                  </a:cubicBezTo>
                  <a:lnTo>
                    <a:pt x="158982" y="154487"/>
                  </a:lnTo>
                  <a:cubicBezTo>
                    <a:pt x="159583" y="154204"/>
                    <a:pt x="159941" y="153662"/>
                    <a:pt x="160494" y="153324"/>
                  </a:cubicBezTo>
                  <a:cubicBezTo>
                    <a:pt x="171035" y="164580"/>
                    <a:pt x="184723" y="172726"/>
                    <a:pt x="200259" y="176345"/>
                  </a:cubicBezTo>
                  <a:cubicBezTo>
                    <a:pt x="200243" y="176986"/>
                    <a:pt x="199973" y="177552"/>
                    <a:pt x="200027" y="178207"/>
                  </a:cubicBezTo>
                  <a:lnTo>
                    <a:pt x="200376" y="181965"/>
                  </a:lnTo>
                  <a:cubicBezTo>
                    <a:pt x="201150" y="191292"/>
                    <a:pt x="208935" y="198438"/>
                    <a:pt x="218281" y="198438"/>
                  </a:cubicBezTo>
                  <a:cubicBezTo>
                    <a:pt x="227628" y="198438"/>
                    <a:pt x="235432" y="191292"/>
                    <a:pt x="236186" y="181965"/>
                  </a:cubicBezTo>
                  <a:lnTo>
                    <a:pt x="236498" y="178207"/>
                  </a:lnTo>
                  <a:cubicBezTo>
                    <a:pt x="236551" y="177552"/>
                    <a:pt x="236280" y="176986"/>
                    <a:pt x="236264" y="176345"/>
                  </a:cubicBezTo>
                  <a:cubicBezTo>
                    <a:pt x="251815" y="172730"/>
                    <a:pt x="265517" y="164590"/>
                    <a:pt x="276068" y="153324"/>
                  </a:cubicBezTo>
                  <a:cubicBezTo>
                    <a:pt x="276622" y="153663"/>
                    <a:pt x="276977" y="154203"/>
                    <a:pt x="277580" y="154487"/>
                  </a:cubicBezTo>
                  <a:lnTo>
                    <a:pt x="280952" y="156115"/>
                  </a:lnTo>
                  <a:cubicBezTo>
                    <a:pt x="289405" y="160103"/>
                    <a:pt x="299524" y="156963"/>
                    <a:pt x="304207" y="148867"/>
                  </a:cubicBezTo>
                  <a:cubicBezTo>
                    <a:pt x="308890" y="140771"/>
                    <a:pt x="306576" y="130447"/>
                    <a:pt x="298897" y="125109"/>
                  </a:cubicBezTo>
                  <a:lnTo>
                    <a:pt x="295795" y="122938"/>
                  </a:lnTo>
                  <a:cubicBezTo>
                    <a:pt x="295202" y="122527"/>
                    <a:pt x="294519" y="122455"/>
                    <a:pt x="293896" y="122124"/>
                  </a:cubicBezTo>
                  <a:cubicBezTo>
                    <a:pt x="296108" y="114828"/>
                    <a:pt x="297656" y="107237"/>
                    <a:pt x="297656" y="99219"/>
                  </a:cubicBezTo>
                  <a:cubicBezTo>
                    <a:pt x="297656" y="91200"/>
                    <a:pt x="296108" y="83610"/>
                    <a:pt x="293896" y="76313"/>
                  </a:cubicBezTo>
                  <a:cubicBezTo>
                    <a:pt x="294519" y="75983"/>
                    <a:pt x="295202" y="75911"/>
                    <a:pt x="295795" y="75499"/>
                  </a:cubicBezTo>
                  <a:lnTo>
                    <a:pt x="298897" y="73368"/>
                  </a:lnTo>
                  <a:cubicBezTo>
                    <a:pt x="306576" y="68030"/>
                    <a:pt x="308890" y="57706"/>
                    <a:pt x="304207" y="49609"/>
                  </a:cubicBezTo>
                  <a:cubicBezTo>
                    <a:pt x="299524" y="41513"/>
                    <a:pt x="289405" y="38373"/>
                    <a:pt x="280952" y="42362"/>
                  </a:cubicBezTo>
                  <a:lnTo>
                    <a:pt x="277580" y="43951"/>
                  </a:lnTo>
                  <a:cubicBezTo>
                    <a:pt x="276979" y="44234"/>
                    <a:pt x="276622" y="44776"/>
                    <a:pt x="276068" y="45114"/>
                  </a:cubicBezTo>
                  <a:cubicBezTo>
                    <a:pt x="265527" y="33857"/>
                    <a:pt x="251839" y="25712"/>
                    <a:pt x="236303" y="22092"/>
                  </a:cubicBezTo>
                  <a:cubicBezTo>
                    <a:pt x="236319" y="21451"/>
                    <a:pt x="236589" y="20886"/>
                    <a:pt x="236536" y="20231"/>
                  </a:cubicBezTo>
                  <a:lnTo>
                    <a:pt x="236186" y="16472"/>
                  </a:lnTo>
                  <a:cubicBezTo>
                    <a:pt x="235412" y="7145"/>
                    <a:pt x="227628" y="0"/>
                    <a:pt x="218281" y="0"/>
                  </a:cubicBezTo>
                  <a:close/>
                  <a:moveTo>
                    <a:pt x="218281" y="69453"/>
                  </a:moveTo>
                  <a:cubicBezTo>
                    <a:pt x="234712" y="69453"/>
                    <a:pt x="248047" y="82788"/>
                    <a:pt x="248047" y="99219"/>
                  </a:cubicBezTo>
                  <a:cubicBezTo>
                    <a:pt x="248047" y="115649"/>
                    <a:pt x="234712" y="128984"/>
                    <a:pt x="218281" y="128984"/>
                  </a:cubicBezTo>
                  <a:cubicBezTo>
                    <a:pt x="201851" y="128984"/>
                    <a:pt x="188516" y="115649"/>
                    <a:pt x="188516" y="99219"/>
                  </a:cubicBezTo>
                  <a:cubicBezTo>
                    <a:pt x="188516" y="82788"/>
                    <a:pt x="201851" y="69453"/>
                    <a:pt x="218281" y="69453"/>
                  </a:cubicBezTo>
                  <a:close/>
                  <a:moveTo>
                    <a:pt x="368814" y="198438"/>
                  </a:moveTo>
                  <a:cubicBezTo>
                    <a:pt x="361631" y="198438"/>
                    <a:pt x="354447" y="201178"/>
                    <a:pt x="348970" y="206655"/>
                  </a:cubicBezTo>
                  <a:lnTo>
                    <a:pt x="257969" y="297656"/>
                  </a:lnTo>
                  <a:lnTo>
                    <a:pt x="178594" y="297656"/>
                  </a:lnTo>
                  <a:cubicBezTo>
                    <a:pt x="173117" y="297656"/>
                    <a:pt x="168672" y="293211"/>
                    <a:pt x="168672" y="287734"/>
                  </a:cubicBezTo>
                  <a:cubicBezTo>
                    <a:pt x="168672" y="282258"/>
                    <a:pt x="173117" y="277813"/>
                    <a:pt x="178594" y="277813"/>
                  </a:cubicBezTo>
                  <a:lnTo>
                    <a:pt x="228203" y="277813"/>
                  </a:lnTo>
                  <a:cubicBezTo>
                    <a:pt x="244574" y="277813"/>
                    <a:pt x="257969" y="264418"/>
                    <a:pt x="257969" y="248047"/>
                  </a:cubicBezTo>
                  <a:cubicBezTo>
                    <a:pt x="257969" y="231676"/>
                    <a:pt x="244574" y="218281"/>
                    <a:pt x="228203" y="218281"/>
                  </a:cubicBezTo>
                  <a:lnTo>
                    <a:pt x="132085" y="218281"/>
                  </a:lnTo>
                  <a:cubicBezTo>
                    <a:pt x="111051" y="218281"/>
                    <a:pt x="90886" y="226653"/>
                    <a:pt x="76003" y="241536"/>
                  </a:cubicBezTo>
                  <a:lnTo>
                    <a:pt x="0" y="317500"/>
                  </a:lnTo>
                  <a:lnTo>
                    <a:pt x="79375" y="396875"/>
                  </a:lnTo>
                  <a:lnTo>
                    <a:pt x="119063" y="357188"/>
                  </a:lnTo>
                  <a:lnTo>
                    <a:pt x="261380" y="357188"/>
                  </a:lnTo>
                  <a:cubicBezTo>
                    <a:pt x="271897" y="357188"/>
                    <a:pt x="281998" y="353002"/>
                    <a:pt x="289439" y="345561"/>
                  </a:cubicBezTo>
                  <a:lnTo>
                    <a:pt x="388658" y="246342"/>
                  </a:lnTo>
                  <a:cubicBezTo>
                    <a:pt x="399611" y="235389"/>
                    <a:pt x="399611" y="217609"/>
                    <a:pt x="388658" y="206655"/>
                  </a:cubicBezTo>
                  <a:cubicBezTo>
                    <a:pt x="383181" y="201178"/>
                    <a:pt x="375997" y="198438"/>
                    <a:pt x="368814" y="198438"/>
                  </a:cubicBezTo>
                  <a:close/>
                </a:path>
              </a:pathLst>
            </a:custGeom>
            <a:solidFill>
              <a:schemeClr val="bg1"/>
            </a:solidFill>
            <a:ln w="198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8426BE6-0FA5-5D28-4C08-F0AD9A577BDF}"/>
              </a:ext>
            </a:extLst>
          </p:cNvPr>
          <p:cNvGrpSpPr/>
          <p:nvPr/>
        </p:nvGrpSpPr>
        <p:grpSpPr>
          <a:xfrm>
            <a:off x="7356324" y="3259325"/>
            <a:ext cx="836810" cy="621946"/>
            <a:chOff x="8112126" y="3594311"/>
            <a:chExt cx="922816" cy="685868"/>
          </a:xfrm>
        </p:grpSpPr>
        <p:sp>
          <p:nvSpPr>
            <p:cNvPr id="44" name="Forme libre : forme 29">
              <a:extLst>
                <a:ext uri="{FF2B5EF4-FFF2-40B4-BE49-F238E27FC236}">
                  <a16:creationId xmlns:a16="http://schemas.microsoft.com/office/drawing/2014/main" id="{FC7EBF36-9C7C-242D-475D-C44E897D2FAC}"/>
                </a:ext>
              </a:extLst>
            </p:cNvPr>
            <p:cNvSpPr/>
            <p:nvPr/>
          </p:nvSpPr>
          <p:spPr>
            <a:xfrm>
              <a:off x="8112126" y="3594311"/>
              <a:ext cx="922816" cy="685868"/>
            </a:xfrm>
            <a:custGeom>
              <a:avLst/>
              <a:gdLst>
                <a:gd name="connsiteX0" fmla="*/ 133949 w 922816"/>
                <a:gd name="connsiteY0" fmla="*/ 0 h 685868"/>
                <a:gd name="connsiteX1" fmla="*/ 447199 w 922816"/>
                <a:gd name="connsiteY1" fmla="*/ 0 h 685868"/>
                <a:gd name="connsiteX2" fmla="*/ 453866 w 922816"/>
                <a:gd name="connsiteY2" fmla="*/ 0 h 685868"/>
                <a:gd name="connsiteX3" fmla="*/ 838882 w 922816"/>
                <a:gd name="connsiteY3" fmla="*/ 0 h 685868"/>
                <a:gd name="connsiteX4" fmla="*/ 838882 w 922816"/>
                <a:gd name="connsiteY4" fmla="*/ 30 h 685868"/>
                <a:gd name="connsiteX5" fmla="*/ 897359 w 922816"/>
                <a:gd name="connsiteY5" fmla="*/ 30 h 685868"/>
                <a:gd name="connsiteX6" fmla="*/ 897390 w 922816"/>
                <a:gd name="connsiteY6" fmla="*/ 60 h 685868"/>
                <a:gd name="connsiteX7" fmla="*/ 922749 w 922816"/>
                <a:gd name="connsiteY7" fmla="*/ 27319 h 685868"/>
                <a:gd name="connsiteX8" fmla="*/ 878906 w 922816"/>
                <a:gd name="connsiteY8" fmla="*/ 658610 h 685868"/>
                <a:gd name="connsiteX9" fmla="*/ 849778 w 922816"/>
                <a:gd name="connsiteY9" fmla="*/ 685868 h 685868"/>
                <a:gd name="connsiteX10" fmla="*/ 651488 w 922816"/>
                <a:gd name="connsiteY10" fmla="*/ 685868 h 685868"/>
                <a:gd name="connsiteX11" fmla="*/ 653592 w 922816"/>
                <a:gd name="connsiteY11" fmla="*/ 685402 h 685868"/>
                <a:gd name="connsiteX12" fmla="*/ 453866 w 922816"/>
                <a:gd name="connsiteY12" fmla="*/ 685402 h 685868"/>
                <a:gd name="connsiteX13" fmla="*/ 447199 w 922816"/>
                <a:gd name="connsiteY13" fmla="*/ 685402 h 685868"/>
                <a:gd name="connsiteX14" fmla="*/ 111310 w 922816"/>
                <a:gd name="connsiteY14" fmla="*/ 685402 h 685868"/>
                <a:gd name="connsiteX15" fmla="*/ 111753 w 922816"/>
                <a:gd name="connsiteY15" fmla="*/ 685838 h 685868"/>
                <a:gd name="connsiteX16" fmla="*/ 25423 w 922816"/>
                <a:gd name="connsiteY16" fmla="*/ 685838 h 685868"/>
                <a:gd name="connsiteX17" fmla="*/ 64 w 922816"/>
                <a:gd name="connsiteY17" fmla="*/ 658580 h 685868"/>
                <a:gd name="connsiteX18" fmla="*/ 43938 w 922816"/>
                <a:gd name="connsiteY18" fmla="*/ 27289 h 685868"/>
                <a:gd name="connsiteX19" fmla="*/ 73066 w 922816"/>
                <a:gd name="connsiteY19" fmla="*/ 30 h 685868"/>
                <a:gd name="connsiteX20" fmla="*/ 133949 w 922816"/>
                <a:gd name="connsiteY20" fmla="*/ 30 h 68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2816" h="685868">
                  <a:moveTo>
                    <a:pt x="133949" y="0"/>
                  </a:moveTo>
                  <a:lnTo>
                    <a:pt x="447199" y="0"/>
                  </a:lnTo>
                  <a:lnTo>
                    <a:pt x="453866" y="0"/>
                  </a:lnTo>
                  <a:lnTo>
                    <a:pt x="838882" y="0"/>
                  </a:lnTo>
                  <a:lnTo>
                    <a:pt x="838882" y="30"/>
                  </a:lnTo>
                  <a:lnTo>
                    <a:pt x="897359" y="30"/>
                  </a:lnTo>
                  <a:lnTo>
                    <a:pt x="897390" y="60"/>
                  </a:lnTo>
                  <a:cubicBezTo>
                    <a:pt x="912376" y="60"/>
                    <a:pt x="923804" y="12333"/>
                    <a:pt x="922749" y="27319"/>
                  </a:cubicBezTo>
                  <a:lnTo>
                    <a:pt x="878906" y="658610"/>
                  </a:lnTo>
                  <a:cubicBezTo>
                    <a:pt x="877880" y="673596"/>
                    <a:pt x="864764" y="685868"/>
                    <a:pt x="849778" y="685868"/>
                  </a:cubicBezTo>
                  <a:lnTo>
                    <a:pt x="651488" y="685868"/>
                  </a:lnTo>
                  <a:lnTo>
                    <a:pt x="653592" y="685402"/>
                  </a:lnTo>
                  <a:lnTo>
                    <a:pt x="453866" y="685402"/>
                  </a:lnTo>
                  <a:lnTo>
                    <a:pt x="447199" y="685402"/>
                  </a:lnTo>
                  <a:lnTo>
                    <a:pt x="111310" y="685402"/>
                  </a:lnTo>
                  <a:lnTo>
                    <a:pt x="111753" y="685838"/>
                  </a:lnTo>
                  <a:lnTo>
                    <a:pt x="25423" y="685838"/>
                  </a:lnTo>
                  <a:cubicBezTo>
                    <a:pt x="10437" y="685838"/>
                    <a:pt x="-961" y="673566"/>
                    <a:pt x="64" y="658580"/>
                  </a:cubicBezTo>
                  <a:lnTo>
                    <a:pt x="43938" y="27289"/>
                  </a:lnTo>
                  <a:cubicBezTo>
                    <a:pt x="44963" y="12303"/>
                    <a:pt x="58080" y="30"/>
                    <a:pt x="73066" y="30"/>
                  </a:cubicBezTo>
                  <a:lnTo>
                    <a:pt x="133949" y="3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BE" sz="1632"/>
            </a:p>
          </p:txBody>
        </p:sp>
        <p:sp>
          <p:nvSpPr>
            <p:cNvPr id="64" name="Graphic 62">
              <a:extLst>
                <a:ext uri="{FF2B5EF4-FFF2-40B4-BE49-F238E27FC236}">
                  <a16:creationId xmlns:a16="http://schemas.microsoft.com/office/drawing/2014/main" id="{E8AC6A4D-D99E-D159-D863-7AF8A8C900FE}"/>
                </a:ext>
              </a:extLst>
            </p:cNvPr>
            <p:cNvSpPr/>
            <p:nvPr/>
          </p:nvSpPr>
          <p:spPr>
            <a:xfrm>
              <a:off x="8377302" y="3730870"/>
              <a:ext cx="381000" cy="412750"/>
            </a:xfrm>
            <a:custGeom>
              <a:avLst/>
              <a:gdLst>
                <a:gd name="connsiteX0" fmla="*/ 79375 w 381000"/>
                <a:gd name="connsiteY0" fmla="*/ 0 h 412750"/>
                <a:gd name="connsiteX1" fmla="*/ 63500 w 381000"/>
                <a:gd name="connsiteY1" fmla="*/ 15875 h 412750"/>
                <a:gd name="connsiteX2" fmla="*/ 79375 w 381000"/>
                <a:gd name="connsiteY2" fmla="*/ 31750 h 412750"/>
                <a:gd name="connsiteX3" fmla="*/ 95250 w 381000"/>
                <a:gd name="connsiteY3" fmla="*/ 15875 h 412750"/>
                <a:gd name="connsiteX4" fmla="*/ 79375 w 381000"/>
                <a:gd name="connsiteY4" fmla="*/ 0 h 412750"/>
                <a:gd name="connsiteX5" fmla="*/ 190593 w 381000"/>
                <a:gd name="connsiteY5" fmla="*/ 0 h 412750"/>
                <a:gd name="connsiteX6" fmla="*/ 175245 w 381000"/>
                <a:gd name="connsiteY6" fmla="*/ 1767 h 412750"/>
                <a:gd name="connsiteX7" fmla="*/ 128922 w 381000"/>
                <a:gd name="connsiteY7" fmla="*/ 47563 h 412750"/>
                <a:gd name="connsiteX8" fmla="*/ 145448 w 381000"/>
                <a:gd name="connsiteY8" fmla="*/ 107963 h 412750"/>
                <a:gd name="connsiteX9" fmla="*/ 155928 w 381000"/>
                <a:gd name="connsiteY9" fmla="*/ 127000 h 412750"/>
                <a:gd name="connsiteX10" fmla="*/ 225103 w 381000"/>
                <a:gd name="connsiteY10" fmla="*/ 127000 h 412750"/>
                <a:gd name="connsiteX11" fmla="*/ 235800 w 381000"/>
                <a:gd name="connsiteY11" fmla="*/ 107683 h 412750"/>
                <a:gd name="connsiteX12" fmla="*/ 254000 w 381000"/>
                <a:gd name="connsiteY12" fmla="*/ 63500 h 412750"/>
                <a:gd name="connsiteX13" fmla="*/ 190593 w 381000"/>
                <a:gd name="connsiteY13" fmla="*/ 0 h 412750"/>
                <a:gd name="connsiteX14" fmla="*/ 301625 w 381000"/>
                <a:gd name="connsiteY14" fmla="*/ 0 h 412750"/>
                <a:gd name="connsiteX15" fmla="*/ 285750 w 381000"/>
                <a:gd name="connsiteY15" fmla="*/ 15875 h 412750"/>
                <a:gd name="connsiteX16" fmla="*/ 301625 w 381000"/>
                <a:gd name="connsiteY16" fmla="*/ 31750 h 412750"/>
                <a:gd name="connsiteX17" fmla="*/ 317500 w 381000"/>
                <a:gd name="connsiteY17" fmla="*/ 15875 h 412750"/>
                <a:gd name="connsiteX18" fmla="*/ 301625 w 381000"/>
                <a:gd name="connsiteY18" fmla="*/ 0 h 412750"/>
                <a:gd name="connsiteX19" fmla="*/ 47625 w 381000"/>
                <a:gd name="connsiteY19" fmla="*/ 47625 h 412750"/>
                <a:gd name="connsiteX20" fmla="*/ 31750 w 381000"/>
                <a:gd name="connsiteY20" fmla="*/ 63500 h 412750"/>
                <a:gd name="connsiteX21" fmla="*/ 47625 w 381000"/>
                <a:gd name="connsiteY21" fmla="*/ 79375 h 412750"/>
                <a:gd name="connsiteX22" fmla="*/ 63500 w 381000"/>
                <a:gd name="connsiteY22" fmla="*/ 63500 h 412750"/>
                <a:gd name="connsiteX23" fmla="*/ 47625 w 381000"/>
                <a:gd name="connsiteY23" fmla="*/ 47625 h 412750"/>
                <a:gd name="connsiteX24" fmla="*/ 333375 w 381000"/>
                <a:gd name="connsiteY24" fmla="*/ 47625 h 412750"/>
                <a:gd name="connsiteX25" fmla="*/ 317500 w 381000"/>
                <a:gd name="connsiteY25" fmla="*/ 63500 h 412750"/>
                <a:gd name="connsiteX26" fmla="*/ 333375 w 381000"/>
                <a:gd name="connsiteY26" fmla="*/ 79375 h 412750"/>
                <a:gd name="connsiteX27" fmla="*/ 349250 w 381000"/>
                <a:gd name="connsiteY27" fmla="*/ 63500 h 412750"/>
                <a:gd name="connsiteX28" fmla="*/ 333375 w 381000"/>
                <a:gd name="connsiteY28" fmla="*/ 47625 h 412750"/>
                <a:gd name="connsiteX29" fmla="*/ 79375 w 381000"/>
                <a:gd name="connsiteY29" fmla="*/ 95250 h 412750"/>
                <a:gd name="connsiteX30" fmla="*/ 63500 w 381000"/>
                <a:gd name="connsiteY30" fmla="*/ 111125 h 412750"/>
                <a:gd name="connsiteX31" fmla="*/ 79375 w 381000"/>
                <a:gd name="connsiteY31" fmla="*/ 127000 h 412750"/>
                <a:gd name="connsiteX32" fmla="*/ 95250 w 381000"/>
                <a:gd name="connsiteY32" fmla="*/ 111125 h 412750"/>
                <a:gd name="connsiteX33" fmla="*/ 79375 w 381000"/>
                <a:gd name="connsiteY33" fmla="*/ 95250 h 412750"/>
                <a:gd name="connsiteX34" fmla="*/ 301625 w 381000"/>
                <a:gd name="connsiteY34" fmla="*/ 95250 h 412750"/>
                <a:gd name="connsiteX35" fmla="*/ 285750 w 381000"/>
                <a:gd name="connsiteY35" fmla="*/ 111125 h 412750"/>
                <a:gd name="connsiteX36" fmla="*/ 301625 w 381000"/>
                <a:gd name="connsiteY36" fmla="*/ 127000 h 412750"/>
                <a:gd name="connsiteX37" fmla="*/ 317500 w 381000"/>
                <a:gd name="connsiteY37" fmla="*/ 111125 h 412750"/>
                <a:gd name="connsiteX38" fmla="*/ 301625 w 381000"/>
                <a:gd name="connsiteY38" fmla="*/ 95250 h 412750"/>
                <a:gd name="connsiteX39" fmla="*/ 158750 w 381000"/>
                <a:gd name="connsiteY39" fmla="*/ 142875 h 412750"/>
                <a:gd name="connsiteX40" fmla="*/ 195833 w 381000"/>
                <a:gd name="connsiteY40" fmla="*/ 174191 h 412750"/>
                <a:gd name="connsiteX41" fmla="*/ 222095 w 381000"/>
                <a:gd name="connsiteY41" fmla="*/ 142875 h 412750"/>
                <a:gd name="connsiteX42" fmla="*/ 158750 w 381000"/>
                <a:gd name="connsiteY42" fmla="*/ 142875 h 412750"/>
                <a:gd name="connsiteX43" fmla="*/ 95250 w 381000"/>
                <a:gd name="connsiteY43" fmla="*/ 174656 h 412750"/>
                <a:gd name="connsiteX44" fmla="*/ 25580 w 381000"/>
                <a:gd name="connsiteY44" fmla="*/ 239272 h 412750"/>
                <a:gd name="connsiteX45" fmla="*/ 35440 w 381000"/>
                <a:gd name="connsiteY45" fmla="*/ 270464 h 412750"/>
                <a:gd name="connsiteX46" fmla="*/ 30944 w 381000"/>
                <a:gd name="connsiteY46" fmla="*/ 281998 h 412750"/>
                <a:gd name="connsiteX47" fmla="*/ 42633 w 381000"/>
                <a:gd name="connsiteY47" fmla="*/ 304540 h 412750"/>
                <a:gd name="connsiteX48" fmla="*/ 63500 w 381000"/>
                <a:gd name="connsiteY48" fmla="*/ 336879 h 412750"/>
                <a:gd name="connsiteX49" fmla="*/ 63500 w 381000"/>
                <a:gd name="connsiteY49" fmla="*/ 354738 h 412750"/>
                <a:gd name="connsiteX50" fmla="*/ 0 w 381000"/>
                <a:gd name="connsiteY50" fmla="*/ 412750 h 412750"/>
                <a:gd name="connsiteX51" fmla="*/ 190500 w 381000"/>
                <a:gd name="connsiteY51" fmla="*/ 412750 h 412750"/>
                <a:gd name="connsiteX52" fmla="*/ 127000 w 381000"/>
                <a:gd name="connsiteY52" fmla="*/ 354738 h 412750"/>
                <a:gd name="connsiteX53" fmla="*/ 127000 w 381000"/>
                <a:gd name="connsiteY53" fmla="*/ 336910 h 412750"/>
                <a:gd name="connsiteX54" fmla="*/ 147867 w 381000"/>
                <a:gd name="connsiteY54" fmla="*/ 304571 h 412750"/>
                <a:gd name="connsiteX55" fmla="*/ 159556 w 381000"/>
                <a:gd name="connsiteY55" fmla="*/ 282029 h 412750"/>
                <a:gd name="connsiteX56" fmla="*/ 155060 w 381000"/>
                <a:gd name="connsiteY56" fmla="*/ 270464 h 412750"/>
                <a:gd name="connsiteX57" fmla="*/ 163122 w 381000"/>
                <a:gd name="connsiteY57" fmla="*/ 240637 h 412750"/>
                <a:gd name="connsiteX58" fmla="*/ 123837 w 381000"/>
                <a:gd name="connsiteY58" fmla="*/ 188950 h 412750"/>
                <a:gd name="connsiteX59" fmla="*/ 95250 w 381000"/>
                <a:gd name="connsiteY59" fmla="*/ 174656 h 412750"/>
                <a:gd name="connsiteX60" fmla="*/ 285750 w 381000"/>
                <a:gd name="connsiteY60" fmla="*/ 174656 h 412750"/>
                <a:gd name="connsiteX61" fmla="*/ 216080 w 381000"/>
                <a:gd name="connsiteY61" fmla="*/ 239272 h 412750"/>
                <a:gd name="connsiteX62" fmla="*/ 225940 w 381000"/>
                <a:gd name="connsiteY62" fmla="*/ 270464 h 412750"/>
                <a:gd name="connsiteX63" fmla="*/ 221444 w 381000"/>
                <a:gd name="connsiteY63" fmla="*/ 281998 h 412750"/>
                <a:gd name="connsiteX64" fmla="*/ 233133 w 381000"/>
                <a:gd name="connsiteY64" fmla="*/ 304540 h 412750"/>
                <a:gd name="connsiteX65" fmla="*/ 254000 w 381000"/>
                <a:gd name="connsiteY65" fmla="*/ 336879 h 412750"/>
                <a:gd name="connsiteX66" fmla="*/ 254000 w 381000"/>
                <a:gd name="connsiteY66" fmla="*/ 354738 h 412750"/>
                <a:gd name="connsiteX67" fmla="*/ 211584 w 381000"/>
                <a:gd name="connsiteY67" fmla="*/ 384411 h 412750"/>
                <a:gd name="connsiteX68" fmla="*/ 220111 w 381000"/>
                <a:gd name="connsiteY68" fmla="*/ 401309 h 412750"/>
                <a:gd name="connsiteX69" fmla="*/ 224544 w 381000"/>
                <a:gd name="connsiteY69" fmla="*/ 412750 h 412750"/>
                <a:gd name="connsiteX70" fmla="*/ 381000 w 381000"/>
                <a:gd name="connsiteY70" fmla="*/ 412750 h 412750"/>
                <a:gd name="connsiteX71" fmla="*/ 317500 w 381000"/>
                <a:gd name="connsiteY71" fmla="*/ 354738 h 412750"/>
                <a:gd name="connsiteX72" fmla="*/ 317500 w 381000"/>
                <a:gd name="connsiteY72" fmla="*/ 336910 h 412750"/>
                <a:gd name="connsiteX73" fmla="*/ 338367 w 381000"/>
                <a:gd name="connsiteY73" fmla="*/ 304571 h 412750"/>
                <a:gd name="connsiteX74" fmla="*/ 350056 w 381000"/>
                <a:gd name="connsiteY74" fmla="*/ 282029 h 412750"/>
                <a:gd name="connsiteX75" fmla="*/ 345560 w 381000"/>
                <a:gd name="connsiteY75" fmla="*/ 270464 h 412750"/>
                <a:gd name="connsiteX76" fmla="*/ 353622 w 381000"/>
                <a:gd name="connsiteY76" fmla="*/ 240637 h 412750"/>
                <a:gd name="connsiteX77" fmla="*/ 314337 w 381000"/>
                <a:gd name="connsiteY77" fmla="*/ 188950 h 412750"/>
                <a:gd name="connsiteX78" fmla="*/ 285750 w 381000"/>
                <a:gd name="connsiteY78" fmla="*/ 174656 h 41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81000" h="412750">
                  <a:moveTo>
                    <a:pt x="79375" y="0"/>
                  </a:moveTo>
                  <a:cubicBezTo>
                    <a:pt x="70607" y="0"/>
                    <a:pt x="63500" y="7108"/>
                    <a:pt x="63500" y="15875"/>
                  </a:cubicBezTo>
                  <a:cubicBezTo>
                    <a:pt x="63500" y="24643"/>
                    <a:pt x="70607" y="31750"/>
                    <a:pt x="79375" y="31750"/>
                  </a:cubicBezTo>
                  <a:cubicBezTo>
                    <a:pt x="88143" y="31750"/>
                    <a:pt x="95250" y="24643"/>
                    <a:pt x="95250" y="15875"/>
                  </a:cubicBezTo>
                  <a:cubicBezTo>
                    <a:pt x="95250" y="7108"/>
                    <a:pt x="88143" y="0"/>
                    <a:pt x="79375" y="0"/>
                  </a:cubicBezTo>
                  <a:close/>
                  <a:moveTo>
                    <a:pt x="190593" y="0"/>
                  </a:moveTo>
                  <a:cubicBezTo>
                    <a:pt x="185589" y="-9"/>
                    <a:pt x="180458" y="557"/>
                    <a:pt x="175245" y="1767"/>
                  </a:cubicBezTo>
                  <a:cubicBezTo>
                    <a:pt x="152750" y="7006"/>
                    <a:pt x="134415" y="25116"/>
                    <a:pt x="128922" y="47563"/>
                  </a:cubicBezTo>
                  <a:cubicBezTo>
                    <a:pt x="123128" y="71233"/>
                    <a:pt x="130669" y="93167"/>
                    <a:pt x="145448" y="107963"/>
                  </a:cubicBezTo>
                  <a:cubicBezTo>
                    <a:pt x="148846" y="111360"/>
                    <a:pt x="153134" y="118380"/>
                    <a:pt x="155928" y="127000"/>
                  </a:cubicBezTo>
                  <a:lnTo>
                    <a:pt x="225103" y="127000"/>
                  </a:lnTo>
                  <a:cubicBezTo>
                    <a:pt x="227960" y="118301"/>
                    <a:pt x="232371" y="111160"/>
                    <a:pt x="235800" y="107683"/>
                  </a:cubicBezTo>
                  <a:cubicBezTo>
                    <a:pt x="247039" y="96301"/>
                    <a:pt x="254000" y="80772"/>
                    <a:pt x="254000" y="63500"/>
                  </a:cubicBezTo>
                  <a:cubicBezTo>
                    <a:pt x="254000" y="28468"/>
                    <a:pt x="225623" y="67"/>
                    <a:pt x="190593" y="0"/>
                  </a:cubicBezTo>
                  <a:close/>
                  <a:moveTo>
                    <a:pt x="301625" y="0"/>
                  </a:moveTo>
                  <a:cubicBezTo>
                    <a:pt x="292858" y="0"/>
                    <a:pt x="285750" y="7108"/>
                    <a:pt x="285750" y="15875"/>
                  </a:cubicBezTo>
                  <a:cubicBezTo>
                    <a:pt x="285750" y="24643"/>
                    <a:pt x="292858" y="31750"/>
                    <a:pt x="301625" y="31750"/>
                  </a:cubicBezTo>
                  <a:cubicBezTo>
                    <a:pt x="310393" y="31750"/>
                    <a:pt x="317500" y="24643"/>
                    <a:pt x="317500" y="15875"/>
                  </a:cubicBezTo>
                  <a:cubicBezTo>
                    <a:pt x="317500" y="7108"/>
                    <a:pt x="310393" y="0"/>
                    <a:pt x="301625" y="0"/>
                  </a:cubicBezTo>
                  <a:close/>
                  <a:moveTo>
                    <a:pt x="47625" y="47625"/>
                  </a:moveTo>
                  <a:cubicBezTo>
                    <a:pt x="38857" y="47625"/>
                    <a:pt x="31750" y="54733"/>
                    <a:pt x="31750" y="63500"/>
                  </a:cubicBezTo>
                  <a:cubicBezTo>
                    <a:pt x="31750" y="72268"/>
                    <a:pt x="38857" y="79375"/>
                    <a:pt x="47625" y="79375"/>
                  </a:cubicBezTo>
                  <a:cubicBezTo>
                    <a:pt x="56393" y="79375"/>
                    <a:pt x="63500" y="72268"/>
                    <a:pt x="63500" y="63500"/>
                  </a:cubicBezTo>
                  <a:cubicBezTo>
                    <a:pt x="63500" y="54733"/>
                    <a:pt x="56393" y="47625"/>
                    <a:pt x="47625" y="47625"/>
                  </a:cubicBezTo>
                  <a:close/>
                  <a:moveTo>
                    <a:pt x="333375" y="47625"/>
                  </a:moveTo>
                  <a:cubicBezTo>
                    <a:pt x="324608" y="47625"/>
                    <a:pt x="317500" y="54733"/>
                    <a:pt x="317500" y="63500"/>
                  </a:cubicBezTo>
                  <a:cubicBezTo>
                    <a:pt x="317500" y="72268"/>
                    <a:pt x="324608" y="79375"/>
                    <a:pt x="333375" y="79375"/>
                  </a:cubicBezTo>
                  <a:cubicBezTo>
                    <a:pt x="342143" y="79375"/>
                    <a:pt x="349250" y="72268"/>
                    <a:pt x="349250" y="63500"/>
                  </a:cubicBezTo>
                  <a:cubicBezTo>
                    <a:pt x="349250" y="54733"/>
                    <a:pt x="342143" y="47625"/>
                    <a:pt x="333375" y="47625"/>
                  </a:cubicBezTo>
                  <a:close/>
                  <a:moveTo>
                    <a:pt x="79375" y="95250"/>
                  </a:moveTo>
                  <a:cubicBezTo>
                    <a:pt x="70607" y="95250"/>
                    <a:pt x="63500" y="102358"/>
                    <a:pt x="63500" y="111125"/>
                  </a:cubicBezTo>
                  <a:cubicBezTo>
                    <a:pt x="63500" y="119893"/>
                    <a:pt x="70607" y="127000"/>
                    <a:pt x="79375" y="127000"/>
                  </a:cubicBezTo>
                  <a:cubicBezTo>
                    <a:pt x="88143" y="127000"/>
                    <a:pt x="95250" y="119893"/>
                    <a:pt x="95250" y="111125"/>
                  </a:cubicBezTo>
                  <a:cubicBezTo>
                    <a:pt x="95250" y="102358"/>
                    <a:pt x="88143" y="95250"/>
                    <a:pt x="79375" y="95250"/>
                  </a:cubicBezTo>
                  <a:close/>
                  <a:moveTo>
                    <a:pt x="301625" y="95250"/>
                  </a:moveTo>
                  <a:cubicBezTo>
                    <a:pt x="292858" y="95250"/>
                    <a:pt x="285750" y="102358"/>
                    <a:pt x="285750" y="111125"/>
                  </a:cubicBezTo>
                  <a:cubicBezTo>
                    <a:pt x="285750" y="119893"/>
                    <a:pt x="292858" y="127000"/>
                    <a:pt x="301625" y="127000"/>
                  </a:cubicBezTo>
                  <a:cubicBezTo>
                    <a:pt x="310393" y="127000"/>
                    <a:pt x="317500" y="119893"/>
                    <a:pt x="317500" y="111125"/>
                  </a:cubicBezTo>
                  <a:cubicBezTo>
                    <a:pt x="317500" y="102358"/>
                    <a:pt x="310393" y="95250"/>
                    <a:pt x="301625" y="95250"/>
                  </a:cubicBezTo>
                  <a:close/>
                  <a:moveTo>
                    <a:pt x="158750" y="142875"/>
                  </a:moveTo>
                  <a:cubicBezTo>
                    <a:pt x="158750" y="162163"/>
                    <a:pt x="175942" y="177414"/>
                    <a:pt x="195833" y="174191"/>
                  </a:cubicBezTo>
                  <a:cubicBezTo>
                    <a:pt x="210883" y="171730"/>
                    <a:pt x="221349" y="158020"/>
                    <a:pt x="222095" y="142875"/>
                  </a:cubicBezTo>
                  <a:lnTo>
                    <a:pt x="158750" y="142875"/>
                  </a:lnTo>
                  <a:close/>
                  <a:moveTo>
                    <a:pt x="95250" y="174656"/>
                  </a:moveTo>
                  <a:cubicBezTo>
                    <a:pt x="56785" y="174656"/>
                    <a:pt x="25580" y="197807"/>
                    <a:pt x="25580" y="239272"/>
                  </a:cubicBezTo>
                  <a:cubicBezTo>
                    <a:pt x="25580" y="256798"/>
                    <a:pt x="35440" y="270464"/>
                    <a:pt x="35440" y="270464"/>
                  </a:cubicBezTo>
                  <a:cubicBezTo>
                    <a:pt x="35440" y="270464"/>
                    <a:pt x="30944" y="272632"/>
                    <a:pt x="30944" y="281998"/>
                  </a:cubicBezTo>
                  <a:cubicBezTo>
                    <a:pt x="30944" y="300191"/>
                    <a:pt x="42633" y="304540"/>
                    <a:pt x="42633" y="304540"/>
                  </a:cubicBezTo>
                  <a:cubicBezTo>
                    <a:pt x="43887" y="315589"/>
                    <a:pt x="57293" y="330497"/>
                    <a:pt x="63500" y="336879"/>
                  </a:cubicBezTo>
                  <a:lnTo>
                    <a:pt x="63500" y="354738"/>
                  </a:lnTo>
                  <a:cubicBezTo>
                    <a:pt x="48704" y="377360"/>
                    <a:pt x="15145" y="373460"/>
                    <a:pt x="0" y="412750"/>
                  </a:cubicBezTo>
                  <a:lnTo>
                    <a:pt x="190500" y="412750"/>
                  </a:lnTo>
                  <a:cubicBezTo>
                    <a:pt x="175355" y="373460"/>
                    <a:pt x="141796" y="377344"/>
                    <a:pt x="127000" y="354738"/>
                  </a:cubicBezTo>
                  <a:lnTo>
                    <a:pt x="127000" y="336910"/>
                  </a:lnTo>
                  <a:cubicBezTo>
                    <a:pt x="133207" y="330528"/>
                    <a:pt x="146613" y="315604"/>
                    <a:pt x="147867" y="304571"/>
                  </a:cubicBezTo>
                  <a:cubicBezTo>
                    <a:pt x="147867" y="304571"/>
                    <a:pt x="159556" y="296492"/>
                    <a:pt x="159556" y="282029"/>
                  </a:cubicBezTo>
                  <a:cubicBezTo>
                    <a:pt x="159556" y="271996"/>
                    <a:pt x="155060" y="270464"/>
                    <a:pt x="155060" y="270464"/>
                  </a:cubicBezTo>
                  <a:cubicBezTo>
                    <a:pt x="155060" y="270464"/>
                    <a:pt x="163122" y="255210"/>
                    <a:pt x="163122" y="240637"/>
                  </a:cubicBezTo>
                  <a:cubicBezTo>
                    <a:pt x="163122" y="211427"/>
                    <a:pt x="148460" y="188950"/>
                    <a:pt x="123837" y="188950"/>
                  </a:cubicBezTo>
                  <a:cubicBezTo>
                    <a:pt x="123837" y="188950"/>
                    <a:pt x="113363" y="174656"/>
                    <a:pt x="95250" y="174656"/>
                  </a:cubicBezTo>
                  <a:close/>
                  <a:moveTo>
                    <a:pt x="285750" y="174656"/>
                  </a:moveTo>
                  <a:cubicBezTo>
                    <a:pt x="247285" y="174656"/>
                    <a:pt x="216080" y="197807"/>
                    <a:pt x="216080" y="239272"/>
                  </a:cubicBezTo>
                  <a:cubicBezTo>
                    <a:pt x="216080" y="256798"/>
                    <a:pt x="225940" y="270464"/>
                    <a:pt x="225940" y="270464"/>
                  </a:cubicBezTo>
                  <a:cubicBezTo>
                    <a:pt x="225940" y="270464"/>
                    <a:pt x="221444" y="272632"/>
                    <a:pt x="221444" y="281998"/>
                  </a:cubicBezTo>
                  <a:cubicBezTo>
                    <a:pt x="221444" y="300191"/>
                    <a:pt x="233133" y="304540"/>
                    <a:pt x="233133" y="304540"/>
                  </a:cubicBezTo>
                  <a:cubicBezTo>
                    <a:pt x="234387" y="315589"/>
                    <a:pt x="247793" y="330497"/>
                    <a:pt x="254000" y="336879"/>
                  </a:cubicBezTo>
                  <a:lnTo>
                    <a:pt x="254000" y="354738"/>
                  </a:lnTo>
                  <a:cubicBezTo>
                    <a:pt x="244380" y="369438"/>
                    <a:pt x="226840" y="372981"/>
                    <a:pt x="211584" y="384411"/>
                  </a:cubicBezTo>
                  <a:cubicBezTo>
                    <a:pt x="214695" y="389427"/>
                    <a:pt x="217634" y="394895"/>
                    <a:pt x="220111" y="401309"/>
                  </a:cubicBezTo>
                  <a:lnTo>
                    <a:pt x="224544" y="412750"/>
                  </a:lnTo>
                  <a:lnTo>
                    <a:pt x="381000" y="412750"/>
                  </a:lnTo>
                  <a:cubicBezTo>
                    <a:pt x="365855" y="373460"/>
                    <a:pt x="332296" y="377344"/>
                    <a:pt x="317500" y="354738"/>
                  </a:cubicBezTo>
                  <a:lnTo>
                    <a:pt x="317500" y="336910"/>
                  </a:lnTo>
                  <a:cubicBezTo>
                    <a:pt x="323707" y="330528"/>
                    <a:pt x="337113" y="315604"/>
                    <a:pt x="338367" y="304571"/>
                  </a:cubicBezTo>
                  <a:cubicBezTo>
                    <a:pt x="338367" y="304571"/>
                    <a:pt x="350056" y="296492"/>
                    <a:pt x="350056" y="282029"/>
                  </a:cubicBezTo>
                  <a:cubicBezTo>
                    <a:pt x="350056" y="271996"/>
                    <a:pt x="345560" y="270464"/>
                    <a:pt x="345560" y="270464"/>
                  </a:cubicBezTo>
                  <a:cubicBezTo>
                    <a:pt x="345560" y="270464"/>
                    <a:pt x="353622" y="255210"/>
                    <a:pt x="353622" y="240637"/>
                  </a:cubicBezTo>
                  <a:cubicBezTo>
                    <a:pt x="353622" y="211427"/>
                    <a:pt x="338960" y="188950"/>
                    <a:pt x="314337" y="188950"/>
                  </a:cubicBezTo>
                  <a:cubicBezTo>
                    <a:pt x="314337" y="188950"/>
                    <a:pt x="303863" y="174656"/>
                    <a:pt x="285750" y="174656"/>
                  </a:cubicBezTo>
                  <a:close/>
                </a:path>
              </a:pathLst>
            </a:custGeom>
            <a:solidFill>
              <a:schemeClr val="bg1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111337-6103-84C0-58DC-39A26253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DE02-1724-4243-BC48-E30727165F36}" type="datetime1">
              <a:rPr lang="en-GB" smtClean="0">
                <a:solidFill>
                  <a:schemeClr val="accent3"/>
                </a:solidFill>
              </a:rPr>
              <a:t>16/04/2026</a:t>
            </a:fld>
            <a:endParaRPr lang="en-GB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C1B31-BC1A-765D-C09A-642DDD4D6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Confidential | Stariongroup.eu</a:t>
            </a:r>
            <a:endParaRPr lang="en-GB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F5A4E-E942-0830-3AFB-69714EAB6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z="816"/>
              <a:t>4</a:t>
            </a:fld>
            <a:endParaRPr lang="en-GB" sz="816"/>
          </a:p>
        </p:txBody>
      </p: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450750B9-D485-29EE-2487-2844212BAE6D}"/>
              </a:ext>
            </a:extLst>
          </p:cNvPr>
          <p:cNvSpPr/>
          <p:nvPr/>
        </p:nvSpPr>
        <p:spPr>
          <a:xfrm>
            <a:off x="291748" y="6331126"/>
            <a:ext cx="552786" cy="32153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05D63-B205-0988-D1C2-E4B4958935DC}"/>
              </a:ext>
            </a:extLst>
          </p:cNvPr>
          <p:cNvSpPr txBox="1"/>
          <p:nvPr/>
        </p:nvSpPr>
        <p:spPr>
          <a:xfrm>
            <a:off x="8417008" y="4255891"/>
            <a:ext cx="2689813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81"/>
              </a:spcBef>
              <a:spcAft>
                <a:spcPts val="181"/>
              </a:spcAft>
            </a:pPr>
            <a:r>
              <a:rPr lang="en-GB" sz="1800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I</a:t>
            </a:r>
            <a:r>
              <a:rPr lang="en-GB" sz="1800" baseline="30000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2</a:t>
            </a:r>
            <a:r>
              <a:rPr lang="en-GB" sz="1800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C</a:t>
            </a:r>
            <a:r>
              <a:rPr lang="en-GB" sz="1800" baseline="30000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2</a:t>
            </a:r>
          </a:p>
          <a:p>
            <a:pPr>
              <a:spcBef>
                <a:spcPts val="181"/>
              </a:spcBef>
              <a:spcAft>
                <a:spcPts val="181"/>
              </a:spcAft>
            </a:pPr>
            <a:r>
              <a:rPr lang="en-GB" sz="1800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Integrity, Inspiration, Care and Collaboration</a:t>
            </a:r>
          </a:p>
        </p:txBody>
      </p:sp>
      <p:sp>
        <p:nvSpPr>
          <p:cNvPr id="15" name="Forme libre : forme 29">
            <a:extLst>
              <a:ext uri="{FF2B5EF4-FFF2-40B4-BE49-F238E27FC236}">
                <a16:creationId xmlns:a16="http://schemas.microsoft.com/office/drawing/2014/main" id="{3FA307EC-68BF-619C-3C44-B958AF860F42}"/>
              </a:ext>
            </a:extLst>
          </p:cNvPr>
          <p:cNvSpPr/>
          <p:nvPr/>
        </p:nvSpPr>
        <p:spPr>
          <a:xfrm>
            <a:off x="7386931" y="4452214"/>
            <a:ext cx="836810" cy="621946"/>
          </a:xfrm>
          <a:custGeom>
            <a:avLst/>
            <a:gdLst>
              <a:gd name="connsiteX0" fmla="*/ 133949 w 922816"/>
              <a:gd name="connsiteY0" fmla="*/ 0 h 685868"/>
              <a:gd name="connsiteX1" fmla="*/ 447199 w 922816"/>
              <a:gd name="connsiteY1" fmla="*/ 0 h 685868"/>
              <a:gd name="connsiteX2" fmla="*/ 453866 w 922816"/>
              <a:gd name="connsiteY2" fmla="*/ 0 h 685868"/>
              <a:gd name="connsiteX3" fmla="*/ 838882 w 922816"/>
              <a:gd name="connsiteY3" fmla="*/ 0 h 685868"/>
              <a:gd name="connsiteX4" fmla="*/ 838882 w 922816"/>
              <a:gd name="connsiteY4" fmla="*/ 30 h 685868"/>
              <a:gd name="connsiteX5" fmla="*/ 897359 w 922816"/>
              <a:gd name="connsiteY5" fmla="*/ 30 h 685868"/>
              <a:gd name="connsiteX6" fmla="*/ 897390 w 922816"/>
              <a:gd name="connsiteY6" fmla="*/ 60 h 685868"/>
              <a:gd name="connsiteX7" fmla="*/ 922749 w 922816"/>
              <a:gd name="connsiteY7" fmla="*/ 27319 h 685868"/>
              <a:gd name="connsiteX8" fmla="*/ 878906 w 922816"/>
              <a:gd name="connsiteY8" fmla="*/ 658610 h 685868"/>
              <a:gd name="connsiteX9" fmla="*/ 849778 w 922816"/>
              <a:gd name="connsiteY9" fmla="*/ 685868 h 685868"/>
              <a:gd name="connsiteX10" fmla="*/ 651488 w 922816"/>
              <a:gd name="connsiteY10" fmla="*/ 685868 h 685868"/>
              <a:gd name="connsiteX11" fmla="*/ 653592 w 922816"/>
              <a:gd name="connsiteY11" fmla="*/ 685402 h 685868"/>
              <a:gd name="connsiteX12" fmla="*/ 453866 w 922816"/>
              <a:gd name="connsiteY12" fmla="*/ 685402 h 685868"/>
              <a:gd name="connsiteX13" fmla="*/ 447199 w 922816"/>
              <a:gd name="connsiteY13" fmla="*/ 685402 h 685868"/>
              <a:gd name="connsiteX14" fmla="*/ 111310 w 922816"/>
              <a:gd name="connsiteY14" fmla="*/ 685402 h 685868"/>
              <a:gd name="connsiteX15" fmla="*/ 111753 w 922816"/>
              <a:gd name="connsiteY15" fmla="*/ 685838 h 685868"/>
              <a:gd name="connsiteX16" fmla="*/ 25423 w 922816"/>
              <a:gd name="connsiteY16" fmla="*/ 685838 h 685868"/>
              <a:gd name="connsiteX17" fmla="*/ 64 w 922816"/>
              <a:gd name="connsiteY17" fmla="*/ 658580 h 685868"/>
              <a:gd name="connsiteX18" fmla="*/ 43938 w 922816"/>
              <a:gd name="connsiteY18" fmla="*/ 27289 h 685868"/>
              <a:gd name="connsiteX19" fmla="*/ 73066 w 922816"/>
              <a:gd name="connsiteY19" fmla="*/ 30 h 685868"/>
              <a:gd name="connsiteX20" fmla="*/ 133949 w 922816"/>
              <a:gd name="connsiteY20" fmla="*/ 30 h 685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2816" h="685868">
                <a:moveTo>
                  <a:pt x="133949" y="0"/>
                </a:moveTo>
                <a:lnTo>
                  <a:pt x="447199" y="0"/>
                </a:lnTo>
                <a:lnTo>
                  <a:pt x="453866" y="0"/>
                </a:lnTo>
                <a:lnTo>
                  <a:pt x="838882" y="0"/>
                </a:lnTo>
                <a:lnTo>
                  <a:pt x="838882" y="30"/>
                </a:lnTo>
                <a:lnTo>
                  <a:pt x="897359" y="30"/>
                </a:lnTo>
                <a:lnTo>
                  <a:pt x="897390" y="60"/>
                </a:lnTo>
                <a:cubicBezTo>
                  <a:pt x="912376" y="60"/>
                  <a:pt x="923804" y="12333"/>
                  <a:pt x="922749" y="27319"/>
                </a:cubicBezTo>
                <a:lnTo>
                  <a:pt x="878906" y="658610"/>
                </a:lnTo>
                <a:cubicBezTo>
                  <a:pt x="877880" y="673596"/>
                  <a:pt x="864764" y="685868"/>
                  <a:pt x="849778" y="685868"/>
                </a:cubicBezTo>
                <a:lnTo>
                  <a:pt x="651488" y="685868"/>
                </a:lnTo>
                <a:lnTo>
                  <a:pt x="653592" y="685402"/>
                </a:lnTo>
                <a:lnTo>
                  <a:pt x="453866" y="685402"/>
                </a:lnTo>
                <a:lnTo>
                  <a:pt x="447199" y="685402"/>
                </a:lnTo>
                <a:lnTo>
                  <a:pt x="111310" y="685402"/>
                </a:lnTo>
                <a:lnTo>
                  <a:pt x="111753" y="685838"/>
                </a:lnTo>
                <a:lnTo>
                  <a:pt x="25423" y="685838"/>
                </a:lnTo>
                <a:cubicBezTo>
                  <a:pt x="10437" y="685838"/>
                  <a:pt x="-961" y="673566"/>
                  <a:pt x="64" y="658580"/>
                </a:cubicBezTo>
                <a:lnTo>
                  <a:pt x="43938" y="27289"/>
                </a:lnTo>
                <a:cubicBezTo>
                  <a:pt x="44963" y="12303"/>
                  <a:pt x="58080" y="30"/>
                  <a:pt x="73066" y="30"/>
                </a:cubicBezTo>
                <a:lnTo>
                  <a:pt x="133949" y="3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 sz="1632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4B009F-5CCE-D955-7139-C365F1258020}"/>
              </a:ext>
            </a:extLst>
          </p:cNvPr>
          <p:cNvSpPr txBox="1"/>
          <p:nvPr/>
        </p:nvSpPr>
        <p:spPr>
          <a:xfrm>
            <a:off x="7456472" y="4597080"/>
            <a:ext cx="76726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BE" b="1" dirty="0">
                <a:solidFill>
                  <a:schemeClr val="bg1"/>
                </a:solidFill>
                <a:cs typeface="Segoe UI" panose="020B0502040204020203" pitchFamily="34" charset="0"/>
              </a:rPr>
              <a:t>Values</a:t>
            </a:r>
            <a:endParaRPr lang="en-BE" b="1" dirty="0">
              <a:solidFill>
                <a:schemeClr val="bg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8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1459E-2516-3DA5-4092-5D5715530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9956E9-8681-183F-A327-232E3FC438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39" y="43186"/>
            <a:ext cx="12191522" cy="681481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12276183-2B83-2E3F-ACB1-10EDFD1B33A7}"/>
              </a:ext>
            </a:extLst>
          </p:cNvPr>
          <p:cNvSpPr/>
          <p:nvPr/>
        </p:nvSpPr>
        <p:spPr>
          <a:xfrm>
            <a:off x="240" y="43186"/>
            <a:ext cx="12191521" cy="6814813"/>
          </a:xfrm>
          <a:prstGeom prst="rect">
            <a:avLst/>
          </a:prstGeom>
          <a:gradFill flip="none" rotWithShape="1">
            <a:gsLst>
              <a:gs pos="55000">
                <a:schemeClr val="accent1">
                  <a:alpha val="94000"/>
                </a:schemeClr>
              </a:gs>
              <a:gs pos="0">
                <a:schemeClr val="accent1">
                  <a:alpha val="77000"/>
                </a:schemeClr>
              </a:gs>
            </a:gsLst>
            <a:lin ang="13500000" scaled="1"/>
            <a:tileRect/>
          </a:gradFill>
        </p:spPr>
        <p:txBody>
          <a:bodyPr vert="horz" wrap="square" lIns="82918" tIns="41459" rIns="82918" bIns="41459" rtlCol="0">
            <a:noAutofit/>
          </a:bodyPr>
          <a:lstStyle/>
          <a:p>
            <a:pPr defTabSz="829178">
              <a:lnSpc>
                <a:spcPct val="90000"/>
              </a:lnSpc>
              <a:spcBef>
                <a:spcPts val="1088"/>
              </a:spcBef>
            </a:pPr>
            <a:endParaRPr lang="en-GB" sz="1814">
              <a:noFill/>
            </a:endParaRPr>
          </a:p>
        </p:txBody>
      </p:sp>
      <p:sp>
        <p:nvSpPr>
          <p:cNvPr id="31" name="Graphic 6">
            <a:extLst>
              <a:ext uri="{FF2B5EF4-FFF2-40B4-BE49-F238E27FC236}">
                <a16:creationId xmlns:a16="http://schemas.microsoft.com/office/drawing/2014/main" id="{AAD621C9-106C-911C-959D-440534CBF39F}"/>
              </a:ext>
            </a:extLst>
          </p:cNvPr>
          <p:cNvSpPr/>
          <p:nvPr/>
        </p:nvSpPr>
        <p:spPr>
          <a:xfrm>
            <a:off x="10426189" y="5922957"/>
            <a:ext cx="1765570" cy="935043"/>
          </a:xfrm>
          <a:custGeom>
            <a:avLst/>
            <a:gdLst>
              <a:gd name="connsiteX0" fmla="*/ 0 w 2104282"/>
              <a:gd name="connsiteY0" fmla="*/ 1114425 h 1114425"/>
              <a:gd name="connsiteX1" fmla="*/ 2104282 w 2104282"/>
              <a:gd name="connsiteY1" fmla="*/ 1114425 h 1114425"/>
              <a:gd name="connsiteX2" fmla="*/ 2104282 w 2104282"/>
              <a:gd name="connsiteY2" fmla="*/ 0 h 1114425"/>
              <a:gd name="connsiteX3" fmla="*/ 0 w 2104282"/>
              <a:gd name="connsiteY3" fmla="*/ 1114425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282" h="1114425">
                <a:moveTo>
                  <a:pt x="0" y="1114425"/>
                </a:moveTo>
                <a:lnTo>
                  <a:pt x="2104282" y="1114425"/>
                </a:lnTo>
                <a:lnTo>
                  <a:pt x="2104282" y="0"/>
                </a:lnTo>
                <a:lnTo>
                  <a:pt x="0" y="1114425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632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D2C42F-C6C8-A28F-5E38-13318B236013}"/>
              </a:ext>
            </a:extLst>
          </p:cNvPr>
          <p:cNvGrpSpPr/>
          <p:nvPr/>
        </p:nvGrpSpPr>
        <p:grpSpPr>
          <a:xfrm>
            <a:off x="394951" y="6394648"/>
            <a:ext cx="348800" cy="219761"/>
            <a:chOff x="5002994" y="2700337"/>
            <a:chExt cx="3438559" cy="2166461"/>
          </a:xfrm>
          <a:solidFill>
            <a:schemeClr val="tx2"/>
          </a:solidFill>
        </p:grpSpPr>
        <p:sp>
          <p:nvSpPr>
            <p:cNvPr id="33" name="Freeform: Shape 24">
              <a:extLst>
                <a:ext uri="{FF2B5EF4-FFF2-40B4-BE49-F238E27FC236}">
                  <a16:creationId xmlns:a16="http://schemas.microsoft.com/office/drawing/2014/main" id="{8EFD237A-72D7-9C68-7074-716C1D92B1A0}"/>
                </a:ext>
              </a:extLst>
            </p:cNvPr>
            <p:cNvSpPr/>
            <p:nvPr/>
          </p:nvSpPr>
          <p:spPr>
            <a:xfrm>
              <a:off x="5002994" y="2700337"/>
              <a:ext cx="2192949" cy="2166366"/>
            </a:xfrm>
            <a:custGeom>
              <a:avLst/>
              <a:gdLst>
                <a:gd name="connsiteX0" fmla="*/ 326148 w 2192949"/>
                <a:gd name="connsiteY0" fmla="*/ 2108549 h 2166366"/>
                <a:gd name="connsiteX1" fmla="*/ 337483 w 2192949"/>
                <a:gd name="connsiteY1" fmla="*/ 1945767 h 2166366"/>
                <a:gd name="connsiteX2" fmla="*/ 364057 w 2192949"/>
                <a:gd name="connsiteY2" fmla="*/ 1519523 h 2166366"/>
                <a:gd name="connsiteX3" fmla="*/ 498360 w 2192949"/>
                <a:gd name="connsiteY3" fmla="*/ 1519523 h 2166366"/>
                <a:gd name="connsiteX4" fmla="*/ 632186 w 2192949"/>
                <a:gd name="connsiteY4" fmla="*/ 1875187 h 2166366"/>
                <a:gd name="connsiteX5" fmla="*/ 2088083 w 2192949"/>
                <a:gd name="connsiteY5" fmla="*/ 1875187 h 2166366"/>
                <a:gd name="connsiteX6" fmla="*/ 2192667 w 2192949"/>
                <a:gd name="connsiteY6" fmla="*/ 1782699 h 2166366"/>
                <a:gd name="connsiteX7" fmla="*/ 2113514 w 2192949"/>
                <a:gd name="connsiteY7" fmla="*/ 1677353 h 2166366"/>
                <a:gd name="connsiteX8" fmla="*/ 790206 w 2192949"/>
                <a:gd name="connsiteY8" fmla="*/ 1044797 h 2166366"/>
                <a:gd name="connsiteX9" fmla="*/ 460546 w 2192949"/>
                <a:gd name="connsiteY9" fmla="*/ 517684 h 2166366"/>
                <a:gd name="connsiteX10" fmla="*/ 915841 w 2192949"/>
                <a:gd name="connsiteY10" fmla="*/ 0 h 2166366"/>
                <a:gd name="connsiteX11" fmla="*/ 230803 w 2192949"/>
                <a:gd name="connsiteY11" fmla="*/ 0 h 2166366"/>
                <a:gd name="connsiteX12" fmla="*/ 138791 w 2192949"/>
                <a:gd name="connsiteY12" fmla="*/ 86106 h 2166366"/>
                <a:gd name="connsiteX13" fmla="*/ 202 w 2192949"/>
                <a:gd name="connsiteY13" fmla="*/ 2080260 h 2166366"/>
                <a:gd name="connsiteX14" fmla="*/ 80308 w 2192949"/>
                <a:gd name="connsiteY14" fmla="*/ 2166366 h 2166366"/>
                <a:gd name="connsiteX15" fmla="*/ 353008 w 2192949"/>
                <a:gd name="connsiteY15" fmla="*/ 2166366 h 2166366"/>
                <a:gd name="connsiteX16" fmla="*/ 326148 w 2192949"/>
                <a:gd name="connsiteY16" fmla="*/ 2108549 h 216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2949" h="2166366">
                  <a:moveTo>
                    <a:pt x="326148" y="2108549"/>
                  </a:moveTo>
                  <a:lnTo>
                    <a:pt x="337483" y="1945767"/>
                  </a:lnTo>
                  <a:lnTo>
                    <a:pt x="364057" y="1519523"/>
                  </a:lnTo>
                  <a:lnTo>
                    <a:pt x="498360" y="1519523"/>
                  </a:lnTo>
                  <a:cubicBezTo>
                    <a:pt x="498360" y="1519523"/>
                    <a:pt x="488644" y="1875187"/>
                    <a:pt x="632186" y="1875187"/>
                  </a:cubicBezTo>
                  <a:lnTo>
                    <a:pt x="2088083" y="1875187"/>
                  </a:lnTo>
                  <a:cubicBezTo>
                    <a:pt x="2145899" y="1875187"/>
                    <a:pt x="2188286" y="1846612"/>
                    <a:pt x="2192667" y="1782699"/>
                  </a:cubicBezTo>
                  <a:cubicBezTo>
                    <a:pt x="2196191" y="1731740"/>
                    <a:pt x="2166569" y="1702784"/>
                    <a:pt x="2113514" y="1677353"/>
                  </a:cubicBezTo>
                  <a:lnTo>
                    <a:pt x="790206" y="1044797"/>
                  </a:lnTo>
                  <a:cubicBezTo>
                    <a:pt x="566559" y="939260"/>
                    <a:pt x="442924" y="770192"/>
                    <a:pt x="460546" y="517684"/>
                  </a:cubicBezTo>
                  <a:cubicBezTo>
                    <a:pt x="480548" y="231553"/>
                    <a:pt x="659904" y="35052"/>
                    <a:pt x="915841" y="0"/>
                  </a:cubicBezTo>
                  <a:lnTo>
                    <a:pt x="230803" y="0"/>
                  </a:lnTo>
                  <a:cubicBezTo>
                    <a:pt x="183463" y="0"/>
                    <a:pt x="142030" y="38767"/>
                    <a:pt x="138791" y="86106"/>
                  </a:cubicBezTo>
                  <a:lnTo>
                    <a:pt x="202" y="2080260"/>
                  </a:lnTo>
                  <a:cubicBezTo>
                    <a:pt x="-3036" y="2127599"/>
                    <a:pt x="32968" y="2166366"/>
                    <a:pt x="80308" y="2166366"/>
                  </a:cubicBezTo>
                  <a:lnTo>
                    <a:pt x="353008" y="2166366"/>
                  </a:lnTo>
                  <a:cubicBezTo>
                    <a:pt x="333387" y="2157317"/>
                    <a:pt x="324052" y="2137982"/>
                    <a:pt x="326148" y="2108549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:a16="http://schemas.microsoft.com/office/drawing/2014/main" id="{D3564EE6-339E-4D09-DC58-17EA44211327}"/>
                </a:ext>
              </a:extLst>
            </p:cNvPr>
            <p:cNvSpPr/>
            <p:nvPr/>
          </p:nvSpPr>
          <p:spPr>
            <a:xfrm>
              <a:off x="6309362" y="2700337"/>
              <a:ext cx="2132191" cy="2166461"/>
            </a:xfrm>
            <a:custGeom>
              <a:avLst/>
              <a:gdLst>
                <a:gd name="connsiteX0" fmla="*/ 2051777 w 2132191"/>
                <a:gd name="connsiteY0" fmla="*/ 0 h 2166461"/>
                <a:gd name="connsiteX1" fmla="*/ 1779076 w 2132191"/>
                <a:gd name="connsiteY1" fmla="*/ 0 h 2166461"/>
                <a:gd name="connsiteX2" fmla="*/ 1805937 w 2132191"/>
                <a:gd name="connsiteY2" fmla="*/ 60865 h 2166461"/>
                <a:gd name="connsiteX3" fmla="*/ 1794507 w 2132191"/>
                <a:gd name="connsiteY3" fmla="*/ 223742 h 2166461"/>
                <a:gd name="connsiteX4" fmla="*/ 1794507 w 2132191"/>
                <a:gd name="connsiteY4" fmla="*/ 223933 h 2166461"/>
                <a:gd name="connsiteX5" fmla="*/ 1759264 w 2132191"/>
                <a:gd name="connsiteY5" fmla="*/ 648081 h 2166461"/>
                <a:gd name="connsiteX6" fmla="*/ 1624867 w 2132191"/>
                <a:gd name="connsiteY6" fmla="*/ 645319 h 2166461"/>
                <a:gd name="connsiteX7" fmla="*/ 1503137 w 2132191"/>
                <a:gd name="connsiteY7" fmla="*/ 287750 h 2166461"/>
                <a:gd name="connsiteX8" fmla="*/ 105057 w 2132191"/>
                <a:gd name="connsiteY8" fmla="*/ 287750 h 2166461"/>
                <a:gd name="connsiteX9" fmla="*/ 282 w 2132191"/>
                <a:gd name="connsiteY9" fmla="*/ 383667 h 2166461"/>
                <a:gd name="connsiteX10" fmla="*/ 79531 w 2132191"/>
                <a:gd name="connsiteY10" fmla="*/ 489014 h 2166461"/>
                <a:gd name="connsiteX11" fmla="*/ 1403029 w 2132191"/>
                <a:gd name="connsiteY11" fmla="*/ 1118426 h 2166461"/>
                <a:gd name="connsiteX12" fmla="*/ 1732404 w 2132191"/>
                <a:gd name="connsiteY12" fmla="*/ 1648778 h 2166461"/>
                <a:gd name="connsiteX13" fmla="*/ 1275109 w 2132191"/>
                <a:gd name="connsiteY13" fmla="*/ 2166461 h 2166461"/>
                <a:gd name="connsiteX14" fmla="*/ 1901473 w 2132191"/>
                <a:gd name="connsiteY14" fmla="*/ 2166461 h 2166461"/>
                <a:gd name="connsiteX15" fmla="*/ 1993484 w 2132191"/>
                <a:gd name="connsiteY15" fmla="*/ 2080355 h 2166461"/>
                <a:gd name="connsiteX16" fmla="*/ 2131978 w 2132191"/>
                <a:gd name="connsiteY16" fmla="*/ 86201 h 2166461"/>
                <a:gd name="connsiteX17" fmla="*/ 2051872 w 2132191"/>
                <a:gd name="connsiteY17" fmla="*/ 95 h 216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32191" h="2166461">
                  <a:moveTo>
                    <a:pt x="2051777" y="0"/>
                  </a:moveTo>
                  <a:lnTo>
                    <a:pt x="1779076" y="0"/>
                  </a:lnTo>
                  <a:cubicBezTo>
                    <a:pt x="1798793" y="9239"/>
                    <a:pt x="1808128" y="29147"/>
                    <a:pt x="1805937" y="60865"/>
                  </a:cubicBezTo>
                  <a:lnTo>
                    <a:pt x="1794507" y="223742"/>
                  </a:lnTo>
                  <a:lnTo>
                    <a:pt x="1794507" y="223933"/>
                  </a:lnTo>
                  <a:lnTo>
                    <a:pt x="1759264" y="648081"/>
                  </a:lnTo>
                  <a:lnTo>
                    <a:pt x="1624867" y="645319"/>
                  </a:lnTo>
                  <a:cubicBezTo>
                    <a:pt x="1624867" y="645319"/>
                    <a:pt x="1641345" y="298799"/>
                    <a:pt x="1503137" y="287750"/>
                  </a:cubicBezTo>
                  <a:lnTo>
                    <a:pt x="105057" y="287750"/>
                  </a:lnTo>
                  <a:cubicBezTo>
                    <a:pt x="47336" y="287750"/>
                    <a:pt x="4759" y="319754"/>
                    <a:pt x="282" y="383667"/>
                  </a:cubicBezTo>
                  <a:cubicBezTo>
                    <a:pt x="-3242" y="434626"/>
                    <a:pt x="26381" y="463582"/>
                    <a:pt x="79531" y="489014"/>
                  </a:cubicBezTo>
                  <a:lnTo>
                    <a:pt x="1403029" y="1118426"/>
                  </a:lnTo>
                  <a:cubicBezTo>
                    <a:pt x="1626391" y="1227201"/>
                    <a:pt x="1750121" y="1396270"/>
                    <a:pt x="1732404" y="1648778"/>
                  </a:cubicBezTo>
                  <a:cubicBezTo>
                    <a:pt x="1712401" y="1934813"/>
                    <a:pt x="1533236" y="2131314"/>
                    <a:pt x="1275109" y="2166461"/>
                  </a:cubicBezTo>
                  <a:lnTo>
                    <a:pt x="1901473" y="2166461"/>
                  </a:lnTo>
                  <a:cubicBezTo>
                    <a:pt x="1948812" y="2166461"/>
                    <a:pt x="1990246" y="2127695"/>
                    <a:pt x="1993484" y="2080355"/>
                  </a:cubicBezTo>
                  <a:lnTo>
                    <a:pt x="2131978" y="86201"/>
                  </a:lnTo>
                  <a:cubicBezTo>
                    <a:pt x="2135311" y="38862"/>
                    <a:pt x="2099212" y="95"/>
                    <a:pt x="2051872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86560B5-6A41-2561-A642-D12701D22F93}"/>
              </a:ext>
            </a:extLst>
          </p:cNvPr>
          <p:cNvGrpSpPr/>
          <p:nvPr/>
        </p:nvGrpSpPr>
        <p:grpSpPr>
          <a:xfrm>
            <a:off x="5916993" y="1231022"/>
            <a:ext cx="1260500" cy="1115996"/>
            <a:chOff x="6512718" y="3595687"/>
            <a:chExt cx="422909" cy="374427"/>
          </a:xfrm>
        </p:grpSpPr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C3BC3788-7B29-FD98-4CE3-18F3C70CC924}"/>
                </a:ext>
              </a:extLst>
            </p:cNvPr>
            <p:cNvSpPr/>
            <p:nvPr/>
          </p:nvSpPr>
          <p:spPr>
            <a:xfrm>
              <a:off x="6681596" y="3703796"/>
              <a:ext cx="254031" cy="261937"/>
            </a:xfrm>
            <a:custGeom>
              <a:avLst/>
              <a:gdLst>
                <a:gd name="connsiteX0" fmla="*/ 0 w 254031"/>
                <a:gd name="connsiteY0" fmla="*/ 85916 h 261937"/>
                <a:gd name="connsiteX1" fmla="*/ 123063 w 254031"/>
                <a:gd name="connsiteY1" fmla="*/ 0 h 261937"/>
                <a:gd name="connsiteX2" fmla="*/ 254032 w 254031"/>
                <a:gd name="connsiteY2" fmla="*/ 130969 h 261937"/>
                <a:gd name="connsiteX3" fmla="*/ 123063 w 254031"/>
                <a:gd name="connsiteY3" fmla="*/ 261937 h 261937"/>
                <a:gd name="connsiteX4" fmla="*/ 65818 w 254031"/>
                <a:gd name="connsiteY4" fmla="*/ 248793 h 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31" h="261937">
                  <a:moveTo>
                    <a:pt x="0" y="85916"/>
                  </a:moveTo>
                  <a:cubicBezTo>
                    <a:pt x="18383" y="35814"/>
                    <a:pt x="66580" y="0"/>
                    <a:pt x="123063" y="0"/>
                  </a:cubicBezTo>
                  <a:cubicBezTo>
                    <a:pt x="195453" y="0"/>
                    <a:pt x="254032" y="58674"/>
                    <a:pt x="254032" y="130969"/>
                  </a:cubicBezTo>
                  <a:cubicBezTo>
                    <a:pt x="254032" y="203263"/>
                    <a:pt x="195358" y="261937"/>
                    <a:pt x="123063" y="261937"/>
                  </a:cubicBezTo>
                  <a:cubicBezTo>
                    <a:pt x="102489" y="261937"/>
                    <a:pt x="83058" y="257175"/>
                    <a:pt x="65818" y="248793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B58E0AC7-1488-90B1-9F82-1E349C17DE33}"/>
                </a:ext>
              </a:extLst>
            </p:cNvPr>
            <p:cNvSpPr/>
            <p:nvPr/>
          </p:nvSpPr>
          <p:spPr>
            <a:xfrm>
              <a:off x="6673690" y="3789711"/>
              <a:ext cx="73723" cy="163068"/>
            </a:xfrm>
            <a:custGeom>
              <a:avLst/>
              <a:gdLst>
                <a:gd name="connsiteX0" fmla="*/ 73724 w 73723"/>
                <a:gd name="connsiteY0" fmla="*/ 163068 h 163068"/>
                <a:gd name="connsiteX1" fmla="*/ 0 w 73723"/>
                <a:gd name="connsiteY1" fmla="*/ 45148 h 163068"/>
                <a:gd name="connsiteX2" fmla="*/ 8001 w 73723"/>
                <a:gd name="connsiteY2" fmla="*/ 0 h 16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23" h="163068">
                  <a:moveTo>
                    <a:pt x="73724" y="163068"/>
                  </a:moveTo>
                  <a:cubicBezTo>
                    <a:pt x="30099" y="141827"/>
                    <a:pt x="0" y="97060"/>
                    <a:pt x="0" y="45148"/>
                  </a:cubicBezTo>
                  <a:cubicBezTo>
                    <a:pt x="0" y="29242"/>
                    <a:pt x="2858" y="14097"/>
                    <a:pt x="8001" y="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1CA69BAB-C7F4-5B39-C2A8-5F809581BD38}"/>
                </a:ext>
              </a:extLst>
            </p:cNvPr>
            <p:cNvSpPr/>
            <p:nvPr/>
          </p:nvSpPr>
          <p:spPr>
            <a:xfrm>
              <a:off x="6732174" y="3759803"/>
              <a:ext cx="136779" cy="149923"/>
            </a:xfrm>
            <a:custGeom>
              <a:avLst/>
              <a:gdLst>
                <a:gd name="connsiteX0" fmla="*/ 136208 w 136779"/>
                <a:gd name="connsiteY0" fmla="*/ 118205 h 149923"/>
                <a:gd name="connsiteX1" fmla="*/ 74962 w 136779"/>
                <a:gd name="connsiteY1" fmla="*/ 149924 h 149923"/>
                <a:gd name="connsiteX2" fmla="*/ 0 w 136779"/>
                <a:gd name="connsiteY2" fmla="*/ 74962 h 149923"/>
                <a:gd name="connsiteX3" fmla="*/ 74962 w 136779"/>
                <a:gd name="connsiteY3" fmla="*/ 0 h 149923"/>
                <a:gd name="connsiteX4" fmla="*/ 136779 w 136779"/>
                <a:gd name="connsiteY4" fmla="*/ 32671 h 14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779" h="149923">
                  <a:moveTo>
                    <a:pt x="136208" y="118205"/>
                  </a:moveTo>
                  <a:cubicBezTo>
                    <a:pt x="122682" y="137446"/>
                    <a:pt x="100298" y="149924"/>
                    <a:pt x="74962" y="149924"/>
                  </a:cubicBezTo>
                  <a:cubicBezTo>
                    <a:pt x="33623" y="149924"/>
                    <a:pt x="0" y="116396"/>
                    <a:pt x="0" y="74962"/>
                  </a:cubicBezTo>
                  <a:cubicBezTo>
                    <a:pt x="0" y="33528"/>
                    <a:pt x="33528" y="0"/>
                    <a:pt x="74962" y="0"/>
                  </a:cubicBezTo>
                  <a:cubicBezTo>
                    <a:pt x="100679" y="0"/>
                    <a:pt x="123349" y="12954"/>
                    <a:pt x="136779" y="32671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3463680D-5AFD-5380-C77D-3AE498215E86}"/>
                </a:ext>
              </a:extLst>
            </p:cNvPr>
            <p:cNvSpPr/>
            <p:nvPr/>
          </p:nvSpPr>
          <p:spPr>
            <a:xfrm>
              <a:off x="6705409" y="3820096"/>
              <a:ext cx="118491" cy="9525"/>
            </a:xfrm>
            <a:custGeom>
              <a:avLst/>
              <a:gdLst>
                <a:gd name="connsiteX0" fmla="*/ 0 w 118491"/>
                <a:gd name="connsiteY0" fmla="*/ 0 h 9525"/>
                <a:gd name="connsiteX1" fmla="*/ 118491 w 118491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491" h="9525">
                  <a:moveTo>
                    <a:pt x="0" y="0"/>
                  </a:moveTo>
                  <a:lnTo>
                    <a:pt x="118491" y="0"/>
                  </a:ln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FEF82B00-A050-1A32-D634-8A49EE4F89EC}"/>
                </a:ext>
              </a:extLst>
            </p:cNvPr>
            <p:cNvSpPr/>
            <p:nvPr/>
          </p:nvSpPr>
          <p:spPr>
            <a:xfrm>
              <a:off x="6705409" y="3854481"/>
              <a:ext cx="118491" cy="9525"/>
            </a:xfrm>
            <a:custGeom>
              <a:avLst/>
              <a:gdLst>
                <a:gd name="connsiteX0" fmla="*/ 0 w 118491"/>
                <a:gd name="connsiteY0" fmla="*/ 0 h 9525"/>
                <a:gd name="connsiteX1" fmla="*/ 118491 w 118491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491" h="9525">
                  <a:moveTo>
                    <a:pt x="0" y="0"/>
                  </a:moveTo>
                  <a:lnTo>
                    <a:pt x="118491" y="0"/>
                  </a:ln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9DAB463-4C29-20F0-8FEB-0F454F8E148A}"/>
                </a:ext>
              </a:extLst>
            </p:cNvPr>
            <p:cNvSpPr/>
            <p:nvPr/>
          </p:nvSpPr>
          <p:spPr>
            <a:xfrm>
              <a:off x="6512718" y="3595687"/>
              <a:ext cx="276606" cy="134302"/>
            </a:xfrm>
            <a:custGeom>
              <a:avLst/>
              <a:gdLst>
                <a:gd name="connsiteX0" fmla="*/ 276606 w 276606"/>
                <a:gd name="connsiteY0" fmla="*/ 67151 h 134302"/>
                <a:gd name="connsiteX1" fmla="*/ 138303 w 276606"/>
                <a:gd name="connsiteY1" fmla="*/ 134303 h 134302"/>
                <a:gd name="connsiteX2" fmla="*/ 0 w 276606"/>
                <a:gd name="connsiteY2" fmla="*/ 67151 h 134302"/>
                <a:gd name="connsiteX3" fmla="*/ 138303 w 276606"/>
                <a:gd name="connsiteY3" fmla="*/ 0 h 134302"/>
                <a:gd name="connsiteX4" fmla="*/ 276606 w 276606"/>
                <a:gd name="connsiteY4" fmla="*/ 67151 h 13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606" h="134302">
                  <a:moveTo>
                    <a:pt x="276606" y="67151"/>
                  </a:moveTo>
                  <a:cubicBezTo>
                    <a:pt x="276606" y="104238"/>
                    <a:pt x="214686" y="134303"/>
                    <a:pt x="138303" y="134303"/>
                  </a:cubicBezTo>
                  <a:cubicBezTo>
                    <a:pt x="61920" y="134303"/>
                    <a:pt x="0" y="104238"/>
                    <a:pt x="0" y="67151"/>
                  </a:cubicBezTo>
                  <a:cubicBezTo>
                    <a:pt x="0" y="30065"/>
                    <a:pt x="61920" y="0"/>
                    <a:pt x="138303" y="0"/>
                  </a:cubicBezTo>
                  <a:cubicBezTo>
                    <a:pt x="214686" y="0"/>
                    <a:pt x="276606" y="30065"/>
                    <a:pt x="276606" y="67151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92E6A7E3-83D3-AD1C-E2AA-ED7D84FB290F}"/>
                </a:ext>
              </a:extLst>
            </p:cNvPr>
            <p:cNvSpPr/>
            <p:nvPr/>
          </p:nvSpPr>
          <p:spPr>
            <a:xfrm>
              <a:off x="6512718" y="3722560"/>
              <a:ext cx="166211" cy="67151"/>
            </a:xfrm>
            <a:custGeom>
              <a:avLst/>
              <a:gdLst>
                <a:gd name="connsiteX0" fmla="*/ 166211 w 166211"/>
                <a:gd name="connsiteY0" fmla="*/ 65818 h 67151"/>
                <a:gd name="connsiteX1" fmla="*/ 138303 w 166211"/>
                <a:gd name="connsiteY1" fmla="*/ 67151 h 67151"/>
                <a:gd name="connsiteX2" fmla="*/ 0 w 166211"/>
                <a:gd name="connsiteY2" fmla="*/ 0 h 6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11" h="67151">
                  <a:moveTo>
                    <a:pt x="166211" y="65818"/>
                  </a:moveTo>
                  <a:cubicBezTo>
                    <a:pt x="157163" y="66675"/>
                    <a:pt x="147923" y="67151"/>
                    <a:pt x="138303" y="67151"/>
                  </a:cubicBezTo>
                  <a:cubicBezTo>
                    <a:pt x="61913" y="67151"/>
                    <a:pt x="0" y="37052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27F19B61-8099-9E44-A464-FD5A3ED2B148}"/>
                </a:ext>
              </a:extLst>
            </p:cNvPr>
            <p:cNvSpPr/>
            <p:nvPr/>
          </p:nvSpPr>
          <p:spPr>
            <a:xfrm>
              <a:off x="6512813" y="3782758"/>
              <a:ext cx="161639" cy="67151"/>
            </a:xfrm>
            <a:custGeom>
              <a:avLst/>
              <a:gdLst>
                <a:gd name="connsiteX0" fmla="*/ 161639 w 161639"/>
                <a:gd name="connsiteY0" fmla="*/ 66199 h 67151"/>
                <a:gd name="connsiteX1" fmla="*/ 138303 w 161639"/>
                <a:gd name="connsiteY1" fmla="*/ 67151 h 67151"/>
                <a:gd name="connsiteX2" fmla="*/ 0 w 161639"/>
                <a:gd name="connsiteY2" fmla="*/ 0 h 6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639" h="67151">
                  <a:moveTo>
                    <a:pt x="161639" y="66199"/>
                  </a:moveTo>
                  <a:cubicBezTo>
                    <a:pt x="154019" y="66866"/>
                    <a:pt x="146209" y="67151"/>
                    <a:pt x="138303" y="67151"/>
                  </a:cubicBezTo>
                  <a:cubicBezTo>
                    <a:pt x="61913" y="67151"/>
                    <a:pt x="0" y="37052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3A68B45F-2FC9-470A-B5C2-58EF4645DB5C}"/>
                </a:ext>
              </a:extLst>
            </p:cNvPr>
            <p:cNvSpPr/>
            <p:nvPr/>
          </p:nvSpPr>
          <p:spPr>
            <a:xfrm>
              <a:off x="6512718" y="3842861"/>
              <a:ext cx="182213" cy="67151"/>
            </a:xfrm>
            <a:custGeom>
              <a:avLst/>
              <a:gdLst>
                <a:gd name="connsiteX0" fmla="*/ 182213 w 182213"/>
                <a:gd name="connsiteY0" fmla="*/ 63722 h 67151"/>
                <a:gd name="connsiteX1" fmla="*/ 138303 w 182213"/>
                <a:gd name="connsiteY1" fmla="*/ 67151 h 67151"/>
                <a:gd name="connsiteX2" fmla="*/ 0 w 182213"/>
                <a:gd name="connsiteY2" fmla="*/ 0 h 6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213" h="67151">
                  <a:moveTo>
                    <a:pt x="182213" y="63722"/>
                  </a:moveTo>
                  <a:cubicBezTo>
                    <a:pt x="168402" y="66008"/>
                    <a:pt x="153638" y="67151"/>
                    <a:pt x="138303" y="67151"/>
                  </a:cubicBezTo>
                  <a:cubicBezTo>
                    <a:pt x="61913" y="67151"/>
                    <a:pt x="0" y="37052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97C0E4A1-7347-4BC5-080E-37D6753B8FBE}"/>
                </a:ext>
              </a:extLst>
            </p:cNvPr>
            <p:cNvSpPr/>
            <p:nvPr/>
          </p:nvSpPr>
          <p:spPr>
            <a:xfrm>
              <a:off x="6512813" y="3902963"/>
              <a:ext cx="232029" cy="67151"/>
            </a:xfrm>
            <a:custGeom>
              <a:avLst/>
              <a:gdLst>
                <a:gd name="connsiteX0" fmla="*/ 232029 w 232029"/>
                <a:gd name="connsiteY0" fmla="*/ 49435 h 67151"/>
                <a:gd name="connsiteX1" fmla="*/ 138303 w 232029"/>
                <a:gd name="connsiteY1" fmla="*/ 67151 h 67151"/>
                <a:gd name="connsiteX2" fmla="*/ 0 w 232029"/>
                <a:gd name="connsiteY2" fmla="*/ 0 h 6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2029" h="67151">
                  <a:moveTo>
                    <a:pt x="232029" y="49435"/>
                  </a:moveTo>
                  <a:cubicBezTo>
                    <a:pt x="207359" y="60484"/>
                    <a:pt x="174498" y="67151"/>
                    <a:pt x="138303" y="67151"/>
                  </a:cubicBezTo>
                  <a:cubicBezTo>
                    <a:pt x="61913" y="67151"/>
                    <a:pt x="0" y="37052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3FAE8C9F-96C7-724C-7D15-5036CF8D427B}"/>
                </a:ext>
              </a:extLst>
            </p:cNvPr>
            <p:cNvSpPr/>
            <p:nvPr/>
          </p:nvSpPr>
          <p:spPr>
            <a:xfrm>
              <a:off x="6512718" y="3662838"/>
              <a:ext cx="9525" cy="240125"/>
            </a:xfrm>
            <a:custGeom>
              <a:avLst/>
              <a:gdLst>
                <a:gd name="connsiteX0" fmla="*/ 0 w 9525"/>
                <a:gd name="connsiteY0" fmla="*/ 0 h 240125"/>
                <a:gd name="connsiteX1" fmla="*/ 0 w 9525"/>
                <a:gd name="connsiteY1" fmla="*/ 240125 h 24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40125">
                  <a:moveTo>
                    <a:pt x="0" y="0"/>
                  </a:moveTo>
                  <a:lnTo>
                    <a:pt x="0" y="240125"/>
                  </a:ln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82918" tIns="41459" rIns="82918" bIns="414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632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A192139-A907-C034-83D6-79E7B1E8BFD0}"/>
              </a:ext>
            </a:extLst>
          </p:cNvPr>
          <p:cNvGrpSpPr/>
          <p:nvPr/>
        </p:nvGrpSpPr>
        <p:grpSpPr>
          <a:xfrm>
            <a:off x="504627" y="3783647"/>
            <a:ext cx="1070369" cy="559608"/>
            <a:chOff x="-8996" y="4165378"/>
            <a:chExt cx="1180379" cy="617123"/>
          </a:xfrm>
        </p:grpSpPr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A3326561-613D-40E1-CFC9-B5726556588D}"/>
                </a:ext>
              </a:extLst>
            </p:cNvPr>
            <p:cNvSpPr/>
            <p:nvPr/>
          </p:nvSpPr>
          <p:spPr>
            <a:xfrm>
              <a:off x="463845" y="4165378"/>
              <a:ext cx="237884" cy="237884"/>
            </a:xfrm>
            <a:custGeom>
              <a:avLst/>
              <a:gdLst>
                <a:gd name="connsiteX0" fmla="*/ 177927 w 177927"/>
                <a:gd name="connsiteY0" fmla="*/ 88964 h 177927"/>
                <a:gd name="connsiteX1" fmla="*/ 88964 w 177927"/>
                <a:gd name="connsiteY1" fmla="*/ 177927 h 177927"/>
                <a:gd name="connsiteX2" fmla="*/ 0 w 177927"/>
                <a:gd name="connsiteY2" fmla="*/ 88964 h 177927"/>
                <a:gd name="connsiteX3" fmla="*/ 88964 w 177927"/>
                <a:gd name="connsiteY3" fmla="*/ 0 h 177927"/>
                <a:gd name="connsiteX4" fmla="*/ 177927 w 177927"/>
                <a:gd name="connsiteY4" fmla="*/ 88964 h 17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927" h="177927">
                  <a:moveTo>
                    <a:pt x="177927" y="88964"/>
                  </a:moveTo>
                  <a:cubicBezTo>
                    <a:pt x="177927" y="138097"/>
                    <a:pt x="138097" y="177927"/>
                    <a:pt x="88964" y="177927"/>
                  </a:cubicBezTo>
                  <a:cubicBezTo>
                    <a:pt x="39830" y="177927"/>
                    <a:pt x="0" y="138097"/>
                    <a:pt x="0" y="88964"/>
                  </a:cubicBezTo>
                  <a:cubicBezTo>
                    <a:pt x="0" y="39830"/>
                    <a:pt x="39830" y="0"/>
                    <a:pt x="88964" y="0"/>
                  </a:cubicBezTo>
                  <a:cubicBezTo>
                    <a:pt x="138097" y="0"/>
                    <a:pt x="177927" y="39830"/>
                    <a:pt x="177927" y="88964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54F0BEB-03A8-C279-81C6-4C550B1DA9FF}"/>
                </a:ext>
              </a:extLst>
            </p:cNvPr>
            <p:cNvSpPr/>
            <p:nvPr/>
          </p:nvSpPr>
          <p:spPr>
            <a:xfrm>
              <a:off x="853654" y="4183843"/>
              <a:ext cx="200953" cy="200953"/>
            </a:xfrm>
            <a:custGeom>
              <a:avLst/>
              <a:gdLst>
                <a:gd name="connsiteX0" fmla="*/ 150304 w 150304"/>
                <a:gd name="connsiteY0" fmla="*/ 75152 h 150304"/>
                <a:gd name="connsiteX1" fmla="*/ 75152 w 150304"/>
                <a:gd name="connsiteY1" fmla="*/ 150305 h 150304"/>
                <a:gd name="connsiteX2" fmla="*/ 0 w 150304"/>
                <a:gd name="connsiteY2" fmla="*/ 75152 h 150304"/>
                <a:gd name="connsiteX3" fmla="*/ 75152 w 150304"/>
                <a:gd name="connsiteY3" fmla="*/ 0 h 150304"/>
                <a:gd name="connsiteX4" fmla="*/ 150304 w 150304"/>
                <a:gd name="connsiteY4" fmla="*/ 75152 h 15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04" h="150304">
                  <a:moveTo>
                    <a:pt x="150304" y="75152"/>
                  </a:moveTo>
                  <a:cubicBezTo>
                    <a:pt x="150304" y="116658"/>
                    <a:pt x="116658" y="150305"/>
                    <a:pt x="75152" y="150305"/>
                  </a:cubicBezTo>
                  <a:cubicBezTo>
                    <a:pt x="33647" y="150305"/>
                    <a:pt x="0" y="116658"/>
                    <a:pt x="0" y="75152"/>
                  </a:cubicBezTo>
                  <a:cubicBezTo>
                    <a:pt x="0" y="33647"/>
                    <a:pt x="33647" y="0"/>
                    <a:pt x="75152" y="0"/>
                  </a:cubicBezTo>
                  <a:cubicBezTo>
                    <a:pt x="116658" y="0"/>
                    <a:pt x="150304" y="33647"/>
                    <a:pt x="150304" y="75152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CBA92790-31A6-EE62-0964-DEBB0EEB1DAA}"/>
                </a:ext>
              </a:extLst>
            </p:cNvPr>
            <p:cNvSpPr/>
            <p:nvPr/>
          </p:nvSpPr>
          <p:spPr>
            <a:xfrm>
              <a:off x="107782" y="4183843"/>
              <a:ext cx="200953" cy="200953"/>
            </a:xfrm>
            <a:custGeom>
              <a:avLst/>
              <a:gdLst>
                <a:gd name="connsiteX0" fmla="*/ 150305 w 150304"/>
                <a:gd name="connsiteY0" fmla="*/ 75152 h 150304"/>
                <a:gd name="connsiteX1" fmla="*/ 75152 w 150304"/>
                <a:gd name="connsiteY1" fmla="*/ 150305 h 150304"/>
                <a:gd name="connsiteX2" fmla="*/ 0 w 150304"/>
                <a:gd name="connsiteY2" fmla="*/ 75152 h 150304"/>
                <a:gd name="connsiteX3" fmla="*/ 75152 w 150304"/>
                <a:gd name="connsiteY3" fmla="*/ 0 h 150304"/>
                <a:gd name="connsiteX4" fmla="*/ 150305 w 150304"/>
                <a:gd name="connsiteY4" fmla="*/ 75152 h 15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04" h="150304">
                  <a:moveTo>
                    <a:pt x="150305" y="75152"/>
                  </a:moveTo>
                  <a:cubicBezTo>
                    <a:pt x="150305" y="116658"/>
                    <a:pt x="116658" y="150305"/>
                    <a:pt x="75152" y="150305"/>
                  </a:cubicBezTo>
                  <a:cubicBezTo>
                    <a:pt x="33647" y="150305"/>
                    <a:pt x="0" y="116658"/>
                    <a:pt x="0" y="75152"/>
                  </a:cubicBezTo>
                  <a:cubicBezTo>
                    <a:pt x="0" y="33647"/>
                    <a:pt x="33647" y="0"/>
                    <a:pt x="75152" y="0"/>
                  </a:cubicBezTo>
                  <a:cubicBezTo>
                    <a:pt x="116658" y="0"/>
                    <a:pt x="150305" y="33647"/>
                    <a:pt x="150305" y="75152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09C8B456-E568-A2D4-7C34-5466ECB64912}"/>
                </a:ext>
              </a:extLst>
            </p:cNvPr>
            <p:cNvSpPr/>
            <p:nvPr/>
          </p:nvSpPr>
          <p:spPr>
            <a:xfrm>
              <a:off x="28062" y="4469737"/>
              <a:ext cx="374781" cy="123653"/>
            </a:xfrm>
            <a:custGeom>
              <a:avLst/>
              <a:gdLst>
                <a:gd name="connsiteX0" fmla="*/ 280321 w 280320"/>
                <a:gd name="connsiteY0" fmla="*/ 92488 h 92487"/>
                <a:gd name="connsiteX1" fmla="*/ 134779 w 280320"/>
                <a:gd name="connsiteY1" fmla="*/ 0 h 92487"/>
                <a:gd name="connsiteX2" fmla="*/ 0 w 280320"/>
                <a:gd name="connsiteY2" fmla="*/ 72199 h 9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320" h="92487">
                  <a:moveTo>
                    <a:pt x="280321" y="92488"/>
                  </a:moveTo>
                  <a:cubicBezTo>
                    <a:pt x="260890" y="49911"/>
                    <a:pt x="219932" y="0"/>
                    <a:pt x="134779" y="0"/>
                  </a:cubicBezTo>
                  <a:cubicBezTo>
                    <a:pt x="62865" y="0"/>
                    <a:pt x="22479" y="35528"/>
                    <a:pt x="0" y="72199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0D5CA01D-7E18-A35D-DDE7-032E432FB65F}"/>
                </a:ext>
              </a:extLst>
            </p:cNvPr>
            <p:cNvSpPr/>
            <p:nvPr/>
          </p:nvSpPr>
          <p:spPr>
            <a:xfrm>
              <a:off x="-8996" y="4566266"/>
              <a:ext cx="350713" cy="106207"/>
            </a:xfrm>
            <a:custGeom>
              <a:avLst/>
              <a:gdLst>
                <a:gd name="connsiteX0" fmla="*/ 27718 w 262318"/>
                <a:gd name="connsiteY0" fmla="*/ 0 h 79438"/>
                <a:gd name="connsiteX1" fmla="*/ 0 w 262318"/>
                <a:gd name="connsiteY1" fmla="*/ 79439 h 79438"/>
                <a:gd name="connsiteX2" fmla="*/ 162592 w 262318"/>
                <a:gd name="connsiteY2" fmla="*/ 79439 h 79438"/>
                <a:gd name="connsiteX3" fmla="*/ 262319 w 262318"/>
                <a:gd name="connsiteY3" fmla="*/ 79439 h 7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318" h="79438">
                  <a:moveTo>
                    <a:pt x="27718" y="0"/>
                  </a:moveTo>
                  <a:cubicBezTo>
                    <a:pt x="3715" y="39053"/>
                    <a:pt x="0" y="79439"/>
                    <a:pt x="0" y="79439"/>
                  </a:cubicBezTo>
                  <a:cubicBezTo>
                    <a:pt x="0" y="79439"/>
                    <a:pt x="162592" y="79439"/>
                    <a:pt x="162592" y="79439"/>
                  </a:cubicBezTo>
                  <a:lnTo>
                    <a:pt x="262319" y="79439"/>
                  </a:ln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153D6E2-8DD3-0EF6-C807-1E97F4766D56}"/>
                </a:ext>
              </a:extLst>
            </p:cNvPr>
            <p:cNvSpPr/>
            <p:nvPr/>
          </p:nvSpPr>
          <p:spPr>
            <a:xfrm>
              <a:off x="760180" y="4469737"/>
              <a:ext cx="411203" cy="202735"/>
            </a:xfrm>
            <a:custGeom>
              <a:avLst/>
              <a:gdLst>
                <a:gd name="connsiteX0" fmla="*/ 45529 w 307562"/>
                <a:gd name="connsiteY0" fmla="*/ 151638 h 151637"/>
                <a:gd name="connsiteX1" fmla="*/ 307562 w 307562"/>
                <a:gd name="connsiteY1" fmla="*/ 151638 h 151637"/>
                <a:gd name="connsiteX2" fmla="*/ 144971 w 307562"/>
                <a:gd name="connsiteY2" fmla="*/ 0 h 151637"/>
                <a:gd name="connsiteX3" fmla="*/ 0 w 307562"/>
                <a:gd name="connsiteY3" fmla="*/ 91059 h 15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562" h="151637">
                  <a:moveTo>
                    <a:pt x="45529" y="151638"/>
                  </a:moveTo>
                  <a:lnTo>
                    <a:pt x="307562" y="151638"/>
                  </a:lnTo>
                  <a:cubicBezTo>
                    <a:pt x="307562" y="151638"/>
                    <a:pt x="293465" y="0"/>
                    <a:pt x="144971" y="0"/>
                  </a:cubicBezTo>
                  <a:cubicBezTo>
                    <a:pt x="60674" y="0"/>
                    <a:pt x="19717" y="48863"/>
                    <a:pt x="0" y="91059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FECD8999-822B-A188-9A71-62A92C0B28C6}"/>
                </a:ext>
              </a:extLst>
            </p:cNvPr>
            <p:cNvSpPr/>
            <p:nvPr/>
          </p:nvSpPr>
          <p:spPr>
            <a:xfrm>
              <a:off x="308862" y="4535448"/>
              <a:ext cx="547846" cy="247053"/>
            </a:xfrm>
            <a:custGeom>
              <a:avLst/>
              <a:gdLst>
                <a:gd name="connsiteX0" fmla="*/ 72866 w 409765"/>
                <a:gd name="connsiteY0" fmla="*/ 39529 h 184785"/>
                <a:gd name="connsiteX1" fmla="*/ 0 w 409765"/>
                <a:gd name="connsiteY1" fmla="*/ 184785 h 184785"/>
                <a:gd name="connsiteX2" fmla="*/ 409766 w 409765"/>
                <a:gd name="connsiteY2" fmla="*/ 184785 h 184785"/>
                <a:gd name="connsiteX3" fmla="*/ 259747 w 409765"/>
                <a:gd name="connsiteY3" fmla="*/ 0 h 184785"/>
                <a:gd name="connsiteX4" fmla="*/ 203740 w 409765"/>
                <a:gd name="connsiteY4" fmla="*/ 51721 h 184785"/>
                <a:gd name="connsiteX5" fmla="*/ 148209 w 409765"/>
                <a:gd name="connsiteY5" fmla="*/ 381 h 184785"/>
                <a:gd name="connsiteX6" fmla="*/ 72771 w 409765"/>
                <a:gd name="connsiteY6" fmla="*/ 39529 h 184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9765" h="184785">
                  <a:moveTo>
                    <a:pt x="72866" y="39529"/>
                  </a:moveTo>
                  <a:cubicBezTo>
                    <a:pt x="8287" y="96012"/>
                    <a:pt x="0" y="184785"/>
                    <a:pt x="0" y="184785"/>
                  </a:cubicBezTo>
                  <a:lnTo>
                    <a:pt x="409766" y="184785"/>
                  </a:lnTo>
                  <a:cubicBezTo>
                    <a:pt x="409766" y="184785"/>
                    <a:pt x="395478" y="32861"/>
                    <a:pt x="259747" y="0"/>
                  </a:cubicBezTo>
                  <a:lnTo>
                    <a:pt x="203740" y="51721"/>
                  </a:lnTo>
                  <a:lnTo>
                    <a:pt x="148209" y="381"/>
                  </a:lnTo>
                  <a:cubicBezTo>
                    <a:pt x="117062" y="8192"/>
                    <a:pt x="92297" y="22384"/>
                    <a:pt x="72771" y="39529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07AADF-E707-55D1-110E-5117D55E2B69}"/>
              </a:ext>
            </a:extLst>
          </p:cNvPr>
          <p:cNvGrpSpPr/>
          <p:nvPr/>
        </p:nvGrpSpPr>
        <p:grpSpPr>
          <a:xfrm>
            <a:off x="504628" y="1085598"/>
            <a:ext cx="940850" cy="1361406"/>
            <a:chOff x="6574631" y="3562762"/>
            <a:chExt cx="298894" cy="432498"/>
          </a:xfrm>
        </p:grpSpPr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CD5FD534-5608-4847-1FCF-05765C9C2073}"/>
                </a:ext>
              </a:extLst>
            </p:cNvPr>
            <p:cNvSpPr/>
            <p:nvPr/>
          </p:nvSpPr>
          <p:spPr>
            <a:xfrm>
              <a:off x="6694003" y="3599235"/>
              <a:ext cx="135397" cy="135397"/>
            </a:xfrm>
            <a:custGeom>
              <a:avLst/>
              <a:gdLst>
                <a:gd name="connsiteX0" fmla="*/ 80081 w 135397"/>
                <a:gd name="connsiteY0" fmla="*/ 108752 h 135397"/>
                <a:gd name="connsiteX1" fmla="*/ 56078 w 135397"/>
                <a:gd name="connsiteY1" fmla="*/ 132755 h 135397"/>
                <a:gd name="connsiteX2" fmla="*/ 43315 w 135397"/>
                <a:gd name="connsiteY2" fmla="*/ 132755 h 135397"/>
                <a:gd name="connsiteX3" fmla="*/ 2643 w 135397"/>
                <a:gd name="connsiteY3" fmla="*/ 92083 h 135397"/>
                <a:gd name="connsiteX4" fmla="*/ 2643 w 135397"/>
                <a:gd name="connsiteY4" fmla="*/ 79319 h 135397"/>
                <a:gd name="connsiteX5" fmla="*/ 79319 w 135397"/>
                <a:gd name="connsiteY5" fmla="*/ 2643 h 135397"/>
                <a:gd name="connsiteX6" fmla="*/ 92083 w 135397"/>
                <a:gd name="connsiteY6" fmla="*/ 2643 h 135397"/>
                <a:gd name="connsiteX7" fmla="*/ 132755 w 135397"/>
                <a:gd name="connsiteY7" fmla="*/ 43315 h 135397"/>
                <a:gd name="connsiteX8" fmla="*/ 132755 w 135397"/>
                <a:gd name="connsiteY8" fmla="*/ 56078 h 135397"/>
                <a:gd name="connsiteX9" fmla="*/ 120753 w 135397"/>
                <a:gd name="connsiteY9" fmla="*/ 68080 h 13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5397" h="135397">
                  <a:moveTo>
                    <a:pt x="80081" y="108752"/>
                  </a:moveTo>
                  <a:lnTo>
                    <a:pt x="56078" y="132755"/>
                  </a:lnTo>
                  <a:cubicBezTo>
                    <a:pt x="52554" y="136279"/>
                    <a:pt x="46839" y="136279"/>
                    <a:pt x="43315" y="132755"/>
                  </a:cubicBezTo>
                  <a:lnTo>
                    <a:pt x="2643" y="92083"/>
                  </a:lnTo>
                  <a:cubicBezTo>
                    <a:pt x="-881" y="88559"/>
                    <a:pt x="-881" y="82844"/>
                    <a:pt x="2643" y="79319"/>
                  </a:cubicBezTo>
                  <a:lnTo>
                    <a:pt x="79319" y="2643"/>
                  </a:lnTo>
                  <a:cubicBezTo>
                    <a:pt x="82844" y="-881"/>
                    <a:pt x="88559" y="-881"/>
                    <a:pt x="92083" y="2643"/>
                  </a:cubicBezTo>
                  <a:lnTo>
                    <a:pt x="132755" y="43315"/>
                  </a:lnTo>
                  <a:cubicBezTo>
                    <a:pt x="136279" y="46839"/>
                    <a:pt x="136279" y="52554"/>
                    <a:pt x="132755" y="56078"/>
                  </a:cubicBezTo>
                  <a:lnTo>
                    <a:pt x="120753" y="68080"/>
                  </a:ln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7A95AB89-16E8-060A-0239-CB750C9A7036}"/>
                </a:ext>
              </a:extLst>
            </p:cNvPr>
            <p:cNvSpPr/>
            <p:nvPr/>
          </p:nvSpPr>
          <p:spPr>
            <a:xfrm rot="2700000">
              <a:off x="6795006" y="3597481"/>
              <a:ext cx="42672" cy="28670"/>
            </a:xfrm>
            <a:custGeom>
              <a:avLst/>
              <a:gdLst>
                <a:gd name="connsiteX0" fmla="*/ 0 w 42672"/>
                <a:gd name="connsiteY0" fmla="*/ 0 h 28670"/>
                <a:gd name="connsiteX1" fmla="*/ 42672 w 42672"/>
                <a:gd name="connsiteY1" fmla="*/ 0 h 28670"/>
                <a:gd name="connsiteX2" fmla="*/ 42672 w 42672"/>
                <a:gd name="connsiteY2" fmla="*/ 28670 h 28670"/>
                <a:gd name="connsiteX3" fmla="*/ 0 w 42672"/>
                <a:gd name="connsiteY3" fmla="*/ 28670 h 2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72" h="28670">
                  <a:moveTo>
                    <a:pt x="0" y="0"/>
                  </a:moveTo>
                  <a:lnTo>
                    <a:pt x="42672" y="0"/>
                  </a:lnTo>
                  <a:lnTo>
                    <a:pt x="42672" y="28670"/>
                  </a:lnTo>
                  <a:lnTo>
                    <a:pt x="0" y="28670"/>
                  </a:ln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8C2FF88B-9F64-27D2-6934-2F310D95AFEB}"/>
                </a:ext>
              </a:extLst>
            </p:cNvPr>
            <p:cNvSpPr/>
            <p:nvPr/>
          </p:nvSpPr>
          <p:spPr>
            <a:xfrm rot="2700000">
              <a:off x="6801766" y="3584718"/>
              <a:ext cx="63627" cy="19716"/>
            </a:xfrm>
            <a:custGeom>
              <a:avLst/>
              <a:gdLst>
                <a:gd name="connsiteX0" fmla="*/ 58865 w 63627"/>
                <a:gd name="connsiteY0" fmla="*/ 0 h 19716"/>
                <a:gd name="connsiteX1" fmla="*/ 63627 w 63627"/>
                <a:gd name="connsiteY1" fmla="*/ 4762 h 19716"/>
                <a:gd name="connsiteX2" fmla="*/ 63627 w 63627"/>
                <a:gd name="connsiteY2" fmla="*/ 14954 h 19716"/>
                <a:gd name="connsiteX3" fmla="*/ 58865 w 63627"/>
                <a:gd name="connsiteY3" fmla="*/ 19717 h 19716"/>
                <a:gd name="connsiteX4" fmla="*/ 4763 w 63627"/>
                <a:gd name="connsiteY4" fmla="*/ 19717 h 19716"/>
                <a:gd name="connsiteX5" fmla="*/ 0 w 63627"/>
                <a:gd name="connsiteY5" fmla="*/ 14954 h 19716"/>
                <a:gd name="connsiteX6" fmla="*/ 0 w 63627"/>
                <a:gd name="connsiteY6" fmla="*/ 4763 h 19716"/>
                <a:gd name="connsiteX7" fmla="*/ 4763 w 63627"/>
                <a:gd name="connsiteY7" fmla="*/ 0 h 1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27" h="19716">
                  <a:moveTo>
                    <a:pt x="58865" y="0"/>
                  </a:moveTo>
                  <a:cubicBezTo>
                    <a:pt x="61495" y="0"/>
                    <a:pt x="63627" y="2132"/>
                    <a:pt x="63627" y="4762"/>
                  </a:cubicBezTo>
                  <a:lnTo>
                    <a:pt x="63627" y="14954"/>
                  </a:lnTo>
                  <a:cubicBezTo>
                    <a:pt x="63627" y="17585"/>
                    <a:pt x="61495" y="19717"/>
                    <a:pt x="58865" y="19717"/>
                  </a:cubicBezTo>
                  <a:lnTo>
                    <a:pt x="4763" y="19717"/>
                  </a:lnTo>
                  <a:cubicBezTo>
                    <a:pt x="2132" y="19717"/>
                    <a:pt x="0" y="17585"/>
                    <a:pt x="0" y="14954"/>
                  </a:cubicBezTo>
                  <a:lnTo>
                    <a:pt x="0" y="4763"/>
                  </a:lnTo>
                  <a:cubicBezTo>
                    <a:pt x="0" y="2132"/>
                    <a:pt x="2132" y="0"/>
                    <a:pt x="4763" y="0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39D73013-34F3-8B04-FEFE-03BFD87B373F}"/>
                </a:ext>
              </a:extLst>
            </p:cNvPr>
            <p:cNvSpPr/>
            <p:nvPr/>
          </p:nvSpPr>
          <p:spPr>
            <a:xfrm rot="2700000">
              <a:off x="6684683" y="3706685"/>
              <a:ext cx="40290" cy="33337"/>
            </a:xfrm>
            <a:custGeom>
              <a:avLst/>
              <a:gdLst>
                <a:gd name="connsiteX0" fmla="*/ 32576 w 40290"/>
                <a:gd name="connsiteY0" fmla="*/ 0 h 33337"/>
                <a:gd name="connsiteX1" fmla="*/ 40291 w 40290"/>
                <a:gd name="connsiteY1" fmla="*/ 7715 h 33337"/>
                <a:gd name="connsiteX2" fmla="*/ 40291 w 40290"/>
                <a:gd name="connsiteY2" fmla="*/ 25622 h 33337"/>
                <a:gd name="connsiteX3" fmla="*/ 32576 w 40290"/>
                <a:gd name="connsiteY3" fmla="*/ 33338 h 33337"/>
                <a:gd name="connsiteX4" fmla="*/ 7715 w 40290"/>
                <a:gd name="connsiteY4" fmla="*/ 33338 h 33337"/>
                <a:gd name="connsiteX5" fmla="*/ 0 w 40290"/>
                <a:gd name="connsiteY5" fmla="*/ 25622 h 33337"/>
                <a:gd name="connsiteX6" fmla="*/ 0 w 40290"/>
                <a:gd name="connsiteY6" fmla="*/ 7715 h 33337"/>
                <a:gd name="connsiteX7" fmla="*/ 7715 w 40290"/>
                <a:gd name="connsiteY7" fmla="*/ 0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290" h="33337">
                  <a:moveTo>
                    <a:pt x="32576" y="0"/>
                  </a:moveTo>
                  <a:cubicBezTo>
                    <a:pt x="36837" y="0"/>
                    <a:pt x="40291" y="3454"/>
                    <a:pt x="40291" y="7715"/>
                  </a:cubicBezTo>
                  <a:lnTo>
                    <a:pt x="40291" y="25622"/>
                  </a:lnTo>
                  <a:cubicBezTo>
                    <a:pt x="40291" y="29883"/>
                    <a:pt x="36837" y="33338"/>
                    <a:pt x="32576" y="33338"/>
                  </a:cubicBezTo>
                  <a:lnTo>
                    <a:pt x="7715" y="33338"/>
                  </a:lnTo>
                  <a:cubicBezTo>
                    <a:pt x="3454" y="33338"/>
                    <a:pt x="0" y="29883"/>
                    <a:pt x="0" y="25622"/>
                  </a:cubicBezTo>
                  <a:lnTo>
                    <a:pt x="0" y="7715"/>
                  </a:lnTo>
                  <a:cubicBezTo>
                    <a:pt x="0" y="3454"/>
                    <a:pt x="3454" y="0"/>
                    <a:pt x="7715" y="0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E51AEB13-E567-3234-55A8-490EF2CBC4EE}"/>
                </a:ext>
              </a:extLst>
            </p:cNvPr>
            <p:cNvSpPr/>
            <p:nvPr/>
          </p:nvSpPr>
          <p:spPr>
            <a:xfrm>
              <a:off x="6765988" y="3659123"/>
              <a:ext cx="56959" cy="56959"/>
            </a:xfrm>
            <a:custGeom>
              <a:avLst/>
              <a:gdLst>
                <a:gd name="connsiteX0" fmla="*/ 7525 w 56959"/>
                <a:gd name="connsiteY0" fmla="*/ 47720 h 56959"/>
                <a:gd name="connsiteX1" fmla="*/ 0 w 56959"/>
                <a:gd name="connsiteY1" fmla="*/ 28480 h 56959"/>
                <a:gd name="connsiteX2" fmla="*/ 28480 w 56959"/>
                <a:gd name="connsiteY2" fmla="*/ 0 h 56959"/>
                <a:gd name="connsiteX3" fmla="*/ 56959 w 56959"/>
                <a:gd name="connsiteY3" fmla="*/ 28480 h 56959"/>
                <a:gd name="connsiteX4" fmla="*/ 28480 w 56959"/>
                <a:gd name="connsiteY4" fmla="*/ 56959 h 56959"/>
                <a:gd name="connsiteX5" fmla="*/ 7525 w 56959"/>
                <a:gd name="connsiteY5" fmla="*/ 47720 h 5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959" h="56959">
                  <a:moveTo>
                    <a:pt x="7525" y="47720"/>
                  </a:moveTo>
                  <a:cubicBezTo>
                    <a:pt x="2857" y="42672"/>
                    <a:pt x="0" y="35909"/>
                    <a:pt x="0" y="28480"/>
                  </a:cubicBezTo>
                  <a:cubicBezTo>
                    <a:pt x="0" y="12764"/>
                    <a:pt x="12764" y="0"/>
                    <a:pt x="28480" y="0"/>
                  </a:cubicBezTo>
                  <a:cubicBezTo>
                    <a:pt x="44196" y="0"/>
                    <a:pt x="56959" y="12764"/>
                    <a:pt x="56959" y="28480"/>
                  </a:cubicBezTo>
                  <a:cubicBezTo>
                    <a:pt x="56959" y="44196"/>
                    <a:pt x="44196" y="56959"/>
                    <a:pt x="28480" y="56959"/>
                  </a:cubicBezTo>
                  <a:cubicBezTo>
                    <a:pt x="20193" y="56959"/>
                    <a:pt x="12668" y="53435"/>
                    <a:pt x="7525" y="4772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49C58E6-3B11-39ED-10F3-4BD6DB838D93}"/>
                </a:ext>
              </a:extLst>
            </p:cNvPr>
            <p:cNvSpPr/>
            <p:nvPr/>
          </p:nvSpPr>
          <p:spPr>
            <a:xfrm>
              <a:off x="6784372" y="3677507"/>
              <a:ext cx="20192" cy="20192"/>
            </a:xfrm>
            <a:custGeom>
              <a:avLst/>
              <a:gdLst>
                <a:gd name="connsiteX0" fmla="*/ 2667 w 20192"/>
                <a:gd name="connsiteY0" fmla="*/ 16859 h 20192"/>
                <a:gd name="connsiteX1" fmla="*/ 0 w 20192"/>
                <a:gd name="connsiteY1" fmla="*/ 10096 h 20192"/>
                <a:gd name="connsiteX2" fmla="*/ 10096 w 20192"/>
                <a:gd name="connsiteY2" fmla="*/ 0 h 20192"/>
                <a:gd name="connsiteX3" fmla="*/ 20193 w 20192"/>
                <a:gd name="connsiteY3" fmla="*/ 10096 h 20192"/>
                <a:gd name="connsiteX4" fmla="*/ 10096 w 20192"/>
                <a:gd name="connsiteY4" fmla="*/ 20193 h 20192"/>
                <a:gd name="connsiteX5" fmla="*/ 2667 w 20192"/>
                <a:gd name="connsiteY5" fmla="*/ 16954 h 20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2" h="20192">
                  <a:moveTo>
                    <a:pt x="2667" y="16859"/>
                  </a:moveTo>
                  <a:cubicBezTo>
                    <a:pt x="1048" y="15049"/>
                    <a:pt x="0" y="12668"/>
                    <a:pt x="0" y="10096"/>
                  </a:cubicBezTo>
                  <a:cubicBezTo>
                    <a:pt x="0" y="4572"/>
                    <a:pt x="4477" y="0"/>
                    <a:pt x="10096" y="0"/>
                  </a:cubicBezTo>
                  <a:cubicBezTo>
                    <a:pt x="15716" y="0"/>
                    <a:pt x="20193" y="4477"/>
                    <a:pt x="20193" y="10096"/>
                  </a:cubicBezTo>
                  <a:cubicBezTo>
                    <a:pt x="20193" y="15716"/>
                    <a:pt x="15716" y="20193"/>
                    <a:pt x="10096" y="20193"/>
                  </a:cubicBezTo>
                  <a:cubicBezTo>
                    <a:pt x="7144" y="20193"/>
                    <a:pt x="4477" y="18955"/>
                    <a:pt x="2667" y="16954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79E9EB14-423C-EEF7-9AD9-B03FEEEA6F26}"/>
                </a:ext>
              </a:extLst>
            </p:cNvPr>
            <p:cNvSpPr/>
            <p:nvPr/>
          </p:nvSpPr>
          <p:spPr>
            <a:xfrm>
              <a:off x="6635401" y="3852957"/>
              <a:ext cx="64293" cy="55054"/>
            </a:xfrm>
            <a:custGeom>
              <a:avLst/>
              <a:gdLst>
                <a:gd name="connsiteX0" fmla="*/ 64294 w 64293"/>
                <a:gd name="connsiteY0" fmla="*/ 55055 h 55054"/>
                <a:gd name="connsiteX1" fmla="*/ 0 w 64293"/>
                <a:gd name="connsiteY1" fmla="*/ 0 h 5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293" h="55054">
                  <a:moveTo>
                    <a:pt x="64294" y="55055"/>
                  </a:moveTo>
                  <a:cubicBezTo>
                    <a:pt x="36290" y="45815"/>
                    <a:pt x="13240" y="25813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9CCD1692-8984-C51A-95CB-564898FA988F}"/>
                </a:ext>
              </a:extLst>
            </p:cNvPr>
            <p:cNvSpPr/>
            <p:nvPr/>
          </p:nvSpPr>
          <p:spPr>
            <a:xfrm>
              <a:off x="6769703" y="3715893"/>
              <a:ext cx="76581" cy="192119"/>
            </a:xfrm>
            <a:custGeom>
              <a:avLst/>
              <a:gdLst>
                <a:gd name="connsiteX0" fmla="*/ 36005 w 76581"/>
                <a:gd name="connsiteY0" fmla="*/ 0 h 192119"/>
                <a:gd name="connsiteX1" fmla="*/ 76581 w 76581"/>
                <a:gd name="connsiteY1" fmla="*/ 86106 h 192119"/>
                <a:gd name="connsiteX2" fmla="*/ 0 w 76581"/>
                <a:gd name="connsiteY2" fmla="*/ 192119 h 19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" h="192119">
                  <a:moveTo>
                    <a:pt x="36005" y="0"/>
                  </a:moveTo>
                  <a:cubicBezTo>
                    <a:pt x="60770" y="20479"/>
                    <a:pt x="76581" y="51435"/>
                    <a:pt x="76581" y="86106"/>
                  </a:cubicBezTo>
                  <a:cubicBezTo>
                    <a:pt x="76581" y="135541"/>
                    <a:pt x="44482" y="177356"/>
                    <a:pt x="0" y="192119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B246CA85-FD96-08D3-A4BD-524890B86953}"/>
                </a:ext>
              </a:extLst>
            </p:cNvPr>
            <p:cNvSpPr/>
            <p:nvPr/>
          </p:nvSpPr>
          <p:spPr>
            <a:xfrm>
              <a:off x="6605587" y="3852862"/>
              <a:ext cx="90868" cy="82581"/>
            </a:xfrm>
            <a:custGeom>
              <a:avLst/>
              <a:gdLst>
                <a:gd name="connsiteX0" fmla="*/ 90869 w 90868"/>
                <a:gd name="connsiteY0" fmla="*/ 82582 h 82581"/>
                <a:gd name="connsiteX1" fmla="*/ 0 w 90868"/>
                <a:gd name="connsiteY1" fmla="*/ 0 h 8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868" h="82581">
                  <a:moveTo>
                    <a:pt x="90869" y="82582"/>
                  </a:moveTo>
                  <a:cubicBezTo>
                    <a:pt x="49340" y="70675"/>
                    <a:pt x="15716" y="39815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773CC1C-C7FD-E1EA-C247-56E386A19152}"/>
                </a:ext>
              </a:extLst>
            </p:cNvPr>
            <p:cNvSpPr/>
            <p:nvPr/>
          </p:nvSpPr>
          <p:spPr>
            <a:xfrm>
              <a:off x="6774656" y="3694176"/>
              <a:ext cx="98869" cy="240791"/>
            </a:xfrm>
            <a:custGeom>
              <a:avLst/>
              <a:gdLst>
                <a:gd name="connsiteX0" fmla="*/ 47530 w 98869"/>
                <a:gd name="connsiteY0" fmla="*/ 0 h 240791"/>
                <a:gd name="connsiteX1" fmla="*/ 98869 w 98869"/>
                <a:gd name="connsiteY1" fmla="*/ 107823 h 240791"/>
                <a:gd name="connsiteX2" fmla="*/ 0 w 98869"/>
                <a:gd name="connsiteY2" fmla="*/ 240792 h 24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869" h="240791">
                  <a:moveTo>
                    <a:pt x="47530" y="0"/>
                  </a:moveTo>
                  <a:cubicBezTo>
                    <a:pt x="78867" y="25432"/>
                    <a:pt x="98869" y="64294"/>
                    <a:pt x="98869" y="107823"/>
                  </a:cubicBezTo>
                  <a:cubicBezTo>
                    <a:pt x="98869" y="170593"/>
                    <a:pt x="57245" y="223647"/>
                    <a:pt x="0" y="240792"/>
                  </a:cubicBez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022B248D-47FB-3789-0D64-A39218CA4C3E}"/>
                </a:ext>
              </a:extLst>
            </p:cNvPr>
            <p:cNvSpPr/>
            <p:nvPr/>
          </p:nvSpPr>
          <p:spPr>
            <a:xfrm>
              <a:off x="6574631" y="3825621"/>
              <a:ext cx="91630" cy="27336"/>
            </a:xfrm>
            <a:custGeom>
              <a:avLst/>
              <a:gdLst>
                <a:gd name="connsiteX0" fmla="*/ 82106 w 91630"/>
                <a:gd name="connsiteY0" fmla="*/ 0 h 27336"/>
                <a:gd name="connsiteX1" fmla="*/ 91631 w 91630"/>
                <a:gd name="connsiteY1" fmla="*/ 9525 h 27336"/>
                <a:gd name="connsiteX2" fmla="*/ 91631 w 91630"/>
                <a:gd name="connsiteY2" fmla="*/ 17812 h 27336"/>
                <a:gd name="connsiteX3" fmla="*/ 82106 w 91630"/>
                <a:gd name="connsiteY3" fmla="*/ 27337 h 27336"/>
                <a:gd name="connsiteX4" fmla="*/ 9525 w 91630"/>
                <a:gd name="connsiteY4" fmla="*/ 27337 h 27336"/>
                <a:gd name="connsiteX5" fmla="*/ 0 w 91630"/>
                <a:gd name="connsiteY5" fmla="*/ 17812 h 27336"/>
                <a:gd name="connsiteX6" fmla="*/ 0 w 91630"/>
                <a:gd name="connsiteY6" fmla="*/ 9525 h 27336"/>
                <a:gd name="connsiteX7" fmla="*/ 9525 w 91630"/>
                <a:gd name="connsiteY7" fmla="*/ 0 h 27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630" h="27336">
                  <a:moveTo>
                    <a:pt x="82106" y="0"/>
                  </a:moveTo>
                  <a:cubicBezTo>
                    <a:pt x="87366" y="0"/>
                    <a:pt x="91631" y="4264"/>
                    <a:pt x="91631" y="9525"/>
                  </a:cubicBezTo>
                  <a:lnTo>
                    <a:pt x="91631" y="17812"/>
                  </a:lnTo>
                  <a:cubicBezTo>
                    <a:pt x="91631" y="23072"/>
                    <a:pt x="87366" y="27337"/>
                    <a:pt x="82106" y="27337"/>
                  </a:cubicBezTo>
                  <a:lnTo>
                    <a:pt x="9525" y="27337"/>
                  </a:lnTo>
                  <a:cubicBezTo>
                    <a:pt x="4264" y="27337"/>
                    <a:pt x="0" y="23072"/>
                    <a:pt x="0" y="17812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4355AE1F-57E3-68FD-3124-4F3FCA6AABF1}"/>
                </a:ext>
              </a:extLst>
            </p:cNvPr>
            <p:cNvSpPr/>
            <p:nvPr/>
          </p:nvSpPr>
          <p:spPr>
            <a:xfrm>
              <a:off x="6636353" y="3958494"/>
              <a:ext cx="197358" cy="36766"/>
            </a:xfrm>
            <a:custGeom>
              <a:avLst/>
              <a:gdLst>
                <a:gd name="connsiteX0" fmla="*/ 183547 w 197358"/>
                <a:gd name="connsiteY0" fmla="*/ 0 h 36766"/>
                <a:gd name="connsiteX1" fmla="*/ 197358 w 197358"/>
                <a:gd name="connsiteY1" fmla="*/ 13811 h 36766"/>
                <a:gd name="connsiteX2" fmla="*/ 197358 w 197358"/>
                <a:gd name="connsiteY2" fmla="*/ 22955 h 36766"/>
                <a:gd name="connsiteX3" fmla="*/ 183547 w 197358"/>
                <a:gd name="connsiteY3" fmla="*/ 36767 h 36766"/>
                <a:gd name="connsiteX4" fmla="*/ 13811 w 197358"/>
                <a:gd name="connsiteY4" fmla="*/ 36767 h 36766"/>
                <a:gd name="connsiteX5" fmla="*/ 0 w 197358"/>
                <a:gd name="connsiteY5" fmla="*/ 22955 h 36766"/>
                <a:gd name="connsiteX6" fmla="*/ 0 w 197358"/>
                <a:gd name="connsiteY6" fmla="*/ 13811 h 36766"/>
                <a:gd name="connsiteX7" fmla="*/ 13811 w 197358"/>
                <a:gd name="connsiteY7" fmla="*/ 0 h 36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358" h="36766">
                  <a:moveTo>
                    <a:pt x="183547" y="0"/>
                  </a:moveTo>
                  <a:cubicBezTo>
                    <a:pt x="191175" y="0"/>
                    <a:pt x="197358" y="6184"/>
                    <a:pt x="197358" y="13811"/>
                  </a:cubicBezTo>
                  <a:lnTo>
                    <a:pt x="197358" y="22955"/>
                  </a:lnTo>
                  <a:cubicBezTo>
                    <a:pt x="197358" y="30583"/>
                    <a:pt x="191175" y="36767"/>
                    <a:pt x="183547" y="36767"/>
                  </a:cubicBezTo>
                  <a:lnTo>
                    <a:pt x="13811" y="36767"/>
                  </a:lnTo>
                  <a:cubicBezTo>
                    <a:pt x="6184" y="36767"/>
                    <a:pt x="0" y="30583"/>
                    <a:pt x="0" y="22955"/>
                  </a:cubicBezTo>
                  <a:lnTo>
                    <a:pt x="0" y="13811"/>
                  </a:lnTo>
                  <a:cubicBezTo>
                    <a:pt x="0" y="6184"/>
                    <a:pt x="6184" y="0"/>
                    <a:pt x="13811" y="0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4D26C020-E8C1-F839-27A0-0B6D7786E424}"/>
                </a:ext>
              </a:extLst>
            </p:cNvPr>
            <p:cNvSpPr/>
            <p:nvPr/>
          </p:nvSpPr>
          <p:spPr>
            <a:xfrm>
              <a:off x="6717601" y="3908488"/>
              <a:ext cx="34671" cy="34671"/>
            </a:xfrm>
            <a:custGeom>
              <a:avLst/>
              <a:gdLst>
                <a:gd name="connsiteX0" fmla="*/ 34671 w 34671"/>
                <a:gd name="connsiteY0" fmla="*/ 17335 h 34671"/>
                <a:gd name="connsiteX1" fmla="*/ 17336 w 34671"/>
                <a:gd name="connsiteY1" fmla="*/ 34671 h 34671"/>
                <a:gd name="connsiteX2" fmla="*/ 0 w 34671"/>
                <a:gd name="connsiteY2" fmla="*/ 17335 h 34671"/>
                <a:gd name="connsiteX3" fmla="*/ 17336 w 34671"/>
                <a:gd name="connsiteY3" fmla="*/ 0 h 34671"/>
                <a:gd name="connsiteX4" fmla="*/ 34671 w 34671"/>
                <a:gd name="connsiteY4" fmla="*/ 17335 h 34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71" h="34671">
                  <a:moveTo>
                    <a:pt x="34671" y="17335"/>
                  </a:moveTo>
                  <a:cubicBezTo>
                    <a:pt x="34671" y="26910"/>
                    <a:pt x="26910" y="34671"/>
                    <a:pt x="17336" y="34671"/>
                  </a:cubicBezTo>
                  <a:cubicBezTo>
                    <a:pt x="7761" y="34671"/>
                    <a:pt x="0" y="26910"/>
                    <a:pt x="0" y="17335"/>
                  </a:cubicBezTo>
                  <a:cubicBezTo>
                    <a:pt x="0" y="7761"/>
                    <a:pt x="7761" y="0"/>
                    <a:pt x="17336" y="0"/>
                  </a:cubicBezTo>
                  <a:cubicBezTo>
                    <a:pt x="26910" y="0"/>
                    <a:pt x="34671" y="7761"/>
                    <a:pt x="34671" y="17335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0FCF4B74-805E-0186-86E2-E45D89DB3BAE}"/>
                </a:ext>
              </a:extLst>
            </p:cNvPr>
            <p:cNvSpPr/>
            <p:nvPr/>
          </p:nvSpPr>
          <p:spPr>
            <a:xfrm>
              <a:off x="6696360" y="3887247"/>
              <a:ext cx="77152" cy="71246"/>
            </a:xfrm>
            <a:custGeom>
              <a:avLst/>
              <a:gdLst>
                <a:gd name="connsiteX0" fmla="*/ 77152 w 77152"/>
                <a:gd name="connsiteY0" fmla="*/ 71247 h 71246"/>
                <a:gd name="connsiteX1" fmla="*/ 77152 w 77152"/>
                <a:gd name="connsiteY1" fmla="*/ 38576 h 71246"/>
                <a:gd name="connsiteX2" fmla="*/ 38576 w 77152"/>
                <a:gd name="connsiteY2" fmla="*/ 0 h 71246"/>
                <a:gd name="connsiteX3" fmla="*/ 0 w 77152"/>
                <a:gd name="connsiteY3" fmla="*/ 38576 h 71246"/>
                <a:gd name="connsiteX4" fmla="*/ 0 w 77152"/>
                <a:gd name="connsiteY4" fmla="*/ 71247 h 7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52" h="71246">
                  <a:moveTo>
                    <a:pt x="77152" y="71247"/>
                  </a:moveTo>
                  <a:lnTo>
                    <a:pt x="77152" y="38576"/>
                  </a:lnTo>
                  <a:cubicBezTo>
                    <a:pt x="77152" y="17240"/>
                    <a:pt x="59912" y="0"/>
                    <a:pt x="38576" y="0"/>
                  </a:cubicBezTo>
                  <a:cubicBezTo>
                    <a:pt x="17240" y="0"/>
                    <a:pt x="0" y="17240"/>
                    <a:pt x="0" y="38576"/>
                  </a:cubicBezTo>
                  <a:lnTo>
                    <a:pt x="0" y="71247"/>
                  </a:lnTo>
                </a:path>
              </a:pathLst>
            </a:custGeom>
            <a:noFill/>
            <a:ln w="38100" cap="rnd">
              <a:solidFill>
                <a:schemeClr val="accent1">
                  <a:lumMod val="90000"/>
                  <a:lumOff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sz="1632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AB458F15-53DE-198A-DE9C-25D30EB07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Group Today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2D988-A27A-0E6D-EF5B-79EA07B3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BA930-CC3C-4816-9FAE-7835A38774C0}" type="datetime1">
              <a:rPr lang="en-GB" smtClean="0">
                <a:solidFill>
                  <a:schemeClr val="accent3"/>
                </a:solidFill>
              </a:rPr>
              <a:t>16/04/2026</a:t>
            </a:fld>
            <a:endParaRPr lang="en-GB">
              <a:solidFill>
                <a:schemeClr val="accent3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BC53B-0973-C672-6964-D1256197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Confidential | Stariongroup.eu</a:t>
            </a:r>
            <a:endParaRPr lang="en-GB" b="1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6F79C-A594-5B3E-EC29-D9781A7FF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z="816"/>
              <a:t>5</a:t>
            </a:fld>
            <a:endParaRPr lang="en-GB" sz="816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F0FA590B-7413-8A49-AE3E-85E871C9D216}"/>
              </a:ext>
            </a:extLst>
          </p:cNvPr>
          <p:cNvSpPr txBox="1"/>
          <p:nvPr/>
        </p:nvSpPr>
        <p:spPr>
          <a:xfrm>
            <a:off x="1128466" y="2433628"/>
            <a:ext cx="4276551" cy="1179626"/>
          </a:xfrm>
          <a:prstGeom prst="rect">
            <a:avLst/>
          </a:prstGeom>
        </p:spPr>
        <p:txBody>
          <a:bodyPr vert="horz" wrap="square" lIns="0" tIns="11502" rIns="0" bIns="0" rtlCol="0">
            <a:spAutoFit/>
          </a:bodyPr>
          <a:lstStyle/>
          <a:p>
            <a:pPr>
              <a:spcBef>
                <a:spcPts val="181"/>
              </a:spcBef>
              <a:spcAft>
                <a:spcPts val="181"/>
              </a:spcAft>
            </a:pPr>
            <a:r>
              <a:rPr lang="en-GB" sz="1814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Over the last 5 years alone, </a:t>
            </a:r>
            <a:r>
              <a:rPr lang="en-GB" sz="1814" b="1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€7 million </a:t>
            </a:r>
            <a:br>
              <a:rPr lang="en-GB" sz="1814" b="1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en-GB" sz="1814" b="1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was directly invested</a:t>
            </a:r>
            <a:r>
              <a:rPr lang="en-GB" sz="1814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into cybersecurity and space R&amp;D in Belgium and in Europe</a:t>
            </a:r>
          </a:p>
          <a:p>
            <a:pPr>
              <a:spcBef>
                <a:spcPts val="181"/>
              </a:spcBef>
              <a:spcAft>
                <a:spcPts val="181"/>
              </a:spcAft>
            </a:pPr>
            <a:endParaRPr lang="en-GB" sz="1814">
              <a:solidFill>
                <a:schemeClr val="bg1"/>
              </a:solidFill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44678B-8040-7193-681A-884DC4C2BB58}"/>
              </a:ext>
            </a:extLst>
          </p:cNvPr>
          <p:cNvSpPr txBox="1"/>
          <p:nvPr/>
        </p:nvSpPr>
        <p:spPr>
          <a:xfrm>
            <a:off x="1128466" y="1628314"/>
            <a:ext cx="4138355" cy="66967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2176" b="1">
                <a:solidFill>
                  <a:schemeClr val="tx2"/>
                </a:solidFill>
                <a:cs typeface="Segoe UI"/>
              </a:rPr>
              <a:t>Investment in research </a:t>
            </a:r>
            <a:br>
              <a:rPr lang="en-GB" sz="2176" b="1">
                <a:cs typeface="Segoe UI" panose="020B0502040204020203" pitchFamily="34" charset="0"/>
              </a:rPr>
            </a:br>
            <a:r>
              <a:rPr lang="en-GB" sz="2176" b="1">
                <a:solidFill>
                  <a:schemeClr val="tx2"/>
                </a:solidFill>
                <a:cs typeface="Segoe UI"/>
              </a:rPr>
              <a:t>and development</a:t>
            </a: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2C00D717-F663-B35A-F1E0-AEC314813A7F}"/>
              </a:ext>
            </a:extLst>
          </p:cNvPr>
          <p:cNvSpPr txBox="1"/>
          <p:nvPr/>
        </p:nvSpPr>
        <p:spPr>
          <a:xfrm>
            <a:off x="1128467" y="4914222"/>
            <a:ext cx="3585569" cy="849151"/>
          </a:xfrm>
          <a:prstGeom prst="rect">
            <a:avLst/>
          </a:prstGeom>
        </p:spPr>
        <p:txBody>
          <a:bodyPr vert="horz" wrap="square" lIns="0" tIns="11502" rIns="0" bIns="0" rtlCol="0">
            <a:spAutoFit/>
          </a:bodyPr>
          <a:lstStyle/>
          <a:p>
            <a:pPr>
              <a:spcBef>
                <a:spcPts val="181"/>
              </a:spcBef>
              <a:spcAft>
                <a:spcPts val="181"/>
              </a:spcAft>
            </a:pPr>
            <a:r>
              <a:rPr lang="en-GB" sz="1814" b="1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We employ 600+ people </a:t>
            </a:r>
            <a:br>
              <a:rPr lang="en-GB" sz="1814" b="1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en-GB" sz="1814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in Belgium and across Europe </a:t>
            </a:r>
            <a:br>
              <a:rPr lang="en-GB" sz="1814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en-GB" sz="1814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in high-tech knowledge jobs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11EB8A-269C-933B-268E-8FE5E5510AD2}"/>
              </a:ext>
            </a:extLst>
          </p:cNvPr>
          <p:cNvSpPr txBox="1"/>
          <p:nvPr/>
        </p:nvSpPr>
        <p:spPr>
          <a:xfrm>
            <a:off x="1128467" y="4119983"/>
            <a:ext cx="2999831" cy="6696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2400" b="1" cap="all">
                <a:solidFill>
                  <a:srgbClr val="FF4100"/>
                </a:solidFill>
                <a:cs typeface="Segoe UI" panose="020B0502040204020203" pitchFamily="34" charset="0"/>
              </a:defRPr>
            </a:lvl1pPr>
          </a:lstStyle>
          <a:p>
            <a:r>
              <a:rPr lang="en-GB" sz="2176" cap="none" dirty="0">
                <a:solidFill>
                  <a:schemeClr val="tx2"/>
                </a:solidFill>
              </a:rPr>
              <a:t>600+ employees </a:t>
            </a:r>
            <a:br>
              <a:rPr lang="en-GB" sz="2176" cap="none" dirty="0">
                <a:solidFill>
                  <a:schemeClr val="tx2"/>
                </a:solidFill>
              </a:rPr>
            </a:br>
            <a:r>
              <a:rPr lang="en-GB" sz="2176" cap="none" dirty="0">
                <a:solidFill>
                  <a:schemeClr val="tx2"/>
                </a:solidFill>
              </a:rPr>
              <a:t>in high-tech jobs</a:t>
            </a: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89305D45-448E-F19E-B392-EE7E4430266E}"/>
              </a:ext>
            </a:extLst>
          </p:cNvPr>
          <p:cNvSpPr txBox="1"/>
          <p:nvPr/>
        </p:nvSpPr>
        <p:spPr>
          <a:xfrm>
            <a:off x="6903691" y="3308928"/>
            <a:ext cx="4190068" cy="849151"/>
          </a:xfrm>
          <a:prstGeom prst="rect">
            <a:avLst/>
          </a:prstGeom>
        </p:spPr>
        <p:txBody>
          <a:bodyPr vert="horz" wrap="square" lIns="0" tIns="11502" rIns="0" bIns="0" rtlCol="0">
            <a:spAutoFit/>
          </a:bodyPr>
          <a:lstStyle/>
          <a:p>
            <a:pPr>
              <a:spcBef>
                <a:spcPts val="181"/>
              </a:spcBef>
              <a:spcAft>
                <a:spcPts val="181"/>
              </a:spcAft>
            </a:pPr>
            <a:r>
              <a:rPr lang="en-GB" sz="1814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During the last 10 years, we have contributed </a:t>
            </a:r>
            <a:r>
              <a:rPr lang="en-GB" sz="1814" b="1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in excess of €900 million to the European</a:t>
            </a:r>
            <a:r>
              <a:rPr lang="en-GB" sz="1814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GB" sz="1814" b="1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Union (EU) economy</a:t>
            </a:r>
            <a:r>
              <a:rPr lang="en-GB" sz="1814" dirty="0">
                <a:solidFill>
                  <a:schemeClr val="bg1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99647C-EF20-0CAF-AA0B-B206159C8C7A}"/>
              </a:ext>
            </a:extLst>
          </p:cNvPr>
          <p:cNvSpPr txBox="1"/>
          <p:nvPr/>
        </p:nvSpPr>
        <p:spPr>
          <a:xfrm>
            <a:off x="6903690" y="2503614"/>
            <a:ext cx="4749307" cy="6696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2400" b="1" cap="all">
                <a:solidFill>
                  <a:srgbClr val="FF4100"/>
                </a:solidFill>
                <a:cs typeface="Segoe UI" panose="020B0502040204020203" pitchFamily="34" charset="0"/>
              </a:defRPr>
            </a:lvl1pPr>
          </a:lstStyle>
          <a:p>
            <a:r>
              <a:rPr lang="en-GB" sz="2176" cap="none" dirty="0">
                <a:solidFill>
                  <a:schemeClr val="tx2"/>
                </a:solidFill>
              </a:rPr>
              <a:t>Contribution </a:t>
            </a:r>
            <a:br>
              <a:rPr lang="en-GB" sz="2176" cap="none" dirty="0">
                <a:solidFill>
                  <a:schemeClr val="tx2"/>
                </a:solidFill>
              </a:rPr>
            </a:br>
            <a:r>
              <a:rPr lang="en-GB" sz="2176" cap="none" dirty="0">
                <a:solidFill>
                  <a:schemeClr val="tx2"/>
                </a:solidFill>
              </a:rPr>
              <a:t>to the European economy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131FACD1-0A0E-178A-55AE-886A802B4177}"/>
              </a:ext>
            </a:extLst>
          </p:cNvPr>
          <p:cNvSpPr/>
          <p:nvPr/>
        </p:nvSpPr>
        <p:spPr>
          <a:xfrm>
            <a:off x="291748" y="6331126"/>
            <a:ext cx="552786" cy="32153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/>
          </a:p>
        </p:txBody>
      </p:sp>
    </p:spTree>
    <p:extLst>
      <p:ext uri="{BB962C8B-B14F-4D97-AF65-F5344CB8AC3E}">
        <p14:creationId xmlns:p14="http://schemas.microsoft.com/office/powerpoint/2010/main" val="238733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919C2-69BC-2984-0BBD-15BB1123A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9">
            <a:extLst>
              <a:ext uri="{FF2B5EF4-FFF2-40B4-BE49-F238E27FC236}">
                <a16:creationId xmlns:a16="http://schemas.microsoft.com/office/drawing/2014/main" id="{AD60F538-84A6-7F87-A6AC-998E9339E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16038" y="3144473"/>
            <a:ext cx="11396882" cy="3219619"/>
          </a:xfrm>
          <a:noFill/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E8DAE56E-D04F-A6A6-19C6-37CC3A4E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930" y="462330"/>
            <a:ext cx="3539098" cy="444032"/>
          </a:xfrm>
        </p:spPr>
        <p:txBody>
          <a:bodyPr anchor="t">
            <a:normAutofit/>
          </a:bodyPr>
          <a:lstStyle/>
          <a:p>
            <a:r>
              <a:rPr lang="fr-BE"/>
              <a:t>Cosa </a:t>
            </a:r>
            <a:r>
              <a:rPr lang="fr-BE" err="1"/>
              <a:t>vedremo</a:t>
            </a:r>
            <a:r>
              <a:rPr lang="fr-BE"/>
              <a:t> </a:t>
            </a:r>
            <a:r>
              <a:rPr lang="fr-BE" err="1"/>
              <a:t>oggi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1422E-785F-1CAA-66E6-FA80E1AF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2736" y="6463738"/>
            <a:ext cx="1677917" cy="188926"/>
          </a:xfrm>
        </p:spPr>
        <p:txBody>
          <a:bodyPr anchor="ctr">
            <a:normAutofit/>
          </a:bodyPr>
          <a:lstStyle/>
          <a:p>
            <a:pPr defTabSz="414589">
              <a:lnSpc>
                <a:spcPct val="90000"/>
              </a:lnSpc>
              <a:spcAft>
                <a:spcPts val="600"/>
              </a:spcAft>
            </a:pPr>
            <a:fld id="{9E2C7AEF-DC9A-464B-8CB8-DFB69227FEBB}" type="datetime1">
              <a:rPr lang="en-GB" sz="700"/>
              <a:pPr defTabSz="414589">
                <a:lnSpc>
                  <a:spcPct val="90000"/>
                </a:lnSpc>
                <a:spcAft>
                  <a:spcPts val="600"/>
                </a:spcAft>
              </a:pPr>
              <a:t>16/04/2026</a:t>
            </a:fld>
            <a:endParaRPr lang="en-GB" sz="7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6EC6D-A091-DD89-C773-DE1D903A5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81986" y="6463739"/>
            <a:ext cx="4115825" cy="188926"/>
          </a:xfrm>
        </p:spPr>
        <p:txBody>
          <a:bodyPr anchor="ctr">
            <a:normAutofit/>
          </a:bodyPr>
          <a:lstStyle/>
          <a:p>
            <a:pPr defTabSz="414589">
              <a:lnSpc>
                <a:spcPct val="90000"/>
              </a:lnSpc>
              <a:spcAft>
                <a:spcPts val="600"/>
              </a:spcAft>
            </a:pPr>
            <a:r>
              <a:rPr lang="en-GB" sz="700"/>
              <a:t>Stariongroup.eu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D41BA2-3879-5B49-6573-F6414A45E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5875" y="6463737"/>
            <a:ext cx="463552" cy="188927"/>
          </a:xfrm>
        </p:spPr>
        <p:txBody>
          <a:bodyPr anchor="ctr">
            <a:normAutofit/>
          </a:bodyPr>
          <a:lstStyle/>
          <a:p>
            <a:pPr defTabSz="414589">
              <a:lnSpc>
                <a:spcPct val="90000"/>
              </a:lnSpc>
              <a:spcAft>
                <a:spcPts val="600"/>
              </a:spcAft>
            </a:pPr>
            <a:fld id="{72A62E71-5199-491F-ADF1-EBF362A3A829}" type="slidenum">
              <a:rPr lang="en-GB" sz="700"/>
              <a:pPr defTabSz="414589"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GB" sz="70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6C3A1A1-D4B6-A749-E61A-CCA7941675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725" y="734169"/>
            <a:ext cx="11402823" cy="348370"/>
          </a:xfrm>
        </p:spPr>
        <p:txBody>
          <a:bodyPr>
            <a:normAutofit/>
          </a:bodyPr>
          <a:lstStyle/>
          <a:p>
            <a:r>
              <a:rPr lang="fr-BE" sz="1800"/>
              <a:t> </a:t>
            </a:r>
            <a:endParaRPr lang="en-GB" sz="1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5C4B1B-CD81-0C20-D223-09C83F3021C3}"/>
              </a:ext>
            </a:extLst>
          </p:cNvPr>
          <p:cNvSpPr txBox="1"/>
          <p:nvPr/>
        </p:nvSpPr>
        <p:spPr>
          <a:xfrm>
            <a:off x="2362200" y="1622769"/>
            <a:ext cx="8401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DestinE</a:t>
            </a:r>
            <a:r>
              <a:rPr lang="en-US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Initiative</a:t>
            </a:r>
          </a:p>
          <a:p>
            <a:pPr marL="2151063" lvl="1" defTabSz="762000">
              <a:buFont typeface="Wingdings" panose="05000000000000000000" pitchFamily="2" charset="2"/>
              <a:buChar char="q"/>
            </a:pPr>
            <a:r>
              <a:rPr lang="en-US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Servizi</a:t>
            </a:r>
          </a:p>
          <a:p>
            <a:pPr marL="3495675" lvl="8">
              <a:buFont typeface="Wingdings" panose="05000000000000000000" pitchFamily="2" charset="2"/>
              <a:buChar char="q"/>
            </a:pPr>
            <a:r>
              <a:rPr lang="en-US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Casi </a:t>
            </a:r>
            <a:r>
              <a:rPr lang="en-US" b="1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d’uso</a:t>
            </a:r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4933950" lvl="8">
              <a:buFont typeface="Wingdings" panose="05000000000000000000" pitchFamily="2" charset="2"/>
              <a:buChar char="q"/>
            </a:pPr>
            <a:r>
              <a:rPr lang="en-US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b="1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Benefici</a:t>
            </a:r>
            <a:r>
              <a:rPr lang="en-US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e </a:t>
            </a:r>
            <a:r>
              <a:rPr lang="en-US" b="1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opportunita</a:t>
            </a:r>
            <a:r>
              <a:rPr lang="en-US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05957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935D30-2D1C-661A-4B24-E2815791C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324A04-82BF-7E35-4BCD-DFE529203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0C698A-0738-397B-7447-331BCAD0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7</a:t>
            </a:fld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8201BD2-06A9-BE6C-60B2-5A02F91824E6}"/>
              </a:ext>
            </a:extLst>
          </p:cNvPr>
          <p:cNvSpPr txBox="1">
            <a:spLocks/>
          </p:cNvSpPr>
          <p:nvPr/>
        </p:nvSpPr>
        <p:spPr>
          <a:xfrm>
            <a:off x="4651211" y="154981"/>
            <a:ext cx="2914238" cy="444032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39" b="1" kern="1200" cap="none" spc="0" baseline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BE"/>
              <a:t>DestinE Inititiave</a:t>
            </a: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B94B49-9FB5-C511-95E1-7E64FEF1CD6D}"/>
              </a:ext>
            </a:extLst>
          </p:cNvPr>
          <p:cNvSpPr txBox="1"/>
          <p:nvPr/>
        </p:nvSpPr>
        <p:spPr>
          <a:xfrm>
            <a:off x="0" y="761163"/>
            <a:ext cx="12192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>
                <a:latin typeface="Segoe UI" panose="020B0502040204020203" pitchFamily="34" charset="0"/>
              </a:rPr>
              <a:t>Promosso dalla Commissione Europea, con implementazione a cura di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:</a:t>
            </a:r>
          </a:p>
          <a:p>
            <a:pPr algn="just"/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/>
              <a:ea typeface="Arimo"/>
              <a:cs typeface="Arimo"/>
              <a:sym typeface="Arimo"/>
            </a:endParaRPr>
          </a:p>
          <a:p>
            <a:pPr marL="361950" lvl="1" indent="-180975" algn="just">
              <a:buFont typeface="Arial"/>
              <a:buChar char="•"/>
            </a:pP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The European Space Agency (ESA) -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responsabile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della </a:t>
            </a:r>
            <a:r>
              <a:rPr lang="en-US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piattaforma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Destination Earth Platform 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[</a:t>
            </a:r>
            <a:r>
              <a:rPr lang="en-US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  <a:hlinkClick r:id="rId2" tooltip="https://www.esa.int/"/>
              </a:rPr>
              <a:t>https://www.esa.int/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]</a:t>
            </a:r>
          </a:p>
          <a:p>
            <a:pPr marL="361950" lvl="1" indent="-180975" algn="just">
              <a:buFont typeface="Arial"/>
              <a:buChar char="•"/>
            </a:pPr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/>
              <a:ea typeface="Arimo"/>
              <a:cs typeface="Arimo"/>
              <a:sym typeface="Arimo"/>
            </a:endParaRPr>
          </a:p>
          <a:p>
            <a:pPr marL="361950" lvl="1" indent="-180975" algn="just">
              <a:buFont typeface="Arial"/>
              <a:buChar char="•"/>
            </a:pP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The European Organization for the Exploitation of Meteorological Satellites (EUMETSAT), </a:t>
            </a:r>
            <a:r>
              <a:rPr lang="it-IT">
                <a:latin typeface="Segoe UI" panose="020B0502040204020203" pitchFamily="34" charset="0"/>
              </a:rPr>
              <a:t>incaricata della gestione del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Destination Earth Data Lake 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[</a:t>
            </a:r>
            <a:r>
              <a:rPr lang="en-US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  <a:hlinkClick r:id="rId3" tooltip="https://www.eumetsat.int/"/>
              </a:rPr>
              <a:t>https://www.eumetsat.int/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]</a:t>
            </a:r>
          </a:p>
          <a:p>
            <a:pPr marL="361950" lvl="1" indent="-180975" algn="just">
              <a:buFont typeface="Arial"/>
              <a:buChar char="•"/>
            </a:pPr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mo"/>
              <a:ea typeface="Arimo"/>
              <a:cs typeface="Arimo"/>
              <a:sym typeface="Arimo"/>
            </a:endParaRPr>
          </a:p>
          <a:p>
            <a:pPr marL="361950" lvl="1" indent="-180975" algn="just">
              <a:buFont typeface="Arial"/>
              <a:buChar char="•"/>
            </a:pP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The European Centre for Medium-Range Weather Forecasts (ECMWF), </a:t>
            </a:r>
            <a:r>
              <a:rPr lang="it-IT">
                <a:latin typeface="Segoe UI" panose="020B0502040204020203" pitchFamily="34" charset="0"/>
              </a:rPr>
              <a:t>responsabile dello sviluppo dei primi due </a:t>
            </a:r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Digital Twins e Digital Twin Engine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 [</a:t>
            </a:r>
            <a:r>
              <a:rPr lang="en-US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  <a:hlinkClick r:id="rId4" tooltip="https://www.ecmwf.int/"/>
              </a:rPr>
              <a:t>https://www.ecmwf.int/</a:t>
            </a:r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]</a:t>
            </a:r>
          </a:p>
          <a:p>
            <a:pPr marL="361950" lvl="1" indent="-180975" algn="just">
              <a:buFont typeface="Arial"/>
              <a:buChar char="•"/>
            </a:pPr>
            <a:endParaRPr lang="en-US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180975" lvl="1" algn="ctr"/>
            <a:r>
              <a:rPr lang="it-IT" b="1">
                <a:latin typeface="Segoe UI" panose="020B0502040204020203" pitchFamily="34" charset="0"/>
              </a:rPr>
              <a:t>Insieme, trasformano dati e modelli in informazioni operative e utilizzabili.</a:t>
            </a:r>
            <a:endParaRPr lang="it-IT">
              <a:latin typeface="Segoe UI" panose="020B0502040204020203" pitchFamily="34" charset="0"/>
            </a:endParaRPr>
          </a:p>
          <a:p>
            <a:pPr marL="180975" lvl="1" algn="ctr"/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it-IT" b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aleway" pitchFamily="2" charset="77"/>
            </a:endParaRPr>
          </a:p>
          <a:p>
            <a:pPr marL="361950" lvl="1" indent="-180975" algn="just">
              <a:buFont typeface="Arial"/>
              <a:buChar char="•"/>
            </a:pPr>
            <a:endParaRPr lang="en-US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E4F83C1F-E1AF-2E31-9781-5C6D4FFB7299}"/>
              </a:ext>
            </a:extLst>
          </p:cNvPr>
          <p:cNvSpPr/>
          <p:nvPr/>
        </p:nvSpPr>
        <p:spPr>
          <a:xfrm>
            <a:off x="2486025" y="4133851"/>
            <a:ext cx="6509675" cy="2724150"/>
          </a:xfrm>
          <a:custGeom>
            <a:avLst/>
            <a:gdLst/>
            <a:ahLst/>
            <a:cxnLst/>
            <a:rect l="l" t="t" r="r" b="b"/>
            <a:pathLst>
              <a:path w="9388149" h="3837406">
                <a:moveTo>
                  <a:pt x="0" y="0"/>
                </a:moveTo>
                <a:lnTo>
                  <a:pt x="9388149" y="0"/>
                </a:lnTo>
                <a:lnTo>
                  <a:pt x="9388149" y="3837405"/>
                </a:lnTo>
                <a:lnTo>
                  <a:pt x="0" y="383740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952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69ACA8-4333-C47C-6545-3D2C5BC32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399D18-24A8-2AFC-5503-CAB7A4647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B504F-DD72-39D2-200E-E97106AF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8</a:t>
            </a:fld>
            <a:endParaRPr lang="en-GB"/>
          </a:p>
        </p:txBody>
      </p:sp>
      <p:pic>
        <p:nvPicPr>
          <p:cNvPr id="8" name="Εικόνα 18" descr="Εικόνα που περιέχει στιγμιότυπο οθόνης, πλανήτης, κείμενο, χώ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530D10C-0FAA-AEF2-76D5-21C903E9A4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5427" y="679639"/>
            <a:ext cx="6084000" cy="5739493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E9B8D73D-CF33-7730-5A7B-828E4E10C1A7}"/>
              </a:ext>
            </a:extLst>
          </p:cNvPr>
          <p:cNvSpPr txBox="1">
            <a:spLocks/>
          </p:cNvSpPr>
          <p:nvPr/>
        </p:nvSpPr>
        <p:spPr>
          <a:xfrm>
            <a:off x="4219162" y="235607"/>
            <a:ext cx="3753675" cy="444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39" b="1" kern="1200" cap="none" spc="0" baseline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BE" err="1"/>
              <a:t>DestinE</a:t>
            </a:r>
            <a:r>
              <a:rPr lang="fr-BE"/>
              <a:t> - </a:t>
            </a:r>
            <a:r>
              <a:rPr lang="fr-BE" err="1"/>
              <a:t>Componenti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F35EC5-A686-F046-C24D-F8A02B6EA730}"/>
              </a:ext>
            </a:extLst>
          </p:cNvPr>
          <p:cNvSpPr txBox="1"/>
          <p:nvPr/>
        </p:nvSpPr>
        <p:spPr>
          <a:xfrm>
            <a:off x="-1" y="2275638"/>
            <a:ext cx="52816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lvl="1" algn="just"/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Destination Earth Platform: </a:t>
            </a:r>
            <a:r>
              <a:rPr lang="it-IT">
                <a:latin typeface="Segoe UI" panose="020B0502040204020203" pitchFamily="34" charset="0"/>
              </a:rPr>
              <a:t>Un ambiente unico che connette gli utenti a strumenti di scoperta, analisi e visualizzazione dei dati, facilitando l’utilizzo delle risorse di Destination Earth per la creazione di soluzioni.</a:t>
            </a:r>
          </a:p>
          <a:p>
            <a:pPr marL="180975" lvl="1" algn="just"/>
            <a:endParaRPr lang="en-US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9427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553FD-F7AB-B939-6151-1EA3C9524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74D-0BE0-49E1-B375-4851FC693EF8}" type="datetime1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934A6-CD10-AF3C-D97E-D19C1BA92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Stariongroup.eu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439AA-08D7-ED9A-FF65-1299AD4FB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E71-5199-491F-ADF1-EBF362A3A829}" type="slidenum">
              <a:rPr lang="en-GB" smtClean="0"/>
              <a:t>9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3EAD31-508F-50E7-8B13-B08E223F231B}"/>
              </a:ext>
            </a:extLst>
          </p:cNvPr>
          <p:cNvSpPr txBox="1"/>
          <p:nvPr/>
        </p:nvSpPr>
        <p:spPr>
          <a:xfrm>
            <a:off x="0" y="1997839"/>
            <a:ext cx="570040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lvl="1" fontAlgn="t">
              <a:buNone/>
            </a:pPr>
            <a:r>
              <a:rPr 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mo"/>
                <a:ea typeface="Arimo"/>
                <a:cs typeface="Arimo"/>
                <a:sym typeface="Arimo"/>
              </a:rPr>
              <a:t>Destination Earth Data Lake: </a:t>
            </a:r>
            <a:r>
              <a:rPr lang="it-IT">
                <a:latin typeface="Segoe UI" panose="020B0502040204020203" pitchFamily="34" charset="0"/>
              </a:rPr>
              <a:t>Un’infrastruttura federata e multi‑cloud che garantisce un accesso armonizzato ai grandi dataset generati da DestinE, integrando osservazioni satellitari fornite da operatori europei.</a:t>
            </a:r>
            <a:br>
              <a:rPr lang="it-IT">
                <a:latin typeface="Segoe UI" panose="020B0502040204020203" pitchFamily="34" charset="0"/>
              </a:rPr>
            </a:br>
            <a:endParaRPr lang="it-IT">
              <a:latin typeface="Segoe UI" panose="020B0502040204020203" pitchFamily="34" charset="0"/>
            </a:endParaRPr>
          </a:p>
          <a:p>
            <a:pPr marL="180975" lvl="1" fontAlgn="t">
              <a:buNone/>
            </a:pPr>
            <a:r>
              <a:rPr lang="it-IT">
                <a:latin typeface="Segoe UI" panose="020B0502040204020203" pitchFamily="34" charset="0"/>
              </a:rPr>
              <a:t>Abilita l’elaborazione vicino ai dati e workflow distribuiti su larga scala, minimizzando la movimentazione dei dati e velocizzando l’analisi.</a:t>
            </a:r>
          </a:p>
          <a:p>
            <a:pPr marL="180975" lvl="1" algn="just"/>
            <a:r>
              <a:rPr lang="en-US">
                <a:latin typeface="Segoe UI" panose="020B0502040204020203" pitchFamily="34" charset="0"/>
                <a:sym typeface="Arimo"/>
              </a:rPr>
              <a:t>  </a:t>
            </a:r>
          </a:p>
        </p:txBody>
      </p:sp>
      <p:pic>
        <p:nvPicPr>
          <p:cNvPr id="10" name="Εικόνα 18" descr="Εικόνα που περιέχει στιγμιότυπο οθόνης, πλανήτης, κείμενο, χώ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2BD797C-F826-72E5-E23D-12F9D6F6C2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5428" y="660883"/>
            <a:ext cx="6084000" cy="5733583"/>
          </a:xfrm>
          <a:prstGeom prst="rect">
            <a:avLst/>
          </a:prstGeom>
        </p:spPr>
      </p:pic>
      <p:sp>
        <p:nvSpPr>
          <p:cNvPr id="12" name="Title 7">
            <a:extLst>
              <a:ext uri="{FF2B5EF4-FFF2-40B4-BE49-F238E27FC236}">
                <a16:creationId xmlns:a16="http://schemas.microsoft.com/office/drawing/2014/main" id="{BD077B34-C620-232C-7BD3-B56843B1144E}"/>
              </a:ext>
            </a:extLst>
          </p:cNvPr>
          <p:cNvSpPr txBox="1">
            <a:spLocks/>
          </p:cNvSpPr>
          <p:nvPr/>
        </p:nvSpPr>
        <p:spPr>
          <a:xfrm>
            <a:off x="4219162" y="235607"/>
            <a:ext cx="3753675" cy="444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39" b="1" kern="1200" cap="none" spc="0" baseline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BE" err="1"/>
              <a:t>DestinE</a:t>
            </a:r>
            <a:r>
              <a:rPr lang="fr-BE"/>
              <a:t> - </a:t>
            </a:r>
            <a:r>
              <a:rPr lang="fr-BE" err="1"/>
              <a:t>Componenti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20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zione standard1" id="{7F7549BB-1E25-0546-9F17-ACC3B5821E2B}" vid="{2F1B986D-DFEF-E746-8DD5-EDB4262B6301}"/>
    </a:ext>
  </a:extLst>
</a:theme>
</file>

<file path=ppt/theme/theme2.xml><?xml version="1.0" encoding="utf-8"?>
<a:theme xmlns:a="http://schemas.openxmlformats.org/drawingml/2006/main" name="Starion Template">
  <a:themeElements>
    <a:clrScheme name="Custom 10">
      <a:dk1>
        <a:srgbClr val="3B3B3B"/>
      </a:dk1>
      <a:lt1>
        <a:sysClr val="window" lastClr="FFFFFF"/>
      </a:lt1>
      <a:dk2>
        <a:srgbClr val="FF4100"/>
      </a:dk2>
      <a:lt2>
        <a:srgbClr val="F2F0E2"/>
      </a:lt2>
      <a:accent1>
        <a:srgbClr val="183E49"/>
      </a:accent1>
      <a:accent2>
        <a:srgbClr val="00A499"/>
      </a:accent2>
      <a:accent3>
        <a:srgbClr val="FF4100"/>
      </a:accent3>
      <a:accent4>
        <a:srgbClr val="B8880E"/>
      </a:accent4>
      <a:accent5>
        <a:srgbClr val="701516"/>
      </a:accent5>
      <a:accent6>
        <a:srgbClr val="6A53C2"/>
      </a:accent6>
      <a:hlink>
        <a:srgbClr val="467886"/>
      </a:hlink>
      <a:folHlink>
        <a:srgbClr val="96607D"/>
      </a:folHlink>
    </a:clrScheme>
    <a:fontScheme name="Starion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188EA83FBDC2449DE951F631A9E50A" ma:contentTypeVersion="19" ma:contentTypeDescription="Creare un nuovo documento." ma:contentTypeScope="" ma:versionID="e1f5187d40975210e5ebc7da4f23606d">
  <xsd:schema xmlns:xsd="http://www.w3.org/2001/XMLSchema" xmlns:xs="http://www.w3.org/2001/XMLSchema" xmlns:p="http://schemas.microsoft.com/office/2006/metadata/properties" xmlns:ns2="058dfe34-6a41-4385-8404-dc2151a5d162" xmlns:ns3="8647dd02-a4a6-4168-9143-569a6775d768" targetNamespace="http://schemas.microsoft.com/office/2006/metadata/properties" ma:root="true" ma:fieldsID="a1ecd4b1803350111285f957d7c80b17" ns2:_="" ns3:_="">
    <xsd:import namespace="058dfe34-6a41-4385-8404-dc2151a5d162"/>
    <xsd:import namespace="8647dd02-a4a6-4168-9143-569a6775d76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dfe34-6a41-4385-8404-dc2151a5d1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2a360fe-df42-4e18-b75d-337f4dafa5e7}" ma:internalName="TaxCatchAll" ma:showField="CatchAllData" ma:web="058dfe34-6a41-4385-8404-dc2151a5d1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7dd02-a4a6-4168-9143-569a6775d7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2e616ccc-57b1-4389-a4a3-a49f1d5d4e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47dd02-a4a6-4168-9143-569a6775d768">
      <Terms xmlns="http://schemas.microsoft.com/office/infopath/2007/PartnerControls"/>
    </lcf76f155ced4ddcb4097134ff3c332f>
    <TaxCatchAll xmlns="058dfe34-6a41-4385-8404-dc2151a5d162" xsi:nil="true"/>
  </documentManagement>
</p:properties>
</file>

<file path=customXml/itemProps1.xml><?xml version="1.0" encoding="utf-8"?>
<ds:datastoreItem xmlns:ds="http://schemas.openxmlformats.org/officeDocument/2006/customXml" ds:itemID="{0709C603-9C71-48EF-833D-6B6CAC47B818}"/>
</file>

<file path=customXml/itemProps2.xml><?xml version="1.0" encoding="utf-8"?>
<ds:datastoreItem xmlns:ds="http://schemas.openxmlformats.org/officeDocument/2006/customXml" ds:itemID="{A6FC4E03-4918-4B75-B01D-CA4628E95162}"/>
</file>

<file path=customXml/itemProps3.xml><?xml version="1.0" encoding="utf-8"?>
<ds:datastoreItem xmlns:ds="http://schemas.openxmlformats.org/officeDocument/2006/customXml" ds:itemID="{514A99BC-02D0-436C-8958-5248F86EE1AB}"/>
</file>

<file path=docMetadata/LabelInfo.xml><?xml version="1.0" encoding="utf-8"?>
<clbl:labelList xmlns:clbl="http://schemas.microsoft.com/office/2020/mipLabelMetadata">
  <clbl:label id="{89fd4c50-b780-4a27-be82-e5f834dc9707}" enabled="0" method="" siteId="{89fd4c50-b780-4a27-be82-e5f834dc970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1833</Words>
  <Application>Microsoft Office PowerPoint</Application>
  <PresentationFormat>Widescreen</PresentationFormat>
  <Paragraphs>267</Paragraphs>
  <Slides>22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22</vt:i4>
      </vt:variant>
    </vt:vector>
  </HeadingPairs>
  <TitlesOfParts>
    <vt:vector size="24" baseType="lpstr">
      <vt:lpstr>Personalizza struttura</vt:lpstr>
      <vt:lpstr>Starion Template</vt:lpstr>
      <vt:lpstr>Presentazione standard di PowerPoint</vt:lpstr>
      <vt:lpstr>Destination Earth: un Digital Twin Globale per gestire le interazioni tra i fenomeni naturali e le attività umane</vt:lpstr>
      <vt:lpstr>Destination Earth: un DT Globale per gestire le interazioni tra i fenomeni naturali e le attività umane</vt:lpstr>
      <vt:lpstr>Who STARION GROUP is</vt:lpstr>
      <vt:lpstr>The Group Today</vt:lpstr>
      <vt:lpstr>Cosa vedremo oggi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Casi d’Uso</vt:lpstr>
      <vt:lpstr>Casi d’Uso</vt:lpstr>
      <vt:lpstr>CITYNEXUS: A novel urban DestinE Platform application</vt:lpstr>
      <vt:lpstr>DESIDE: Supporting policy and decision-makers in decreasing pollution and optimising routes in polar regions</vt:lpstr>
      <vt:lpstr>Destination Renewable Energy (DRE)</vt:lpstr>
      <vt:lpstr>Global Fish Tracking System (GTFS)</vt:lpstr>
      <vt:lpstr>UrbanSquare</vt:lpstr>
      <vt:lpstr>Benefici e Opportunita’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Martinazzo</dc:creator>
  <cp:lastModifiedBy>Alessandro Scremin</cp:lastModifiedBy>
  <cp:revision>3</cp:revision>
  <dcterms:created xsi:type="dcterms:W3CDTF">2026-02-19T15:18:58Z</dcterms:created>
  <dcterms:modified xsi:type="dcterms:W3CDTF">2026-04-16T14:18:03Z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0x0101008C188EA83FBDC2449DE951F631A9E50A</vt:lpwstr>
  </property>
</Properties>
</file>