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2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authors.xml" ContentType="application/vnd.ms-powerpoint.authors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7" r:id="rId3"/>
    <p:sldId id="1544" r:id="rId4"/>
    <p:sldId id="1628" r:id="rId5"/>
    <p:sldId id="2147376053" r:id="rId6"/>
    <p:sldId id="2147376057" r:id="rId7"/>
    <p:sldId id="2147376070" r:id="rId8"/>
    <p:sldId id="2147376049" r:id="rId9"/>
    <p:sldId id="2147376058" r:id="rId10"/>
    <p:sldId id="269" r:id="rId11"/>
    <p:sldId id="2147376064" r:id="rId12"/>
    <p:sldId id="2147376065" r:id="rId13"/>
    <p:sldId id="2147376066" r:id="rId14"/>
    <p:sldId id="2147376068" r:id="rId15"/>
    <p:sldId id="282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20D390-134E-B7CC-EA4B-E945ACF4B592}" name="Davide Simonetti" initials="DS" userId="S::d.simonetti@stamtech.com::a10dd006-d755-4590-a1a9-e69a96fbae2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D6ED"/>
    <a:srgbClr val="1D3964"/>
    <a:srgbClr val="FFFFFF"/>
    <a:srgbClr val="FBB03B"/>
    <a:srgbClr val="F8F8F8"/>
    <a:srgbClr val="CED4DD"/>
    <a:srgbClr val="002395"/>
    <a:srgbClr val="FFB5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F58FD5-4FA5-4D23-B9EE-8DBB7CC7609A}" v="4" dt="2026-02-24T12:08:59.9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Relationship Id="rId27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De Masi" userId="11e42457-3555-45e2-81aa-b3310ea9ff4a" providerId="ADAL" clId="{F4214A2E-4E0C-4707-8988-DC62FD7CD85E}"/>
    <pc:docChg chg="custSel modSld">
      <pc:chgData name="Martina De Masi" userId="11e42457-3555-45e2-81aa-b3310ea9ff4a" providerId="ADAL" clId="{F4214A2E-4E0C-4707-8988-DC62FD7CD85E}" dt="2026-02-24T14:13:40.988" v="15" actId="20577"/>
      <pc:docMkLst>
        <pc:docMk/>
      </pc:docMkLst>
      <pc:sldChg chg="modSp mod">
        <pc:chgData name="Martina De Masi" userId="11e42457-3555-45e2-81aa-b3310ea9ff4a" providerId="ADAL" clId="{F4214A2E-4E0C-4707-8988-DC62FD7CD85E}" dt="2026-02-24T14:13:24.095" v="10" actId="20577"/>
        <pc:sldMkLst>
          <pc:docMk/>
          <pc:sldMk cId="399055200" sldId="269"/>
        </pc:sldMkLst>
        <pc:spChg chg="mod">
          <ac:chgData name="Martina De Masi" userId="11e42457-3555-45e2-81aa-b3310ea9ff4a" providerId="ADAL" clId="{F4214A2E-4E0C-4707-8988-DC62FD7CD85E}" dt="2026-02-24T14:13:24.095" v="10" actId="20577"/>
          <ac:spMkLst>
            <pc:docMk/>
            <pc:sldMk cId="399055200" sldId="269"/>
            <ac:spMk id="2" creationId="{362F4C1F-FB0B-2B66-37D1-B0CA7FB1B20E}"/>
          </ac:spMkLst>
        </pc:spChg>
      </pc:sldChg>
      <pc:sldChg chg="addSp delSp modSp mod">
        <pc:chgData name="Martina De Masi" userId="11e42457-3555-45e2-81aa-b3310ea9ff4a" providerId="ADAL" clId="{F4214A2E-4E0C-4707-8988-DC62FD7CD85E}" dt="2026-02-24T14:05:24.263" v="7" actId="1076"/>
        <pc:sldMkLst>
          <pc:docMk/>
          <pc:sldMk cId="3141512049" sldId="277"/>
        </pc:sldMkLst>
        <pc:picChg chg="del">
          <ac:chgData name="Martina De Masi" userId="11e42457-3555-45e2-81aa-b3310ea9ff4a" providerId="ADAL" clId="{F4214A2E-4E0C-4707-8988-DC62FD7CD85E}" dt="2026-02-24T14:04:54.048" v="0" actId="478"/>
          <ac:picMkLst>
            <pc:docMk/>
            <pc:sldMk cId="3141512049" sldId="277"/>
            <ac:picMk id="2" creationId="{3A75517A-5DB7-874C-5BB2-3E5800A7A8A3}"/>
          </ac:picMkLst>
        </pc:picChg>
        <pc:picChg chg="add mod">
          <ac:chgData name="Martina De Masi" userId="11e42457-3555-45e2-81aa-b3310ea9ff4a" providerId="ADAL" clId="{F4214A2E-4E0C-4707-8988-DC62FD7CD85E}" dt="2026-02-24T14:05:24.263" v="7" actId="1076"/>
          <ac:picMkLst>
            <pc:docMk/>
            <pc:sldMk cId="3141512049" sldId="277"/>
            <ac:picMk id="8" creationId="{CB31684C-852A-40B6-F38D-67A73B02F90E}"/>
          </ac:picMkLst>
        </pc:picChg>
      </pc:sldChg>
      <pc:sldChg chg="modSp mod">
        <pc:chgData name="Martina De Masi" userId="11e42457-3555-45e2-81aa-b3310ea9ff4a" providerId="ADAL" clId="{F4214A2E-4E0C-4707-8988-DC62FD7CD85E}" dt="2026-02-24T14:13:26.323" v="11" actId="20577"/>
        <pc:sldMkLst>
          <pc:docMk/>
          <pc:sldMk cId="1272609479" sldId="2147376064"/>
        </pc:sldMkLst>
        <pc:spChg chg="mod">
          <ac:chgData name="Martina De Masi" userId="11e42457-3555-45e2-81aa-b3310ea9ff4a" providerId="ADAL" clId="{F4214A2E-4E0C-4707-8988-DC62FD7CD85E}" dt="2026-02-24T14:13:26.323" v="11" actId="20577"/>
          <ac:spMkLst>
            <pc:docMk/>
            <pc:sldMk cId="1272609479" sldId="2147376064"/>
            <ac:spMk id="2" creationId="{581B167E-6C75-6847-0E14-C1B65D5D01BC}"/>
          </ac:spMkLst>
        </pc:spChg>
      </pc:sldChg>
      <pc:sldChg chg="modSp mod">
        <pc:chgData name="Martina De Masi" userId="11e42457-3555-45e2-81aa-b3310ea9ff4a" providerId="ADAL" clId="{F4214A2E-4E0C-4707-8988-DC62FD7CD85E}" dt="2026-02-24T14:13:29.365" v="12" actId="20577"/>
        <pc:sldMkLst>
          <pc:docMk/>
          <pc:sldMk cId="3611459870" sldId="2147376065"/>
        </pc:sldMkLst>
        <pc:spChg chg="mod">
          <ac:chgData name="Martina De Masi" userId="11e42457-3555-45e2-81aa-b3310ea9ff4a" providerId="ADAL" clId="{F4214A2E-4E0C-4707-8988-DC62FD7CD85E}" dt="2026-02-24T14:13:29.365" v="12" actId="20577"/>
          <ac:spMkLst>
            <pc:docMk/>
            <pc:sldMk cId="3611459870" sldId="2147376065"/>
            <ac:spMk id="2" creationId="{E631FAD8-33B3-F5F3-7361-1DCA77579F02}"/>
          </ac:spMkLst>
        </pc:spChg>
      </pc:sldChg>
      <pc:sldChg chg="modSp mod">
        <pc:chgData name="Martina De Masi" userId="11e42457-3555-45e2-81aa-b3310ea9ff4a" providerId="ADAL" clId="{F4214A2E-4E0C-4707-8988-DC62FD7CD85E}" dt="2026-02-24T14:13:31.748" v="13" actId="20577"/>
        <pc:sldMkLst>
          <pc:docMk/>
          <pc:sldMk cId="1367812620" sldId="2147376066"/>
        </pc:sldMkLst>
        <pc:spChg chg="mod">
          <ac:chgData name="Martina De Masi" userId="11e42457-3555-45e2-81aa-b3310ea9ff4a" providerId="ADAL" clId="{F4214A2E-4E0C-4707-8988-DC62FD7CD85E}" dt="2026-02-24T14:13:31.748" v="13" actId="20577"/>
          <ac:spMkLst>
            <pc:docMk/>
            <pc:sldMk cId="1367812620" sldId="2147376066"/>
            <ac:spMk id="2" creationId="{2C786964-F6F1-B08F-0C4A-16522096169E}"/>
          </ac:spMkLst>
        </pc:spChg>
      </pc:sldChg>
      <pc:sldChg chg="mod modShow">
        <pc:chgData name="Martina De Masi" userId="11e42457-3555-45e2-81aa-b3310ea9ff4a" providerId="ADAL" clId="{F4214A2E-4E0C-4707-8988-DC62FD7CD85E}" dt="2026-02-24T14:09:46.866" v="9" actId="729"/>
        <pc:sldMkLst>
          <pc:docMk/>
          <pc:sldMk cId="2305312660" sldId="2147376067"/>
        </pc:sldMkLst>
      </pc:sldChg>
      <pc:sldChg chg="modSp mod">
        <pc:chgData name="Martina De Masi" userId="11e42457-3555-45e2-81aa-b3310ea9ff4a" providerId="ADAL" clId="{F4214A2E-4E0C-4707-8988-DC62FD7CD85E}" dt="2026-02-24T14:13:40.988" v="15" actId="20577"/>
        <pc:sldMkLst>
          <pc:docMk/>
          <pc:sldMk cId="1836644927" sldId="2147376068"/>
        </pc:sldMkLst>
        <pc:spChg chg="mod">
          <ac:chgData name="Martina De Masi" userId="11e42457-3555-45e2-81aa-b3310ea9ff4a" providerId="ADAL" clId="{F4214A2E-4E0C-4707-8988-DC62FD7CD85E}" dt="2026-02-24T14:13:40.988" v="15" actId="20577"/>
          <ac:spMkLst>
            <pc:docMk/>
            <pc:sldMk cId="1836644927" sldId="2147376068"/>
            <ac:spMk id="2" creationId="{10273D63-9122-5835-8C4E-7DA419A441A9}"/>
          </ac:spMkLst>
        </pc:spChg>
      </pc:sldChg>
      <pc:sldChg chg="mod modShow">
        <pc:chgData name="Martina De Masi" userId="11e42457-3555-45e2-81aa-b3310ea9ff4a" providerId="ADAL" clId="{F4214A2E-4E0C-4707-8988-DC62FD7CD85E}" dt="2026-02-24T14:09:44.273" v="8" actId="729"/>
        <pc:sldMkLst>
          <pc:docMk/>
          <pc:sldMk cId="3591363408" sldId="214737606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21D201E5-BB2E-6B5E-BF3B-1621D04DA9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F17FC15-817E-C061-5546-38198ECA80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394336-2A40-4F3B-86D6-8F967A8B2562}" type="datetimeFigureOut">
              <a:rPr lang="it-IT" smtClean="0"/>
              <a:t>24/02/2026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0CBDA14-0765-F367-2BC5-5D275F3ED2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1F96757-BD65-7623-5755-818D6BD4ED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0C6B3-39D3-4BA9-BBBC-ACB6B652C6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5082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5DF26E-A4DB-4711-B05F-141DF3CAF0E4}" type="datetimeFigureOut">
              <a:rPr lang="it-IT" smtClean="0"/>
              <a:t>24/02/2026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188AB-88C2-4EE4-AF1B-029102A65C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6432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76E93-43BD-AA19-A178-3ECEF7302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5A686BF-0167-52C6-8BDF-AAB1CA5BAF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9C81B2F-93D7-4C98-62CA-B85CA102EE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AF10DC3-9C45-D7AA-9924-1129F1D41D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188AB-88C2-4EE4-AF1B-029102A65C6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591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4AFCAE-440D-45C1-86EF-0BEF86D3A13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598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255F9BD-0113-3054-0950-1E937119DEA7}"/>
              </a:ext>
            </a:extLst>
          </p:cNvPr>
          <p:cNvSpPr txBox="1"/>
          <p:nvPr userDrawn="1"/>
        </p:nvSpPr>
        <p:spPr>
          <a:xfrm>
            <a:off x="2969900" y="3429000"/>
            <a:ext cx="62521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Bahnschrift" panose="020B0502040204020203" pitchFamily="34" charset="0"/>
              </a:rPr>
              <a:t>PROMOTING A JUST TRANSITION </a:t>
            </a:r>
          </a:p>
          <a:p>
            <a:pPr algn="ctr"/>
            <a:r>
              <a:rPr lang="en-US" sz="2800" b="1">
                <a:solidFill>
                  <a:schemeClr val="bg1"/>
                </a:solidFill>
                <a:latin typeface="Bahnschrift" panose="020B0502040204020203" pitchFamily="34" charset="0"/>
              </a:rPr>
              <a:t>TO GREEN HYDROGEN IN AFRICA</a:t>
            </a:r>
            <a:endParaRPr lang="it-IT" sz="28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pic>
        <p:nvPicPr>
          <p:cNvPr id="5" name="Immagine 4" descr="Immagine che contiene laser&#10;&#10;Descrizione generata automaticamente">
            <a:extLst>
              <a:ext uri="{FF2B5EF4-FFF2-40B4-BE49-F238E27FC236}">
                <a16:creationId xmlns:a16="http://schemas.microsoft.com/office/drawing/2014/main" id="{A88E7AD8-90B3-C4F1-8D3C-75F2FB2AB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8DC32C9B-43C0-FF86-1602-5A5EBA1AAE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726" y="755843"/>
            <a:ext cx="3460263" cy="91270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69C0CC1-5B7A-333E-A046-2436474AEED6}"/>
              </a:ext>
            </a:extLst>
          </p:cNvPr>
          <p:cNvSpPr txBox="1"/>
          <p:nvPr userDrawn="1"/>
        </p:nvSpPr>
        <p:spPr>
          <a:xfrm rot="16200000">
            <a:off x="-160180" y="5074969"/>
            <a:ext cx="22492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>
              <a:spcBef>
                <a:spcPts val="1195"/>
              </a:spcBef>
            </a:pPr>
            <a:r>
              <a:rPr lang="it-IT" sz="2000" spc="18">
                <a:solidFill>
                  <a:schemeClr val="bg1"/>
                </a:solidFill>
                <a:latin typeface="Raleway" pitchFamily="2" charset="0"/>
                <a:cs typeface="Trebuchet MS"/>
              </a:rPr>
              <a:t>stamtech.com</a:t>
            </a:r>
            <a:endParaRPr lang="it-IT" sz="2000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21D79FB9-90EA-7B8A-6A28-584B8B186EAC}"/>
              </a:ext>
            </a:extLst>
          </p:cNvPr>
          <p:cNvCxnSpPr>
            <a:cxnSpLocks/>
          </p:cNvCxnSpPr>
          <p:nvPr userDrawn="1"/>
        </p:nvCxnSpPr>
        <p:spPr>
          <a:xfrm>
            <a:off x="964421" y="755843"/>
            <a:ext cx="0" cy="362726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1D9B37B6-B6E8-6FDA-8EFA-D64B519A68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48963" y="3970338"/>
            <a:ext cx="4713390" cy="412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Raleway Bold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4CBA3786-A91E-C884-A428-BFB880164D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8962" y="3167320"/>
            <a:ext cx="4713391" cy="54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  <a:latin typeface="Raleway Black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2F643241-4E9D-B183-A53D-2D0F44F920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8962" y="4662550"/>
            <a:ext cx="4713390" cy="2835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/>
              <a:t>Name and </a:t>
            </a:r>
            <a:r>
              <a:rPr lang="it-IT" err="1"/>
              <a:t>Surname</a:t>
            </a:r>
            <a:r>
              <a:rPr lang="it-IT"/>
              <a:t> - Job</a:t>
            </a:r>
          </a:p>
        </p:txBody>
      </p:sp>
      <p:sp>
        <p:nvSpPr>
          <p:cNvPr id="23" name="Segnaposto testo 22">
            <a:extLst>
              <a:ext uri="{FF2B5EF4-FFF2-40B4-BE49-F238E27FC236}">
                <a16:creationId xmlns:a16="http://schemas.microsoft.com/office/drawing/2014/main" id="{DC76E33E-126F-4048-7CA3-F666AA6D58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9674" y="5170488"/>
            <a:ext cx="4712677" cy="2986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/>
              <a:t>Email</a:t>
            </a:r>
          </a:p>
        </p:txBody>
      </p:sp>
      <p:sp>
        <p:nvSpPr>
          <p:cNvPr id="25" name="Segnaposto testo 24">
            <a:extLst>
              <a:ext uri="{FF2B5EF4-FFF2-40B4-BE49-F238E27FC236}">
                <a16:creationId xmlns:a16="http://schemas.microsoft.com/office/drawing/2014/main" id="{DA4E8027-7BDA-DDC1-1630-0B8804D0D1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48962" y="6030865"/>
            <a:ext cx="4712677" cy="2986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/>
              <a:t>Date xx-xx-xx</a:t>
            </a:r>
          </a:p>
        </p:txBody>
      </p:sp>
    </p:spTree>
    <p:extLst>
      <p:ext uri="{BB962C8B-B14F-4D97-AF65-F5344CB8AC3E}">
        <p14:creationId xmlns:p14="http://schemas.microsoft.com/office/powerpoint/2010/main" val="85566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2CA7C8B9-B30B-9935-B174-E1457564FE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0" t="-322" r="77859" b="322"/>
          <a:stretch/>
        </p:blipFill>
        <p:spPr>
          <a:xfrm>
            <a:off x="-62087" y="-32243"/>
            <a:ext cx="694878" cy="6930000"/>
          </a:xfrm>
          <a:prstGeom prst="rect">
            <a:avLst/>
          </a:prstGeom>
        </p:spPr>
      </p:pic>
      <p:sp>
        <p:nvSpPr>
          <p:cNvPr id="15" name="Segnaposto testo 11">
            <a:extLst>
              <a:ext uri="{FF2B5EF4-FFF2-40B4-BE49-F238E27FC236}">
                <a16:creationId xmlns:a16="http://schemas.microsoft.com/office/drawing/2014/main" id="{445BD227-459B-590E-9667-ED31DC164A6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3DD6094A-20FC-3C2D-0B2A-14899C0799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ED61A72D-4627-510C-974C-90CF3758D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8192471D-01B0-7754-973E-579CE00068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pic>
        <p:nvPicPr>
          <p:cNvPr id="17" name="Picture 37">
            <a:extLst>
              <a:ext uri="{FF2B5EF4-FFF2-40B4-BE49-F238E27FC236}">
                <a16:creationId xmlns:a16="http://schemas.microsoft.com/office/drawing/2014/main" id="{40BF0F21-45AB-BD7B-13B2-0BA80326E1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420" y="6564017"/>
            <a:ext cx="1636920" cy="10591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D5A4E64-E7E1-A550-07C2-B2012A85F7C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4493" y="130337"/>
            <a:ext cx="3059810" cy="67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44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94">
          <p15:clr>
            <a:srgbClr val="FBAE40"/>
          </p15:clr>
        </p15:guide>
        <p15:guide id="2" orient="horz" pos="4133">
          <p15:clr>
            <a:srgbClr val="FBAE40"/>
          </p15:clr>
        </p15:guide>
        <p15:guide id="3" orient="horz" pos="420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C749F866-CFFC-44EB-A4F4-DF6CBFB321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44" y="-34787"/>
            <a:ext cx="12315687" cy="6927574"/>
          </a:xfrm>
          <a:prstGeom prst="rect">
            <a:avLst/>
          </a:prstGeom>
        </p:spPr>
      </p:pic>
      <p:sp>
        <p:nvSpPr>
          <p:cNvPr id="8" name="Segnaposto testo 11">
            <a:extLst>
              <a:ext uri="{FF2B5EF4-FFF2-40B4-BE49-F238E27FC236}">
                <a16:creationId xmlns:a16="http://schemas.microsoft.com/office/drawing/2014/main" id="{CD164588-42C1-B3BB-CD09-A48F2BA998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30426" y="4285325"/>
            <a:ext cx="7931149" cy="525463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  <a:latin typeface="NotesEsa" panose="02000506030000020004" pitchFamily="2" charset="77"/>
              </a:defRPr>
            </a:lvl1pPr>
          </a:lstStyle>
          <a:p>
            <a:r>
              <a:rPr lang="it-IT" err="1"/>
              <a:t>Subtitle</a:t>
            </a:r>
            <a:r>
              <a:rPr lang="it-IT"/>
              <a:t> </a:t>
            </a:r>
            <a:r>
              <a:rPr lang="it-IT" err="1"/>
              <a:t>goes</a:t>
            </a:r>
            <a:r>
              <a:rPr lang="it-IT"/>
              <a:t> </a:t>
            </a:r>
            <a:r>
              <a:rPr lang="it-IT" err="1"/>
              <a:t>here</a:t>
            </a:r>
            <a:endParaRPr lang="en-GB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96284F4F-013E-85F2-1FE4-F033F2D19F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385" y="6585917"/>
            <a:ext cx="1636920" cy="105918"/>
          </a:xfrm>
          <a:prstGeom prst="rect">
            <a:avLst/>
          </a:prstGeom>
        </p:spPr>
      </p:pic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FB80CA3C-2532-9472-5E8A-7B5CF088588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99606" y="2203326"/>
            <a:ext cx="5792788" cy="2009899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NotesEsa" panose="02000506030000020004" pitchFamily="2" charset="77"/>
              </a:defRPr>
            </a:lvl1pPr>
          </a:lstStyle>
          <a:p>
            <a:r>
              <a:rPr lang="it-IT"/>
              <a:t>PRESENTATION</a:t>
            </a:r>
            <a:br>
              <a:rPr lang="it-IT"/>
            </a:br>
            <a:r>
              <a:rPr lang="it-IT"/>
              <a:t>TITLE GOES HERE</a:t>
            </a:r>
            <a:endParaRPr lang="en-GB"/>
          </a:p>
        </p:txBody>
      </p:sp>
      <p:sp>
        <p:nvSpPr>
          <p:cNvPr id="11" name="Segnaposto testo 11">
            <a:extLst>
              <a:ext uri="{FF2B5EF4-FFF2-40B4-BE49-F238E27FC236}">
                <a16:creationId xmlns:a16="http://schemas.microsoft.com/office/drawing/2014/main" id="{0BC7A44D-4260-DC33-F6A1-4ECCFE76E8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47720" y="5710764"/>
            <a:ext cx="2660235" cy="477694"/>
          </a:xfr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2">
                    <a:lumMod val="60000"/>
                    <a:lumOff val="40000"/>
                  </a:schemeClr>
                </a:solidFill>
                <a:latin typeface="NotesEsa" panose="02000506030000020004" pitchFamily="2" charset="77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Name and </a:t>
            </a:r>
            <a:r>
              <a:rPr lang="it-IT" err="1"/>
              <a:t>Surname</a:t>
            </a:r>
            <a:r>
              <a:rPr lang="it-IT"/>
              <a:t> </a:t>
            </a:r>
            <a:r>
              <a:rPr lang="it-IT" err="1"/>
              <a:t>here</a:t>
            </a:r>
            <a:endParaRPr lang="en-GB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06A59F59-0B48-7817-858B-855309F79A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76939" y="5710764"/>
            <a:ext cx="2660235" cy="477694"/>
          </a:xfr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2">
                    <a:lumMod val="60000"/>
                    <a:lumOff val="40000"/>
                  </a:schemeClr>
                </a:solidFill>
                <a:latin typeface="NotesEsa" panose="02000506030000020004" pitchFamily="2" charset="77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Position </a:t>
            </a:r>
            <a:r>
              <a:rPr lang="it-IT" err="1"/>
              <a:t>here</a:t>
            </a:r>
            <a:endParaRPr lang="en-GB"/>
          </a:p>
        </p:txBody>
      </p:sp>
      <p:sp>
        <p:nvSpPr>
          <p:cNvPr id="13" name="Segnaposto testo 11">
            <a:extLst>
              <a:ext uri="{FF2B5EF4-FFF2-40B4-BE49-F238E27FC236}">
                <a16:creationId xmlns:a16="http://schemas.microsoft.com/office/drawing/2014/main" id="{7547224F-7AF2-BB43-CF9B-F1BF0C766A3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06158" y="5699024"/>
            <a:ext cx="2438122" cy="488875"/>
          </a:xfr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2">
                    <a:lumMod val="60000"/>
                    <a:lumOff val="40000"/>
                  </a:schemeClr>
                </a:solidFill>
                <a:latin typeface="NotesEsa" panose="02000506030000020004" pitchFamily="2" charset="77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Date and time </a:t>
            </a:r>
            <a:r>
              <a:rPr lang="it-IT" err="1"/>
              <a:t>here</a:t>
            </a:r>
            <a:endParaRPr lang="en-GB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1E04F56-2C56-CF21-2091-968EF97457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4492" y="-11657"/>
            <a:ext cx="3369351" cy="102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55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>
          <p15:clr>
            <a:srgbClr val="FBAE40"/>
          </p15:clr>
        </p15:guide>
        <p15:guide id="2" pos="6494">
          <p15:clr>
            <a:srgbClr val="FBAE40"/>
          </p15:clr>
        </p15:guide>
        <p15:guide id="3" orient="horz" pos="422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2CA7C8B9-B30B-9935-B174-E1457564FE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0" t="-322" r="77859" b="322"/>
          <a:stretch/>
        </p:blipFill>
        <p:spPr>
          <a:xfrm>
            <a:off x="-62087" y="-32243"/>
            <a:ext cx="694878" cy="6930000"/>
          </a:xfrm>
          <a:prstGeom prst="rect">
            <a:avLst/>
          </a:prstGeom>
        </p:spPr>
      </p:pic>
      <p:pic>
        <p:nvPicPr>
          <p:cNvPr id="2" name="Picture 5">
            <a:extLst>
              <a:ext uri="{FF2B5EF4-FFF2-40B4-BE49-F238E27FC236}">
                <a16:creationId xmlns:a16="http://schemas.microsoft.com/office/drawing/2014/main" id="{3DD6094A-20FC-3C2D-0B2A-14899C0799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ED61A72D-4627-510C-974C-90CF3758D0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4339" y="833861"/>
            <a:ext cx="7761038" cy="563779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>
              <a:defRPr sz="3200" b="0">
                <a:solidFill>
                  <a:srgbClr val="003249"/>
                </a:solidFill>
              </a:defRPr>
            </a:lvl1pPr>
          </a:lstStyle>
          <a:p>
            <a:r>
              <a:rPr lang="en-US"/>
              <a:t>Insert slide title here</a:t>
            </a:r>
            <a:endParaRPr lang="it-IT"/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8192471D-01B0-7754-973E-579CE00068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1510746"/>
            <a:ext cx="10634870" cy="4770784"/>
          </a:xfrm>
        </p:spPr>
        <p:txBody>
          <a:bodyPr>
            <a:normAutofit/>
          </a:bodyPr>
          <a:lstStyle>
            <a:lvl1pPr>
              <a:defRPr sz="2000" b="0" i="0">
                <a:solidFill>
                  <a:srgbClr val="003249"/>
                </a:solidFill>
                <a:latin typeface="NotesEsa" panose="02000506030000020004" pitchFamily="2" charset="77"/>
              </a:defRPr>
            </a:lvl1pPr>
          </a:lstStyle>
          <a:p>
            <a:pPr lvl="0"/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content</a:t>
            </a:r>
            <a:r>
              <a:rPr lang="it-IT"/>
              <a:t> </a:t>
            </a:r>
            <a:r>
              <a:rPr lang="it-IT" err="1"/>
              <a:t>here</a:t>
            </a:r>
            <a:endParaRPr lang="en-GB"/>
          </a:p>
        </p:txBody>
      </p:sp>
      <p:pic>
        <p:nvPicPr>
          <p:cNvPr id="17" name="Picture 37">
            <a:extLst>
              <a:ext uri="{FF2B5EF4-FFF2-40B4-BE49-F238E27FC236}">
                <a16:creationId xmlns:a16="http://schemas.microsoft.com/office/drawing/2014/main" id="{40BF0F21-45AB-BD7B-13B2-0BA80326E1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420" y="6564017"/>
            <a:ext cx="1636920" cy="10591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AE70F54-A138-2445-6374-80F2CE0ED62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4493" y="-11657"/>
            <a:ext cx="3369348" cy="102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4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94">
          <p15:clr>
            <a:srgbClr val="FBAE40"/>
          </p15:clr>
        </p15:guide>
        <p15:guide id="2" orient="horz" pos="4133">
          <p15:clr>
            <a:srgbClr val="FBAE40"/>
          </p15:clr>
        </p15:guide>
        <p15:guide id="3" orient="horz" pos="420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page_dark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2CA7C8B9-B30B-9935-B174-E1457564FE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0" t="-322" r="77859" b="322"/>
          <a:stretch/>
        </p:blipFill>
        <p:spPr>
          <a:xfrm>
            <a:off x="-62087" y="-32243"/>
            <a:ext cx="694878" cy="6930000"/>
          </a:xfrm>
          <a:prstGeom prst="rect">
            <a:avLst/>
          </a:prstGeom>
        </p:spPr>
      </p:pic>
      <p:sp>
        <p:nvSpPr>
          <p:cNvPr id="8" name="Title Placeholder 2">
            <a:extLst>
              <a:ext uri="{FF2B5EF4-FFF2-40B4-BE49-F238E27FC236}">
                <a16:creationId xmlns:a16="http://schemas.microsoft.com/office/drawing/2014/main" id="{60BF52A8-B665-DFE0-ECF6-10BB9BDEA9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4339" y="833861"/>
            <a:ext cx="7761038" cy="563779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Insert slide title here</a:t>
            </a:r>
            <a:endParaRPr lang="it-IT"/>
          </a:p>
        </p:txBody>
      </p:sp>
      <p:sp>
        <p:nvSpPr>
          <p:cNvPr id="9" name="Segnaposto testo 2">
            <a:extLst>
              <a:ext uri="{FF2B5EF4-FFF2-40B4-BE49-F238E27FC236}">
                <a16:creationId xmlns:a16="http://schemas.microsoft.com/office/drawing/2014/main" id="{C1B054FC-F61C-4012-352C-C2C1D6A4D2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1510746"/>
            <a:ext cx="10634870" cy="4770784"/>
          </a:xfrm>
        </p:spPr>
        <p:txBody>
          <a:bodyPr>
            <a:normAutofit/>
          </a:bodyPr>
          <a:lstStyle>
            <a:lvl1pPr>
              <a:defRPr sz="2000" b="0" i="0">
                <a:solidFill>
                  <a:schemeClr val="bg1"/>
                </a:solidFill>
                <a:latin typeface="NotesEsa" panose="02000506030000020004" pitchFamily="2" charset="77"/>
              </a:defRPr>
            </a:lvl1pPr>
          </a:lstStyle>
          <a:p>
            <a:pPr lvl="0"/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content</a:t>
            </a:r>
            <a:r>
              <a:rPr lang="it-IT"/>
              <a:t> </a:t>
            </a:r>
            <a:r>
              <a:rPr lang="it-IT" err="1"/>
              <a:t>here</a:t>
            </a:r>
            <a:endParaRPr lang="en-GB"/>
          </a:p>
        </p:txBody>
      </p:sp>
      <p:pic>
        <p:nvPicPr>
          <p:cNvPr id="13" name="Picture 37">
            <a:extLst>
              <a:ext uri="{FF2B5EF4-FFF2-40B4-BE49-F238E27FC236}">
                <a16:creationId xmlns:a16="http://schemas.microsoft.com/office/drawing/2014/main" id="{4015DC0D-F937-BE10-EDF4-AABEF92CBB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9A04268F-835A-AD3E-40F8-53FDAA0D14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385" y="6585917"/>
            <a:ext cx="1636920" cy="105918"/>
          </a:xfrm>
          <a:prstGeom prst="rect">
            <a:avLst/>
          </a:prstGeom>
        </p:spPr>
      </p:pic>
      <p:grpSp>
        <p:nvGrpSpPr>
          <p:cNvPr id="17" name="Gruppo 16">
            <a:extLst>
              <a:ext uri="{FF2B5EF4-FFF2-40B4-BE49-F238E27FC236}">
                <a16:creationId xmlns:a16="http://schemas.microsoft.com/office/drawing/2014/main" id="{6F86CA17-01F9-50D7-3E05-D624FAACACCB}"/>
              </a:ext>
            </a:extLst>
          </p:cNvPr>
          <p:cNvGrpSpPr/>
          <p:nvPr userDrawn="1"/>
        </p:nvGrpSpPr>
        <p:grpSpPr>
          <a:xfrm>
            <a:off x="7424247" y="183625"/>
            <a:ext cx="4413221" cy="670138"/>
            <a:chOff x="4330065" y="183625"/>
            <a:chExt cx="4413221" cy="670138"/>
          </a:xfrm>
        </p:grpSpPr>
        <p:pic>
          <p:nvPicPr>
            <p:cNvPr id="10" name="Immagine 9" descr="Immagine che contiene Carattere, testo, Elementi grafici, schermata&#10;&#10;Il contenuto generato dall'IA potrebbe non essere corretto.">
              <a:extLst>
                <a:ext uri="{FF2B5EF4-FFF2-40B4-BE49-F238E27FC236}">
                  <a16:creationId xmlns:a16="http://schemas.microsoft.com/office/drawing/2014/main" id="{09C2C766-5FD4-8558-6E02-EB63B38AFD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4330065" y="183625"/>
              <a:ext cx="3031768" cy="670138"/>
            </a:xfrm>
            <a:prstGeom prst="rect">
              <a:avLst/>
            </a:prstGeom>
          </p:spPr>
        </p:pic>
        <p:pic>
          <p:nvPicPr>
            <p:cNvPr id="12" name="Immagine 11" descr="Immagine che contiene testo, Carattere, schermata, numero&#10;&#10;Il contenuto generato dall'IA potrebbe non essere corretto.">
              <a:extLst>
                <a:ext uri="{FF2B5EF4-FFF2-40B4-BE49-F238E27FC236}">
                  <a16:creationId xmlns:a16="http://schemas.microsoft.com/office/drawing/2014/main" id="{2CA9D0EF-A749-9646-1C68-0CA54927DA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7651408" y="359568"/>
              <a:ext cx="1091878" cy="288000"/>
            </a:xfrm>
            <a:prstGeom prst="rect">
              <a:avLst/>
            </a:prstGeom>
          </p:spPr>
        </p:pic>
        <p:pic>
          <p:nvPicPr>
            <p:cNvPr id="16" name="Immagine 15" descr="Immagine che contiene Carattere, testo, Elementi grafici, schermata&#10;&#10;Il contenuto generato dall'IA potrebbe non essere corretto.">
              <a:extLst>
                <a:ext uri="{FF2B5EF4-FFF2-40B4-BE49-F238E27FC236}">
                  <a16:creationId xmlns:a16="http://schemas.microsoft.com/office/drawing/2014/main" id="{1C717965-742F-BADD-15F9-4D85CC16F8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 l="78808" r="13420"/>
            <a:stretch/>
          </p:blipFill>
          <p:spPr>
            <a:xfrm>
              <a:off x="7347423" y="183625"/>
              <a:ext cx="235627" cy="6701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1817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3624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>
            <a:extLst>
              <a:ext uri="{FF2B5EF4-FFF2-40B4-BE49-F238E27FC236}">
                <a16:creationId xmlns:a16="http://schemas.microsoft.com/office/drawing/2014/main" id="{A28AA879-5845-4996-9A5E-3EFF6BCB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156" y="324923"/>
            <a:ext cx="6734579" cy="419096"/>
          </a:xfrm>
          <a:prstGeom prst="rect">
            <a:avLst/>
          </a:prstGeom>
        </p:spPr>
        <p:txBody>
          <a:bodyPr/>
          <a:lstStyle>
            <a:lvl1pPr>
              <a:defRPr sz="2400" b="1">
                <a:latin typeface="Raleway Bold" pitchFamily="2" charset="0"/>
              </a:defRPr>
            </a:lvl1pPr>
          </a:lstStyle>
          <a:p>
            <a:r>
              <a:rPr lang="it-IT"/>
              <a:t>Click to </a:t>
            </a:r>
            <a:r>
              <a:rPr lang="it-IT" err="1"/>
              <a:t>enter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EF29DACF-D45E-18B6-A39C-3740D481F8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30" y="463808"/>
            <a:ext cx="1645514" cy="434031"/>
          </a:xfrm>
          <a:prstGeom prst="rect">
            <a:avLst/>
          </a:prstGeom>
        </p:spPr>
      </p:pic>
      <p:cxnSp>
        <p:nvCxnSpPr>
          <p:cNvPr id="4" name="Connettore diritto 7">
            <a:extLst>
              <a:ext uri="{FF2B5EF4-FFF2-40B4-BE49-F238E27FC236}">
                <a16:creationId xmlns:a16="http://schemas.microsoft.com/office/drawing/2014/main" id="{11D32132-7258-6C46-92D0-79EF2CFE9820}"/>
              </a:ext>
            </a:extLst>
          </p:cNvPr>
          <p:cNvCxnSpPr>
            <a:cxnSpLocks/>
          </p:cNvCxnSpPr>
          <p:nvPr userDrawn="1"/>
        </p:nvCxnSpPr>
        <p:spPr>
          <a:xfrm flipV="1">
            <a:off x="564281" y="878263"/>
            <a:ext cx="9399893" cy="2168"/>
          </a:xfrm>
          <a:prstGeom prst="line">
            <a:avLst/>
          </a:prstGeom>
          <a:ln w="38100">
            <a:solidFill>
              <a:srgbClr val="BDD7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10">
            <a:extLst>
              <a:ext uri="{FF2B5EF4-FFF2-40B4-BE49-F238E27FC236}">
                <a16:creationId xmlns:a16="http://schemas.microsoft.com/office/drawing/2014/main" id="{FF4243CA-5AB0-142C-4975-616BC1CF16E0}"/>
              </a:ext>
            </a:extLst>
          </p:cNvPr>
          <p:cNvCxnSpPr>
            <a:cxnSpLocks/>
          </p:cNvCxnSpPr>
          <p:nvPr userDrawn="1"/>
        </p:nvCxnSpPr>
        <p:spPr>
          <a:xfrm>
            <a:off x="294346" y="878263"/>
            <a:ext cx="34412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44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2DA07E9A-AF3B-E3C2-E9D2-87921AF5A2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7409" y="324923"/>
            <a:ext cx="6734579" cy="419096"/>
          </a:xfrm>
          <a:prstGeom prst="rect">
            <a:avLst/>
          </a:prstGeom>
        </p:spPr>
        <p:txBody>
          <a:bodyPr/>
          <a:lstStyle>
            <a:lvl1pPr>
              <a:defRPr sz="2400" b="1">
                <a:latin typeface="Raleway Bold" pitchFamily="2" charset="0"/>
              </a:defRPr>
            </a:lvl1pPr>
          </a:lstStyle>
          <a:p>
            <a:r>
              <a:rPr lang="it-IT"/>
              <a:t>Click to </a:t>
            </a:r>
            <a:r>
              <a:rPr lang="it-IT" err="1"/>
              <a:t>enter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C1044B49-EB6D-775A-9261-6354D56889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30" y="463808"/>
            <a:ext cx="1645514" cy="434031"/>
          </a:xfrm>
          <a:prstGeom prst="rect">
            <a:avLst/>
          </a:prstGeom>
        </p:spPr>
      </p:pic>
      <p:cxnSp>
        <p:nvCxnSpPr>
          <p:cNvPr id="7" name="Connettore diritto 7">
            <a:extLst>
              <a:ext uri="{FF2B5EF4-FFF2-40B4-BE49-F238E27FC236}">
                <a16:creationId xmlns:a16="http://schemas.microsoft.com/office/drawing/2014/main" id="{35EF039D-8DFA-97BC-F79D-BEB045D1D2FE}"/>
              </a:ext>
            </a:extLst>
          </p:cNvPr>
          <p:cNvCxnSpPr>
            <a:cxnSpLocks/>
          </p:cNvCxnSpPr>
          <p:nvPr userDrawn="1"/>
        </p:nvCxnSpPr>
        <p:spPr>
          <a:xfrm flipV="1">
            <a:off x="564281" y="878263"/>
            <a:ext cx="9399893" cy="2168"/>
          </a:xfrm>
          <a:prstGeom prst="line">
            <a:avLst/>
          </a:prstGeom>
          <a:ln w="38100">
            <a:solidFill>
              <a:srgbClr val="BDD7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10">
            <a:extLst>
              <a:ext uri="{FF2B5EF4-FFF2-40B4-BE49-F238E27FC236}">
                <a16:creationId xmlns:a16="http://schemas.microsoft.com/office/drawing/2014/main" id="{976F04C9-18F8-F30B-200D-29E8F13E396C}"/>
              </a:ext>
            </a:extLst>
          </p:cNvPr>
          <p:cNvCxnSpPr>
            <a:cxnSpLocks/>
          </p:cNvCxnSpPr>
          <p:nvPr userDrawn="1"/>
        </p:nvCxnSpPr>
        <p:spPr>
          <a:xfrm>
            <a:off x="294346" y="878263"/>
            <a:ext cx="34412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BFAD32ED-192F-1C38-860C-93250A461C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4347" y="1875588"/>
            <a:ext cx="6492966" cy="403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it-IT" sz="1800" kern="1200" dirty="0">
                <a:solidFill>
                  <a:schemeClr val="tx1"/>
                </a:solidFill>
                <a:latin typeface="Raleway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it-IT"/>
              <a:t>Write </a:t>
            </a:r>
            <a:r>
              <a:rPr lang="it-IT" err="1"/>
              <a:t>here</a:t>
            </a:r>
            <a:r>
              <a:rPr lang="it-IT"/>
              <a:t> </a:t>
            </a:r>
            <a:r>
              <a:rPr lang="it-IT" err="1"/>
              <a:t>your</a:t>
            </a:r>
            <a:r>
              <a:rPr lang="it-IT"/>
              <a:t> description</a:t>
            </a:r>
          </a:p>
        </p:txBody>
      </p:sp>
    </p:spTree>
    <p:extLst>
      <p:ext uri="{BB962C8B-B14F-4D97-AF65-F5344CB8AC3E}">
        <p14:creationId xmlns:p14="http://schemas.microsoft.com/office/powerpoint/2010/main" val="3249816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3DD7FAC1-486E-CF10-80FC-5E72AFEE33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5" r="1190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6578694-0372-D361-C14D-A30F67D8B02D}"/>
              </a:ext>
            </a:extLst>
          </p:cNvPr>
          <p:cNvSpPr txBox="1"/>
          <p:nvPr userDrawn="1"/>
        </p:nvSpPr>
        <p:spPr>
          <a:xfrm rot="16200000">
            <a:off x="10230678" y="5072856"/>
            <a:ext cx="22492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>
              <a:spcBef>
                <a:spcPts val="1195"/>
              </a:spcBef>
            </a:pPr>
            <a:r>
              <a:rPr lang="it-IT" sz="2000" spc="18">
                <a:solidFill>
                  <a:schemeClr val="bg1"/>
                </a:solidFill>
                <a:latin typeface="Raleway" pitchFamily="2" charset="0"/>
                <a:cs typeface="Trebuchet MS"/>
              </a:rPr>
              <a:t>stamtech.com</a:t>
            </a:r>
            <a:endParaRPr lang="it-IT" sz="2000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BD54B4A6-2FFB-9FD3-9DE8-91209BF22BD3}"/>
              </a:ext>
            </a:extLst>
          </p:cNvPr>
          <p:cNvCxnSpPr>
            <a:cxnSpLocks/>
          </p:cNvCxnSpPr>
          <p:nvPr userDrawn="1"/>
        </p:nvCxnSpPr>
        <p:spPr>
          <a:xfrm>
            <a:off x="11355279" y="905605"/>
            <a:ext cx="0" cy="359225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F6BCE9EF-7E48-9EE6-07D8-F4000B6252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20" y="916825"/>
            <a:ext cx="3448003" cy="909467"/>
          </a:xfrm>
          <a:prstGeom prst="rect">
            <a:avLst/>
          </a:prstGeom>
        </p:spPr>
      </p:pic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5D22D0EB-DF9C-CFBF-51A9-E2453B648C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8531" y="3244594"/>
            <a:ext cx="6262349" cy="178711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Raleway 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800" b="1">
                <a:solidFill>
                  <a:schemeClr val="bg1"/>
                </a:solidFill>
                <a:latin typeface="Raleway Bold" pitchFamily="2" charset="0"/>
              </a:rPr>
              <a:t>IF YOU NEED TO ADD A SECTION WRITE HERE SECTION’S TITLE USING THIS BACKGROUNG</a:t>
            </a:r>
            <a:endParaRPr lang="it-IT" sz="2800" b="1">
              <a:latin typeface="Raleway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355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9B00C320-DD0A-7086-4A48-09AD730F9962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C0057FBC-E8B6-5060-6552-612C7A720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1606" y="1887807"/>
            <a:ext cx="5109485" cy="349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bg1"/>
                </a:solidFill>
                <a:latin typeface="Raleway Black" pitchFamily="2" charset="0"/>
              </a:defRPr>
            </a:lvl1pPr>
          </a:lstStyle>
          <a:p>
            <a:pPr lvl="0"/>
            <a:r>
              <a:rPr lang="it-IT"/>
              <a:t>WRITE HERE YOUR TITLE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00D7BB83-4C56-1406-81DA-FD29CE91CA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3258" y="2633805"/>
            <a:ext cx="5109484" cy="241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  <a:latin typeface="Raleway "/>
              </a:defRPr>
            </a:lvl1pPr>
          </a:lstStyle>
          <a:p>
            <a:pPr lvl="0"/>
            <a:r>
              <a:rPr lang="it-IT"/>
              <a:t>CLIENT: text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7EBD7A16-8892-AF9E-0120-BCA769268A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3258" y="3012070"/>
            <a:ext cx="5109484" cy="2590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  <a:latin typeface="Raleway "/>
              </a:defRPr>
            </a:lvl1pPr>
          </a:lstStyle>
          <a:p>
            <a:pPr lvl="0"/>
            <a:r>
              <a:rPr lang="it-IT"/>
              <a:t>YEAR: text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A56B7C7E-D033-A5CF-A252-3CF6F0FF08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258" y="3403573"/>
            <a:ext cx="5109484" cy="2590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  <a:latin typeface="Raleway "/>
              </a:defRPr>
            </a:lvl1pPr>
          </a:lstStyle>
          <a:p>
            <a:pPr lvl="0"/>
            <a:r>
              <a:rPr lang="it-IT"/>
              <a:t>SERVICES: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558149FB-26B4-804E-63C3-4996030AF7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18" y="3795739"/>
            <a:ext cx="4854372" cy="626633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1500">
                <a:solidFill>
                  <a:schemeClr val="bg1"/>
                </a:solidFill>
                <a:latin typeface="Raleway "/>
              </a:defRPr>
            </a:lvl1pPr>
          </a:lstStyle>
          <a:p>
            <a:pPr lvl="0"/>
            <a:r>
              <a:rPr lang="it-IT"/>
              <a:t>Text</a:t>
            </a:r>
          </a:p>
          <a:p>
            <a:pPr lvl="0"/>
            <a:r>
              <a:rPr lang="it-IT"/>
              <a:t>Text</a:t>
            </a:r>
          </a:p>
        </p:txBody>
      </p:sp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9EECC1A5-2A17-F7C3-8151-4C000FC4C6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30" y="463808"/>
            <a:ext cx="1645514" cy="43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96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9B00C320-DD0A-7086-4A48-09AD730F996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Immagine 15" descr="Immagine che contiene testo, Carattere, schermata, numero&#10;&#10;Descrizione generata automaticamente">
            <a:extLst>
              <a:ext uri="{FF2B5EF4-FFF2-40B4-BE49-F238E27FC236}">
                <a16:creationId xmlns:a16="http://schemas.microsoft.com/office/drawing/2014/main" id="{84BD861C-A241-6E0D-3D58-F382715FBE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30" y="448568"/>
            <a:ext cx="1642323" cy="433190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EAA89908-A74A-C11C-B24F-3E40AF4854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156" y="324923"/>
            <a:ext cx="6734579" cy="419096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Raleway Bold" pitchFamily="2" charset="0"/>
              </a:defRPr>
            </a:lvl1pPr>
          </a:lstStyle>
          <a:p>
            <a:r>
              <a:rPr lang="it-IT"/>
              <a:t>Click to </a:t>
            </a:r>
            <a:r>
              <a:rPr lang="it-IT" err="1"/>
              <a:t>enter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cxnSp>
        <p:nvCxnSpPr>
          <p:cNvPr id="11" name="Connettore diritto 7">
            <a:extLst>
              <a:ext uri="{FF2B5EF4-FFF2-40B4-BE49-F238E27FC236}">
                <a16:creationId xmlns:a16="http://schemas.microsoft.com/office/drawing/2014/main" id="{33FDAB59-C5F1-7AF1-000B-5787ABB86A8C}"/>
              </a:ext>
            </a:extLst>
          </p:cNvPr>
          <p:cNvCxnSpPr>
            <a:cxnSpLocks/>
          </p:cNvCxnSpPr>
          <p:nvPr userDrawn="1"/>
        </p:nvCxnSpPr>
        <p:spPr>
          <a:xfrm flipV="1">
            <a:off x="564281" y="878263"/>
            <a:ext cx="9399893" cy="2168"/>
          </a:xfrm>
          <a:prstGeom prst="line">
            <a:avLst/>
          </a:prstGeom>
          <a:ln w="38100">
            <a:solidFill>
              <a:srgbClr val="BDD7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0">
            <a:extLst>
              <a:ext uri="{FF2B5EF4-FFF2-40B4-BE49-F238E27FC236}">
                <a16:creationId xmlns:a16="http://schemas.microsoft.com/office/drawing/2014/main" id="{583ECCFC-585E-F877-FAA2-9EC42EE38227}"/>
              </a:ext>
            </a:extLst>
          </p:cNvPr>
          <p:cNvCxnSpPr>
            <a:cxnSpLocks/>
          </p:cNvCxnSpPr>
          <p:nvPr userDrawn="1"/>
        </p:nvCxnSpPr>
        <p:spPr>
          <a:xfrm>
            <a:off x="294346" y="878263"/>
            <a:ext cx="34412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400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3C9BCDE-6FB5-D93F-839B-33506550922F}"/>
              </a:ext>
            </a:extLst>
          </p:cNvPr>
          <p:cNvSpPr txBox="1"/>
          <p:nvPr userDrawn="1"/>
        </p:nvSpPr>
        <p:spPr>
          <a:xfrm>
            <a:off x="2969900" y="3429000"/>
            <a:ext cx="62521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Bahnschrift" panose="020B0502040204020203" pitchFamily="34" charset="0"/>
              </a:rPr>
              <a:t>PROMOTING A JUST TRANSITION </a:t>
            </a:r>
          </a:p>
          <a:p>
            <a:pPr algn="ctr"/>
            <a:r>
              <a:rPr lang="en-US" sz="2800" b="1">
                <a:solidFill>
                  <a:schemeClr val="bg1"/>
                </a:solidFill>
                <a:latin typeface="Bahnschrift" panose="020B0502040204020203" pitchFamily="34" charset="0"/>
              </a:rPr>
              <a:t>TO GREEN HYDROGEN IN AFRICA</a:t>
            </a:r>
            <a:endParaRPr lang="it-IT" sz="28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pic>
        <p:nvPicPr>
          <p:cNvPr id="5" name="Immagine 4" descr="Immagine che contiene laser&#10;&#10;Descrizione generata automaticamente">
            <a:extLst>
              <a:ext uri="{FF2B5EF4-FFF2-40B4-BE49-F238E27FC236}">
                <a16:creationId xmlns:a16="http://schemas.microsoft.com/office/drawing/2014/main" id="{FCCA9E46-1CC2-5EC7-1E7C-FFC23F2B01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4EFA0DB-53A4-335D-AA8A-5E42D327B87E}"/>
              </a:ext>
            </a:extLst>
          </p:cNvPr>
          <p:cNvSpPr txBox="1"/>
          <p:nvPr userDrawn="1"/>
        </p:nvSpPr>
        <p:spPr>
          <a:xfrm>
            <a:off x="7202008" y="3787042"/>
            <a:ext cx="48982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chemeClr val="bg1"/>
                </a:solidFill>
                <a:latin typeface="Raleway Black" pitchFamily="2" charset="0"/>
              </a:rPr>
              <a:t>CONTACTS</a:t>
            </a:r>
            <a:r>
              <a:rPr lang="en-GB" sz="1800" b="1">
                <a:solidFill>
                  <a:schemeClr val="bg1"/>
                </a:solidFill>
                <a:latin typeface="Raleway" pitchFamily="2" charset="0"/>
              </a:rPr>
              <a:t> </a:t>
            </a:r>
            <a:endParaRPr lang="it-IT" sz="3200" b="1">
              <a:latin typeface="Raleway Black" pitchFamily="2" charset="0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1367C1D-BCD6-5CAB-D8AD-E2CEA7917616}"/>
              </a:ext>
            </a:extLst>
          </p:cNvPr>
          <p:cNvSpPr txBox="1"/>
          <p:nvPr userDrawn="1"/>
        </p:nvSpPr>
        <p:spPr>
          <a:xfrm>
            <a:off x="7762284" y="5474818"/>
            <a:ext cx="1092298" cy="28749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pc="112">
                <a:solidFill>
                  <a:schemeClr val="bg1"/>
                </a:solidFill>
                <a:latin typeface="Raleway" pitchFamily="2" charset="0"/>
                <a:cs typeface="Trebuchet MS"/>
              </a:rPr>
              <a:t>STAM</a:t>
            </a:r>
            <a:r>
              <a:rPr spc="-67">
                <a:solidFill>
                  <a:schemeClr val="bg1"/>
                </a:solidFill>
                <a:latin typeface="Raleway" pitchFamily="2" charset="0"/>
                <a:cs typeface="Trebuchet MS"/>
              </a:rPr>
              <a:t> </a:t>
            </a:r>
            <a:r>
              <a:rPr spc="-100">
                <a:solidFill>
                  <a:schemeClr val="bg1"/>
                </a:solidFill>
                <a:latin typeface="Raleway" pitchFamily="2" charset="0"/>
                <a:cs typeface="Trebuchet MS"/>
              </a:rPr>
              <a:t>S.r.l</a:t>
            </a:r>
            <a:endParaRPr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605A0CE-1674-00F8-57AB-5062BE3819C2}"/>
              </a:ext>
            </a:extLst>
          </p:cNvPr>
          <p:cNvSpPr txBox="1"/>
          <p:nvPr userDrawn="1"/>
        </p:nvSpPr>
        <p:spPr>
          <a:xfrm>
            <a:off x="7705471" y="4833117"/>
            <a:ext cx="1731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>
              <a:spcBef>
                <a:spcPts val="1195"/>
              </a:spcBef>
            </a:pPr>
            <a:r>
              <a:rPr lang="it-IT" sz="1800" spc="18">
                <a:solidFill>
                  <a:schemeClr val="bg1"/>
                </a:solidFill>
                <a:latin typeface="Raleway" pitchFamily="2" charset="0"/>
                <a:cs typeface="Trebuchet MS"/>
              </a:rPr>
              <a:t>stamtech.com</a:t>
            </a:r>
            <a:endParaRPr lang="it-IT" sz="1800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C07E0453-1D87-0FC9-2070-5FDFC54D9C34}"/>
              </a:ext>
            </a:extLst>
          </p:cNvPr>
          <p:cNvSpPr txBox="1"/>
          <p:nvPr userDrawn="1"/>
        </p:nvSpPr>
        <p:spPr>
          <a:xfrm>
            <a:off x="7762284" y="6065972"/>
            <a:ext cx="2116866" cy="28749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lang="it-IT" spc="112" err="1">
                <a:solidFill>
                  <a:schemeClr val="bg1"/>
                </a:solidFill>
                <a:latin typeface="Raleway" pitchFamily="2" charset="0"/>
                <a:cs typeface="Trebuchet MS"/>
              </a:rPr>
              <a:t>stam_tech</a:t>
            </a:r>
            <a:endParaRPr lang="it-IT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pic>
        <p:nvPicPr>
          <p:cNvPr id="12" name="Immagine 11" descr="Immagine che contiene logo&#10;&#10;Descrizione generata automaticamente">
            <a:extLst>
              <a:ext uri="{FF2B5EF4-FFF2-40B4-BE49-F238E27FC236}">
                <a16:creationId xmlns:a16="http://schemas.microsoft.com/office/drawing/2014/main" id="{2825202D-D366-C19C-55B3-94EC356CE8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217" y="5449847"/>
            <a:ext cx="270233" cy="269651"/>
          </a:xfrm>
          <a:prstGeom prst="rect">
            <a:avLst/>
          </a:prstGeom>
        </p:spPr>
      </p:pic>
      <p:pic>
        <p:nvPicPr>
          <p:cNvPr id="14" name="Immagine 13" descr="Immagine che contiene freccia&#10;&#10;Descrizione generata automaticamente">
            <a:extLst>
              <a:ext uri="{FF2B5EF4-FFF2-40B4-BE49-F238E27FC236}">
                <a16:creationId xmlns:a16="http://schemas.microsoft.com/office/drawing/2014/main" id="{3746197D-3A5D-7846-3B6D-0E0B2325A6E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593" y="6133587"/>
            <a:ext cx="273857" cy="191603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D8DBEC7-7E5A-B53A-2340-CAE7F2B7F8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949" y="4861249"/>
            <a:ext cx="313068" cy="313068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8932E6B-500A-75AD-2313-6B63832662CE}"/>
              </a:ext>
            </a:extLst>
          </p:cNvPr>
          <p:cNvSpPr txBox="1"/>
          <p:nvPr userDrawn="1"/>
        </p:nvSpPr>
        <p:spPr>
          <a:xfrm rot="16200000">
            <a:off x="-160180" y="5074969"/>
            <a:ext cx="22492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>
              <a:spcBef>
                <a:spcPts val="1195"/>
              </a:spcBef>
            </a:pPr>
            <a:r>
              <a:rPr lang="it-IT" sz="2000" spc="18">
                <a:solidFill>
                  <a:schemeClr val="bg1"/>
                </a:solidFill>
                <a:latin typeface="Raleway" pitchFamily="2" charset="0"/>
                <a:cs typeface="Trebuchet MS"/>
              </a:rPr>
              <a:t>stamtech.com</a:t>
            </a:r>
            <a:endParaRPr lang="it-IT" sz="2000">
              <a:solidFill>
                <a:schemeClr val="bg1"/>
              </a:solidFill>
              <a:latin typeface="Raleway" pitchFamily="2" charset="0"/>
              <a:cs typeface="Trebuchet MS"/>
            </a:endParaRPr>
          </a:p>
        </p:txBody>
      </p: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27F7FF32-8EA4-4C3B-3FC8-6BB76C3B0502}"/>
              </a:ext>
            </a:extLst>
          </p:cNvPr>
          <p:cNvCxnSpPr>
            <a:cxnSpLocks/>
          </p:cNvCxnSpPr>
          <p:nvPr userDrawn="1"/>
        </p:nvCxnSpPr>
        <p:spPr>
          <a:xfrm>
            <a:off x="964421" y="755843"/>
            <a:ext cx="0" cy="362726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magine 17" descr="Immagine che contiene testo&#10;&#10;Descrizione generata automaticamente">
            <a:extLst>
              <a:ext uri="{FF2B5EF4-FFF2-40B4-BE49-F238E27FC236}">
                <a16:creationId xmlns:a16="http://schemas.microsoft.com/office/drawing/2014/main" id="{B14D6740-27EF-9385-DFF8-0B6648DBE7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726" y="755843"/>
            <a:ext cx="3460263" cy="912701"/>
          </a:xfrm>
          <a:prstGeom prst="rect">
            <a:avLst/>
          </a:prstGeom>
        </p:spPr>
      </p:pic>
      <p:sp>
        <p:nvSpPr>
          <p:cNvPr id="19" name="Segnaposto testo 20">
            <a:extLst>
              <a:ext uri="{FF2B5EF4-FFF2-40B4-BE49-F238E27FC236}">
                <a16:creationId xmlns:a16="http://schemas.microsoft.com/office/drawing/2014/main" id="{000E57DD-6E41-D8F7-94DA-60316D1900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9428" y="5478792"/>
            <a:ext cx="4713390" cy="2835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/>
              <a:t>Name and </a:t>
            </a:r>
            <a:r>
              <a:rPr lang="it-IT" err="1"/>
              <a:t>Surname</a:t>
            </a:r>
            <a:r>
              <a:rPr lang="it-IT"/>
              <a:t> - Job</a:t>
            </a:r>
          </a:p>
        </p:txBody>
      </p:sp>
      <p:sp>
        <p:nvSpPr>
          <p:cNvPr id="20" name="Segnaposto testo 22">
            <a:extLst>
              <a:ext uri="{FF2B5EF4-FFF2-40B4-BE49-F238E27FC236}">
                <a16:creationId xmlns:a16="http://schemas.microsoft.com/office/drawing/2014/main" id="{AB70B481-327A-C996-E29A-52DFD15DD8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9428" y="6051418"/>
            <a:ext cx="4712677" cy="2986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/>
              <a:t>Email</a:t>
            </a:r>
          </a:p>
        </p:txBody>
      </p:sp>
    </p:spTree>
    <p:extLst>
      <p:ext uri="{BB962C8B-B14F-4D97-AF65-F5344CB8AC3E}">
        <p14:creationId xmlns:p14="http://schemas.microsoft.com/office/powerpoint/2010/main" val="1683451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C749F866-CFFC-44EB-A4F4-DF6CBFB321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44" y="-34787"/>
            <a:ext cx="12315687" cy="6927574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96284F4F-013E-85F2-1FE4-F033F2D19F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385" y="6585917"/>
            <a:ext cx="1636920" cy="105918"/>
          </a:xfrm>
          <a:prstGeom prst="rect">
            <a:avLst/>
          </a:prstGeom>
        </p:spPr>
      </p:pic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FB80CA3C-2532-9472-5E8A-7B5CF088588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99606" y="2424050"/>
            <a:ext cx="5792788" cy="2009899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NotesEsa" panose="02000506030000020004" pitchFamily="2" charset="77"/>
              </a:defRPr>
            </a:lvl1pPr>
          </a:lstStyle>
          <a:p>
            <a:r>
              <a:rPr lang="it-IT"/>
              <a:t>The ESA Technology Broker</a:t>
            </a:r>
          </a:p>
          <a:p>
            <a:r>
              <a:rPr lang="it-IT"/>
              <a:t>For Italy</a:t>
            </a:r>
            <a:endParaRPr lang="en-GB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1E04F56-2C56-CF21-2091-968EF97457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4492" y="130337"/>
            <a:ext cx="3059813" cy="67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32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>
          <p15:clr>
            <a:srgbClr val="FBAE40"/>
          </p15:clr>
        </p15:guide>
        <p15:guide id="2" pos="6494">
          <p15:clr>
            <a:srgbClr val="FBAE40"/>
          </p15:clr>
        </p15:guide>
        <p15:guide id="3" orient="horz" pos="422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page_dark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2CA7C8B9-B30B-9935-B174-E1457564FE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0" t="-322" r="77859" b="322"/>
          <a:stretch/>
        </p:blipFill>
        <p:spPr>
          <a:xfrm>
            <a:off x="-62087" y="-32243"/>
            <a:ext cx="694878" cy="6930000"/>
          </a:xfrm>
          <a:prstGeom prst="rect">
            <a:avLst/>
          </a:prstGeom>
        </p:spPr>
      </p:pic>
      <p:sp>
        <p:nvSpPr>
          <p:cNvPr id="8" name="Title Placeholder 2">
            <a:extLst>
              <a:ext uri="{FF2B5EF4-FFF2-40B4-BE49-F238E27FC236}">
                <a16:creationId xmlns:a16="http://schemas.microsoft.com/office/drawing/2014/main" id="{60BF52A8-B665-DFE0-ECF6-10BB9BDEA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egnaposto testo 2">
            <a:extLst>
              <a:ext uri="{FF2B5EF4-FFF2-40B4-BE49-F238E27FC236}">
                <a16:creationId xmlns:a16="http://schemas.microsoft.com/office/drawing/2014/main" id="{C1B054FC-F61C-4012-352C-C2C1D6A4D2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pic>
        <p:nvPicPr>
          <p:cNvPr id="13" name="Picture 37">
            <a:extLst>
              <a:ext uri="{FF2B5EF4-FFF2-40B4-BE49-F238E27FC236}">
                <a16:creationId xmlns:a16="http://schemas.microsoft.com/office/drawing/2014/main" id="{4015DC0D-F937-BE10-EDF4-AABEF92CBB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sp>
        <p:nvSpPr>
          <p:cNvPr id="15" name="Segnaposto testo 11">
            <a:extLst>
              <a:ext uri="{FF2B5EF4-FFF2-40B4-BE49-F238E27FC236}">
                <a16:creationId xmlns:a16="http://schemas.microsoft.com/office/drawing/2014/main" id="{445BD227-459B-590E-9667-ED31DC164A6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bg1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pic>
        <p:nvPicPr>
          <p:cNvPr id="19" name="Picture 5">
            <a:extLst>
              <a:ext uri="{FF2B5EF4-FFF2-40B4-BE49-F238E27FC236}">
                <a16:creationId xmlns:a16="http://schemas.microsoft.com/office/drawing/2014/main" id="{9A04268F-835A-AD3E-40F8-53FDAA0D14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385" y="6585917"/>
            <a:ext cx="1636920" cy="10591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881F8241-3FB2-70D5-E041-9BAAFF2091C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4492" y="130337"/>
            <a:ext cx="3059813" cy="67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01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581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7" r:id="rId3"/>
    <p:sldLayoutId id="2147483655" r:id="rId4"/>
    <p:sldLayoutId id="2147483656" r:id="rId5"/>
    <p:sldLayoutId id="2147483659" r:id="rId6"/>
    <p:sldLayoutId id="2147483658" r:id="rId7"/>
    <p:sldLayoutId id="2147483672" r:id="rId8"/>
    <p:sldLayoutId id="2147483669" r:id="rId9"/>
    <p:sldLayoutId id="2147483670" r:id="rId10"/>
    <p:sldLayoutId id="2147483665" r:id="rId11"/>
    <p:sldLayoutId id="2147483666" r:id="rId12"/>
    <p:sldLayoutId id="2147483673" r:id="rId13"/>
    <p:sldLayoutId id="214748367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11" Type="http://schemas.openxmlformats.org/officeDocument/2006/relationships/image" Target="../media/image43.svg"/><Relationship Id="rId5" Type="http://schemas.openxmlformats.org/officeDocument/2006/relationships/image" Target="../media/image37.sv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astronomia&#10;&#10;Descrizione generata automaticamente">
            <a:extLst>
              <a:ext uri="{FF2B5EF4-FFF2-40B4-BE49-F238E27FC236}">
                <a16:creationId xmlns:a16="http://schemas.microsoft.com/office/drawing/2014/main" id="{C714B751-5E0F-121E-C5DB-E2D2F680A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85" y="0"/>
            <a:ext cx="12662603" cy="71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692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at4Flood logo">
            <a:extLst>
              <a:ext uri="{FF2B5EF4-FFF2-40B4-BE49-F238E27FC236}">
                <a16:creationId xmlns:a16="http://schemas.microsoft.com/office/drawing/2014/main" id="{47F3C4BA-28AD-8716-C88C-758ECCE51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804" y="3360776"/>
            <a:ext cx="2702120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F0A40088-C9AA-D010-FD2F-0E29D447563D}"/>
              </a:ext>
            </a:extLst>
          </p:cNvPr>
          <p:cNvSpPr txBox="1">
            <a:spLocks/>
          </p:cNvSpPr>
          <p:nvPr/>
        </p:nvSpPr>
        <p:spPr>
          <a:xfrm>
            <a:off x="294347" y="1897626"/>
            <a:ext cx="8515355" cy="42693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3249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Application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Platform for on-orbit processing and decentralized distribution of Earth Observation (EO) data, leveraging artificial intelligence and blockchain technologies on CubeSats.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Partners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Raleway" pitchFamily="2" charset="0"/>
              </a:rPr>
              <a:t>Planetek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 Italia, D-Orbit, AIKO.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Target Stakeholders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IoT companies, AI developers, satellite operators, space-tech startups.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Relevance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Demonstrates cutting-edge innovation in the smart space segment (edge computing)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Enables real-time, autonomous EO data services directly from orbit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Supports data sovereignty and trust via blockchain-backed processing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62F4C1F-FB0B-2B66-37D1-B0CA7FB1B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Some project </a:t>
            </a:r>
            <a:r>
              <a:rPr lang="it-IT" dirty="0" err="1"/>
              <a:t>examples</a:t>
            </a:r>
            <a:r>
              <a:rPr lang="it-IT" dirty="0"/>
              <a:t> for </a:t>
            </a:r>
            <a:r>
              <a:rPr lang="it-IT" dirty="0" err="1"/>
              <a:t>inspiration</a:t>
            </a:r>
            <a:r>
              <a:rPr lang="it-IT" dirty="0"/>
              <a:t> (1/5)</a:t>
            </a:r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CE48890D-8DF3-E02B-9A64-E4E1C1E40A87}"/>
              </a:ext>
            </a:extLst>
          </p:cNvPr>
          <p:cNvSpPr txBox="1">
            <a:spLocks/>
          </p:cNvSpPr>
          <p:nvPr/>
        </p:nvSpPr>
        <p:spPr>
          <a:xfrm>
            <a:off x="294346" y="1185016"/>
            <a:ext cx="8082737" cy="41909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dirty="0">
                <a:solidFill>
                  <a:schemeClr val="tx1"/>
                </a:solidFill>
                <a:latin typeface="Raleway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>
                <a:solidFill>
                  <a:srgbClr val="1D3964"/>
                </a:solidFill>
              </a:rPr>
              <a:t>AIX - </a:t>
            </a:r>
            <a:r>
              <a:rPr lang="it-IT" b="1" dirty="0" err="1">
                <a:solidFill>
                  <a:srgbClr val="1D3964"/>
                </a:solidFill>
              </a:rPr>
              <a:t>Artificial</a:t>
            </a:r>
            <a:r>
              <a:rPr lang="it-IT" b="1" dirty="0">
                <a:solidFill>
                  <a:srgbClr val="1D3964"/>
                </a:solidFill>
              </a:rPr>
              <a:t> Intelligence for Smart EO Data Distribution</a:t>
            </a:r>
          </a:p>
        </p:txBody>
      </p:sp>
    </p:spTree>
    <p:extLst>
      <p:ext uri="{BB962C8B-B14F-4D97-AF65-F5344CB8AC3E}">
        <p14:creationId xmlns:p14="http://schemas.microsoft.com/office/powerpoint/2010/main" val="399055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61EBC-6447-053C-7AB4-15CD5C36D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9D3AA726-2363-1DA2-6E45-CE506987CF7B}"/>
              </a:ext>
            </a:extLst>
          </p:cNvPr>
          <p:cNvSpPr txBox="1">
            <a:spLocks/>
          </p:cNvSpPr>
          <p:nvPr/>
        </p:nvSpPr>
        <p:spPr>
          <a:xfrm>
            <a:off x="294347" y="2045109"/>
            <a:ext cx="8515355" cy="44879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3249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Application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EO-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driven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platform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using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artificial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intelligence to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quantify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physical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climate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risks (e.g. floods,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wildfires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,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extreme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heat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) and support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resilience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planning for assets,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territories</a:t>
            </a:r>
            <a:r>
              <a:rPr lang="it-IT" sz="1800" dirty="0">
                <a:solidFill>
                  <a:schemeClr val="tx1"/>
                </a:solidFill>
                <a:latin typeface="Raleway" pitchFamily="2" charset="0"/>
              </a:rPr>
              <a:t> and </a:t>
            </a:r>
            <a:r>
              <a:rPr lang="it-IT" sz="1800" dirty="0" err="1">
                <a:solidFill>
                  <a:schemeClr val="tx1"/>
                </a:solidFill>
                <a:latin typeface="Raleway" pitchFamily="2" charset="0"/>
              </a:rPr>
              <a:t>portfolios</a:t>
            </a:r>
            <a:endParaRPr lang="it-IT" sz="1800" dirty="0">
              <a:solidFill>
                <a:schemeClr val="tx1"/>
              </a:solidFill>
              <a:latin typeface="Raleway" pitchFamily="2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Partners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Raleway" pitchFamily="2" charset="0"/>
              </a:rPr>
              <a:t>GECOsistema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, MEEO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Target Stakeholders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Insurance and reinsurance, banks and investors, public authorities, infrastructure operators, corporate risk teams.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Relevance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Shows how EO + AI enable operational climate risk analytics for real-world decision making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Bridges space data with financial, infrastructure and urban resilience use cases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Demonstrates scalable downstream EO services aligned with ESG and adaptation needs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81B167E-6C75-6847-0E14-C1B65D5D0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Some project </a:t>
            </a:r>
            <a:r>
              <a:rPr lang="it-IT" dirty="0" err="1"/>
              <a:t>examples</a:t>
            </a:r>
            <a:r>
              <a:rPr lang="it-IT" dirty="0"/>
              <a:t> for </a:t>
            </a:r>
            <a:r>
              <a:rPr lang="it-IT" dirty="0" err="1"/>
              <a:t>inspiration</a:t>
            </a:r>
            <a:r>
              <a:rPr lang="it-IT" dirty="0"/>
              <a:t> (2/5)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603763E-25F2-2C9F-1CEC-3128CCAA2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071804" y="4153838"/>
            <a:ext cx="2702120" cy="27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5F8D320D-E2E2-B339-E7F5-4D65613E5BD2}"/>
              </a:ext>
            </a:extLst>
          </p:cNvPr>
          <p:cNvSpPr txBox="1">
            <a:spLocks/>
          </p:cNvSpPr>
          <p:nvPr/>
        </p:nvSpPr>
        <p:spPr>
          <a:xfrm>
            <a:off x="294346" y="1185016"/>
            <a:ext cx="8082737" cy="41909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dirty="0">
                <a:solidFill>
                  <a:schemeClr val="tx1"/>
                </a:solidFill>
                <a:latin typeface="Raleway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rgbClr val="1D3964"/>
                </a:solidFill>
              </a:rPr>
              <a:t>SaferPlaces</a:t>
            </a:r>
            <a:r>
              <a:rPr lang="en-US" b="1" dirty="0">
                <a:solidFill>
                  <a:srgbClr val="1D3964"/>
                </a:solidFill>
              </a:rPr>
              <a:t>: an AI-based digital twin platform for flood risk intelligence in urban areas</a:t>
            </a:r>
          </a:p>
        </p:txBody>
      </p:sp>
    </p:spTree>
    <p:extLst>
      <p:ext uri="{BB962C8B-B14F-4D97-AF65-F5344CB8AC3E}">
        <p14:creationId xmlns:p14="http://schemas.microsoft.com/office/powerpoint/2010/main" val="1272609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8A42-31DB-3900-D0BC-BA090AC99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7EF32AC9-53EE-CEC5-998B-0977F6B38C43}"/>
              </a:ext>
            </a:extLst>
          </p:cNvPr>
          <p:cNvSpPr txBox="1">
            <a:spLocks/>
          </p:cNvSpPr>
          <p:nvPr/>
        </p:nvSpPr>
        <p:spPr>
          <a:xfrm>
            <a:off x="294347" y="2045109"/>
            <a:ext cx="8515355" cy="44879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3249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Application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Cloud-native platform for automated ingestion, processing and analysis of multi-mission Earth Observation data to generate geospatial intelligence products at scale.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Partners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Raleway" pitchFamily="2" charset="0"/>
              </a:rPr>
              <a:t>Intecs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 Solutions, ARCA Dynamics, NPC </a:t>
            </a:r>
            <a:r>
              <a:rPr lang="en-US" sz="1800" dirty="0" err="1">
                <a:solidFill>
                  <a:schemeClr val="tx1"/>
                </a:solidFill>
                <a:latin typeface="Raleway" pitchFamily="2" charset="0"/>
              </a:rPr>
              <a:t>Spacemind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, CNR-IIA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Target Stakeholders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Public sector agencies, utilities, environmental monitoring </a:t>
            </a:r>
            <a:r>
              <a:rPr lang="en-US" sz="1800" dirty="0" err="1">
                <a:solidFill>
                  <a:schemeClr val="tx1"/>
                </a:solidFill>
                <a:latin typeface="Raleway" pitchFamily="2" charset="0"/>
              </a:rPr>
              <a:t>organisations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, infrastructure managers, geospatial service providers.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Relevance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Demonstrates </a:t>
            </a:r>
            <a:r>
              <a:rPr lang="en-US" sz="1800" dirty="0" err="1">
                <a:solidFill>
                  <a:schemeClr val="tx1"/>
                </a:solidFill>
                <a:latin typeface="Raleway" pitchFamily="2" charset="0"/>
              </a:rPr>
              <a:t>industrialisation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 of EO exploitation through platform-based analytics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Reduces time from satellite data to actionable information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Enables rapid development of downstream services across multiple sectors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631FAD8-33B3-F5F3-7361-1DCA77579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Some project </a:t>
            </a:r>
            <a:r>
              <a:rPr lang="it-IT" dirty="0" err="1"/>
              <a:t>examples</a:t>
            </a:r>
            <a:r>
              <a:rPr lang="it-IT" dirty="0"/>
              <a:t> for </a:t>
            </a:r>
            <a:r>
              <a:rPr lang="it-IT" dirty="0" err="1"/>
              <a:t>inspiration</a:t>
            </a:r>
            <a:r>
              <a:rPr lang="it-IT" dirty="0"/>
              <a:t> (3/5)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CDF0FCD-48C2-E916-B0C7-8181AF052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28661" y="3617580"/>
            <a:ext cx="2388406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testo 2">
            <a:extLst>
              <a:ext uri="{FF2B5EF4-FFF2-40B4-BE49-F238E27FC236}">
                <a16:creationId xmlns:a16="http://schemas.microsoft.com/office/drawing/2014/main" id="{F9674A10-0218-7F4A-19D0-32F53E666155}"/>
              </a:ext>
            </a:extLst>
          </p:cNvPr>
          <p:cNvSpPr txBox="1">
            <a:spLocks/>
          </p:cNvSpPr>
          <p:nvPr/>
        </p:nvSpPr>
        <p:spPr>
          <a:xfrm>
            <a:off x="294346" y="1185016"/>
            <a:ext cx="8082737" cy="41909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dirty="0">
                <a:solidFill>
                  <a:schemeClr val="tx1"/>
                </a:solidFill>
                <a:latin typeface="Raleway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D3964"/>
                </a:solidFill>
              </a:rPr>
              <a:t>TESLA VISION is an Earth Observation mission delivering Radio Frequency reconnaissance Data As A Service (DAAS) via web-portal.</a:t>
            </a:r>
          </a:p>
        </p:txBody>
      </p:sp>
    </p:spTree>
    <p:extLst>
      <p:ext uri="{BB962C8B-B14F-4D97-AF65-F5344CB8AC3E}">
        <p14:creationId xmlns:p14="http://schemas.microsoft.com/office/powerpoint/2010/main" val="3611459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52D1B-6E71-6C1E-7218-82F5A614B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D4B8BB47-7857-C31D-B22B-3ED1D360D858}"/>
              </a:ext>
            </a:extLst>
          </p:cNvPr>
          <p:cNvSpPr txBox="1">
            <a:spLocks/>
          </p:cNvSpPr>
          <p:nvPr/>
        </p:nvSpPr>
        <p:spPr>
          <a:xfrm>
            <a:off x="294347" y="1917290"/>
            <a:ext cx="6873369" cy="44879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3249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Application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Automated extraction of detailed building features using proprietary AI applied to geospatial datasets (satellite, street‑level imagery, etc.). Delivered as a cloud-based SaaS via API.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Partners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Raleway" pitchFamily="2" charset="0"/>
              </a:rPr>
              <a:t>Ticinum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 Aerospace.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Target Stakeholders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Insurance, reinsurance, and risk modelling companies; also relevant to real estate, energy, and ESG rating sectors.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Relevance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Provides high-quality, per-building risk data which improves underwriting, pricing, and risk models compared to aggregated datasets.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Reduces uncertainty in risk estimation, enabling more competitive insurance policies and resilience to climate-change-driven losses.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C786964-F6F1-B08F-0C4A-165220961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Some project </a:t>
            </a:r>
            <a:r>
              <a:rPr lang="it-IT" dirty="0" err="1"/>
              <a:t>examples</a:t>
            </a:r>
            <a:r>
              <a:rPr lang="it-IT" dirty="0"/>
              <a:t> for </a:t>
            </a:r>
            <a:r>
              <a:rPr lang="it-IT" dirty="0" err="1"/>
              <a:t>inspiration</a:t>
            </a:r>
            <a:r>
              <a:rPr lang="it-IT" dirty="0"/>
              <a:t> (4/5)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5872785-F05C-D693-99BD-9FDE416EF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8694218" y="2173243"/>
            <a:ext cx="1800000" cy="133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6B5EF352-3263-5D92-E068-CACF3E3FB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7277101" y="3826740"/>
            <a:ext cx="4634235" cy="161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84A84999-5294-8DF7-B2B2-B205F3253E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4346" y="1185016"/>
            <a:ext cx="8082737" cy="419096"/>
          </a:xfrm>
        </p:spPr>
        <p:txBody>
          <a:bodyPr/>
          <a:lstStyle/>
          <a:p>
            <a:r>
              <a:rPr lang="en-US" b="1" dirty="0">
                <a:solidFill>
                  <a:srgbClr val="1D3964"/>
                </a:solidFill>
              </a:rPr>
              <a:t>DEEP PROPERTY</a:t>
            </a:r>
          </a:p>
        </p:txBody>
      </p:sp>
    </p:spTree>
    <p:extLst>
      <p:ext uri="{BB962C8B-B14F-4D97-AF65-F5344CB8AC3E}">
        <p14:creationId xmlns:p14="http://schemas.microsoft.com/office/powerpoint/2010/main" val="1367812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A0D73-DDB2-54FC-A992-B887D4E78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EE7D7A98-8CE3-04F5-18E9-E72EE63F916A}"/>
              </a:ext>
            </a:extLst>
          </p:cNvPr>
          <p:cNvSpPr txBox="1">
            <a:spLocks/>
          </p:cNvSpPr>
          <p:nvPr/>
        </p:nvSpPr>
        <p:spPr>
          <a:xfrm>
            <a:off x="294347" y="1843497"/>
            <a:ext cx="7886092" cy="44879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3249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NotesEsa" panose="02000506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Application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AI-powered platform predicting and monitoring Harmful Algal Blooms using satellite and in-situ data, providing early warnings and risk insights via a web dashboard.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Partners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Raleway" pitchFamily="2" charset="0"/>
              </a:rPr>
              <a:t>Eyecon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 Group (Portugal).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Target Stakeholders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 Aquaculture operators, public health authorities, regulators, tourism sector, insurance companies.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latin typeface="Raleway" pitchFamily="2" charset="0"/>
              </a:rPr>
              <a:t>Relevance</a:t>
            </a: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Demonstrates EO + AI delivering predictive environmental intelligence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Bridges space data with concrete economic sectors (aquaculture, tourism, insurance)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Raleway" pitchFamily="2" charset="0"/>
              </a:rPr>
              <a:t>Moves monitoring from reactive to proactive decision-making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0273D63-9122-5835-8C4E-7DA419A44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Some project </a:t>
            </a:r>
            <a:r>
              <a:rPr lang="it-IT" dirty="0" err="1"/>
              <a:t>examples</a:t>
            </a:r>
            <a:r>
              <a:rPr lang="it-IT" dirty="0"/>
              <a:t> for </a:t>
            </a:r>
            <a:r>
              <a:rPr lang="it-IT" dirty="0" err="1"/>
              <a:t>inspiration</a:t>
            </a:r>
            <a:r>
              <a:rPr lang="it-IT" dirty="0"/>
              <a:t> (5/5)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3AE6CC-F236-D2E2-4F82-1A5C8F29E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12727" y="1938800"/>
            <a:ext cx="2388406" cy="72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A731CE3-796E-57C2-703F-4AC5517BF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207" y="3069923"/>
            <a:ext cx="3581446" cy="203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egnaposto testo 2">
            <a:extLst>
              <a:ext uri="{FF2B5EF4-FFF2-40B4-BE49-F238E27FC236}">
                <a16:creationId xmlns:a16="http://schemas.microsoft.com/office/drawing/2014/main" id="{EF859C18-7B7E-6529-6A91-EC31927604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4346" y="1185016"/>
            <a:ext cx="8082737" cy="419096"/>
          </a:xfrm>
        </p:spPr>
        <p:txBody>
          <a:bodyPr/>
          <a:lstStyle/>
          <a:p>
            <a:r>
              <a:rPr lang="en-US" b="1" dirty="0">
                <a:solidFill>
                  <a:srgbClr val="1D3964"/>
                </a:solidFill>
              </a:rPr>
              <a:t>HABTRAIL — AI Early Warning for Marine Risks.</a:t>
            </a:r>
          </a:p>
        </p:txBody>
      </p:sp>
    </p:spTree>
    <p:extLst>
      <p:ext uri="{BB962C8B-B14F-4D97-AF65-F5344CB8AC3E}">
        <p14:creationId xmlns:p14="http://schemas.microsoft.com/office/powerpoint/2010/main" val="1836644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63B5DB3-63DE-291C-B18D-80A7A3558A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9428" y="5420324"/>
            <a:ext cx="4713390" cy="283523"/>
          </a:xfrm>
        </p:spPr>
        <p:txBody>
          <a:bodyPr/>
          <a:lstStyle/>
          <a:p>
            <a:r>
              <a:rPr lang="it-IT" b="1"/>
              <a:t>Stefano Carosio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9071351-0770-C7BE-639E-5DE78E1BB1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99428" y="5992950"/>
            <a:ext cx="4712677" cy="298626"/>
          </a:xfrm>
        </p:spPr>
        <p:txBody>
          <a:bodyPr/>
          <a:lstStyle/>
          <a:p>
            <a:r>
              <a:rPr lang="it-IT"/>
              <a:t>s.carosio@stamtech.com</a:t>
            </a:r>
          </a:p>
        </p:txBody>
      </p:sp>
    </p:spTree>
    <p:extLst>
      <p:ext uri="{BB962C8B-B14F-4D97-AF65-F5344CB8AC3E}">
        <p14:creationId xmlns:p14="http://schemas.microsoft.com/office/powerpoint/2010/main" val="3175407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335EC3-7A1B-62DC-A8FA-72536BC593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48962" y="2517057"/>
            <a:ext cx="7823606" cy="1779639"/>
          </a:xfrm>
        </p:spPr>
        <p:txBody>
          <a:bodyPr anchor="ctr"/>
          <a:lstStyle/>
          <a:p>
            <a:r>
              <a:rPr lang="it-IT" dirty="0"/>
              <a:t>Le iniziative di ESA a supporto delle PMI nell’ambito Osservazione della Terra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8736332-5AB1-F706-BE85-71A3ECE97D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48961" y="4608737"/>
            <a:ext cx="6854384" cy="352439"/>
          </a:xfrm>
        </p:spPr>
        <p:txBody>
          <a:bodyPr/>
          <a:lstStyle/>
          <a:p>
            <a:r>
              <a:rPr lang="it-IT" sz="2400" b="1" dirty="0"/>
              <a:t>Stefano Carosio – ESA </a:t>
            </a:r>
            <a:r>
              <a:rPr lang="it-IT" sz="2400" b="1" dirty="0" err="1"/>
              <a:t>InCubed</a:t>
            </a:r>
            <a:r>
              <a:rPr lang="it-IT" sz="2400" b="1" dirty="0"/>
              <a:t> Ambassador</a:t>
            </a:r>
          </a:p>
          <a:p>
            <a:endParaRPr lang="it-IT" sz="2400" b="1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4B7F163-1FDF-1063-EC02-F8DEF7EBBB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9674" y="5216668"/>
            <a:ext cx="4712677" cy="298626"/>
          </a:xfrm>
        </p:spPr>
        <p:txBody>
          <a:bodyPr/>
          <a:lstStyle/>
          <a:p>
            <a:r>
              <a:rPr lang="it-IT" dirty="0"/>
              <a:t>s.carosio@stamtech.com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8A912538-4BAD-D64A-88E7-0A9D6D5FA5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 dirty="0"/>
              <a:t>24/02/2026</a:t>
            </a:r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533E81E3-94CD-509D-E2EE-4E7FD4E3D881}"/>
              </a:ext>
            </a:extLst>
          </p:cNvPr>
          <p:cNvSpPr txBox="1">
            <a:spLocks/>
          </p:cNvSpPr>
          <p:nvPr/>
        </p:nvSpPr>
        <p:spPr>
          <a:xfrm>
            <a:off x="3748962" y="5121194"/>
            <a:ext cx="4713390" cy="2835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Raleway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i="1"/>
          </a:p>
        </p:txBody>
      </p:sp>
      <p:pic>
        <p:nvPicPr>
          <p:cNvPr id="8" name="Immagine 7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CB31684C-852A-40B6-F38D-67A73B02F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344" y="194204"/>
            <a:ext cx="5919215" cy="180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512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AF50D-0B17-79DF-F877-A8C68AC3B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5">
            <a:extLst>
              <a:ext uri="{FF2B5EF4-FFF2-40B4-BE49-F238E27FC236}">
                <a16:creationId xmlns:a16="http://schemas.microsoft.com/office/drawing/2014/main" id="{A50738F4-D68E-2172-B2D0-A6833543EF07}"/>
              </a:ext>
            </a:extLst>
          </p:cNvPr>
          <p:cNvSpPr txBox="1"/>
          <p:nvPr/>
        </p:nvSpPr>
        <p:spPr>
          <a:xfrm>
            <a:off x="1112011" y="1613234"/>
            <a:ext cx="1403309" cy="1031051"/>
          </a:xfrm>
          <a:prstGeom prst="rect">
            <a:avLst/>
          </a:prstGeom>
        </p:spPr>
        <p:txBody>
          <a:bodyPr vert="horz" wrap="square" lIns="0" tIns="8128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40"/>
              </a:spcBef>
            </a:pPr>
            <a:r>
              <a:rPr lang="it-IT" sz="4400" b="1">
                <a:solidFill>
                  <a:srgbClr val="1A3C68"/>
                </a:solidFill>
                <a:latin typeface="Raleway"/>
                <a:cs typeface="Raleway"/>
              </a:rPr>
              <a:t>120</a:t>
            </a:r>
            <a:endParaRPr sz="4400">
              <a:latin typeface="Raleway"/>
              <a:cs typeface="Raleway"/>
            </a:endParaRPr>
          </a:p>
          <a:p>
            <a:pPr marL="12700" algn="ctr">
              <a:lnSpc>
                <a:spcPct val="100000"/>
              </a:lnSpc>
              <a:spcBef>
                <a:spcPts val="180"/>
              </a:spcBef>
            </a:pPr>
            <a:r>
              <a:rPr lang="it-IT" sz="1600">
                <a:solidFill>
                  <a:srgbClr val="312F30"/>
                </a:solidFill>
                <a:latin typeface="Raleway"/>
                <a:cs typeface="Raleway"/>
              </a:rPr>
              <a:t>STAFF</a:t>
            </a:r>
            <a:endParaRPr sz="1600">
              <a:latin typeface="Raleway"/>
              <a:cs typeface="Raleway"/>
            </a:endParaRPr>
          </a:p>
        </p:txBody>
      </p:sp>
      <p:sp>
        <p:nvSpPr>
          <p:cNvPr id="21" name="object 6">
            <a:extLst>
              <a:ext uri="{FF2B5EF4-FFF2-40B4-BE49-F238E27FC236}">
                <a16:creationId xmlns:a16="http://schemas.microsoft.com/office/drawing/2014/main" id="{DC01038B-AF3E-7C31-972E-5086D84297FD}"/>
              </a:ext>
            </a:extLst>
          </p:cNvPr>
          <p:cNvSpPr txBox="1"/>
          <p:nvPr/>
        </p:nvSpPr>
        <p:spPr>
          <a:xfrm>
            <a:off x="763407" y="3147513"/>
            <a:ext cx="2100517" cy="1398460"/>
          </a:xfrm>
          <a:prstGeom prst="rect">
            <a:avLst/>
          </a:prstGeom>
        </p:spPr>
        <p:txBody>
          <a:bodyPr vert="horz" wrap="square" lIns="0" tIns="112395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885"/>
              </a:spcBef>
            </a:pPr>
            <a:r>
              <a:rPr lang="it-IT" sz="4400" b="1">
                <a:solidFill>
                  <a:srgbClr val="1A3C68"/>
                </a:solidFill>
                <a:latin typeface="Raleway"/>
                <a:cs typeface="Raleway"/>
              </a:rPr>
              <a:t>28</a:t>
            </a:r>
          </a:p>
          <a:p>
            <a:pPr marL="122555" algn="ctr">
              <a:lnSpc>
                <a:spcPct val="100000"/>
              </a:lnSpc>
              <a:spcBef>
                <a:spcPts val="885"/>
              </a:spcBef>
            </a:pPr>
            <a:r>
              <a:rPr lang="it-IT" sz="1600">
                <a:solidFill>
                  <a:srgbClr val="312F30"/>
                </a:solidFill>
                <a:latin typeface="Raleway"/>
                <a:cs typeface="Raleway"/>
              </a:rPr>
              <a:t>YEARS IN BUSINESS</a:t>
            </a:r>
            <a:endParaRPr sz="1600">
              <a:latin typeface="Raleway"/>
              <a:cs typeface="Raleway"/>
            </a:endParaRPr>
          </a:p>
        </p:txBody>
      </p:sp>
      <p:sp>
        <p:nvSpPr>
          <p:cNvPr id="22" name="object 7">
            <a:extLst>
              <a:ext uri="{FF2B5EF4-FFF2-40B4-BE49-F238E27FC236}">
                <a16:creationId xmlns:a16="http://schemas.microsoft.com/office/drawing/2014/main" id="{51CEE040-E5B7-4175-80D0-347BF6A6385F}"/>
              </a:ext>
            </a:extLst>
          </p:cNvPr>
          <p:cNvSpPr txBox="1"/>
          <p:nvPr/>
        </p:nvSpPr>
        <p:spPr>
          <a:xfrm>
            <a:off x="3697779" y="4182617"/>
            <a:ext cx="1545893" cy="1034899"/>
          </a:xfrm>
          <a:prstGeom prst="rect">
            <a:avLst/>
          </a:prstGeom>
        </p:spPr>
        <p:txBody>
          <a:bodyPr vert="horz" wrap="square" lIns="0" tIns="8509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70"/>
              </a:spcBef>
            </a:pPr>
            <a:r>
              <a:rPr lang="it-IT" sz="4400" b="1">
                <a:solidFill>
                  <a:srgbClr val="1A3C68"/>
                </a:solidFill>
                <a:latin typeface="Raleway"/>
                <a:cs typeface="Raleway"/>
              </a:rPr>
              <a:t>12</a:t>
            </a:r>
            <a:endParaRPr sz="3600" baseline="30000">
              <a:latin typeface="Raleway"/>
              <a:cs typeface="Raleway"/>
            </a:endParaRPr>
          </a:p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sz="1600">
                <a:solidFill>
                  <a:srgbClr val="312F30"/>
                </a:solidFill>
                <a:latin typeface="Raleway"/>
                <a:cs typeface="Raleway"/>
              </a:rPr>
              <a:t>M€ TURNOVER</a:t>
            </a:r>
            <a:endParaRPr sz="1600">
              <a:latin typeface="Raleway"/>
              <a:cs typeface="Raleway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:a16="http://schemas.microsoft.com/office/drawing/2014/main" id="{40251ADD-481E-3D97-21EE-245935984463}"/>
              </a:ext>
            </a:extLst>
          </p:cNvPr>
          <p:cNvSpPr txBox="1"/>
          <p:nvPr/>
        </p:nvSpPr>
        <p:spPr>
          <a:xfrm>
            <a:off x="941376" y="5054180"/>
            <a:ext cx="1744579" cy="103874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R="59690" algn="ctr">
              <a:lnSpc>
                <a:spcPct val="100000"/>
              </a:lnSpc>
              <a:spcBef>
                <a:spcPts val="105"/>
              </a:spcBef>
            </a:pPr>
            <a:r>
              <a:rPr lang="it-IT" sz="4400" b="1">
                <a:solidFill>
                  <a:srgbClr val="1A3C68"/>
                </a:solidFill>
                <a:latin typeface="Raleway"/>
                <a:cs typeface="Raleway"/>
              </a:rPr>
              <a:t>25%</a:t>
            </a:r>
            <a:endParaRPr sz="4400">
              <a:latin typeface="Raleway"/>
              <a:cs typeface="Raleway"/>
            </a:endParaRPr>
          </a:p>
          <a:p>
            <a:pPr marL="15240" algn="ctr">
              <a:lnSpc>
                <a:spcPct val="100000"/>
              </a:lnSpc>
              <a:spcBef>
                <a:spcPts val="905"/>
              </a:spcBef>
            </a:pPr>
            <a:r>
              <a:rPr lang="it-IT" sz="1600" err="1">
                <a:solidFill>
                  <a:srgbClr val="312F30"/>
                </a:solidFill>
                <a:latin typeface="Raleway"/>
                <a:cs typeface="Raleway"/>
              </a:rPr>
              <a:t>Growth</a:t>
            </a:r>
            <a:r>
              <a:rPr lang="it-IT" sz="1600">
                <a:solidFill>
                  <a:srgbClr val="312F30"/>
                </a:solidFill>
                <a:latin typeface="Raleway"/>
                <a:cs typeface="Raleway"/>
              </a:rPr>
              <a:t> YOY</a:t>
            </a:r>
            <a:endParaRPr sz="1600">
              <a:latin typeface="Raleway"/>
              <a:cs typeface="Raleway"/>
            </a:endParaRPr>
          </a:p>
        </p:txBody>
      </p:sp>
      <p:grpSp>
        <p:nvGrpSpPr>
          <p:cNvPr id="86" name="Gruppo 85">
            <a:extLst>
              <a:ext uri="{FF2B5EF4-FFF2-40B4-BE49-F238E27FC236}">
                <a16:creationId xmlns:a16="http://schemas.microsoft.com/office/drawing/2014/main" id="{EAED7A80-A524-FAE0-6D7A-E5CE4C11C8AB}"/>
              </a:ext>
            </a:extLst>
          </p:cNvPr>
          <p:cNvGrpSpPr/>
          <p:nvPr/>
        </p:nvGrpSpPr>
        <p:grpSpPr>
          <a:xfrm>
            <a:off x="6096000" y="453611"/>
            <a:ext cx="5878227" cy="6330712"/>
            <a:chOff x="12432785" y="1419684"/>
            <a:chExt cx="5278503" cy="5684823"/>
          </a:xfrm>
        </p:grpSpPr>
        <p:grpSp>
          <p:nvGrpSpPr>
            <p:cNvPr id="5" name="Group 99">
              <a:extLst>
                <a:ext uri="{FF2B5EF4-FFF2-40B4-BE49-F238E27FC236}">
                  <a16:creationId xmlns:a16="http://schemas.microsoft.com/office/drawing/2014/main" id="{724366E1-DB21-A893-9BF7-61FB28E93F2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432785" y="1419684"/>
              <a:ext cx="4813007" cy="5684823"/>
              <a:chOff x="5076826" y="889000"/>
              <a:chExt cx="3400424" cy="4016376"/>
            </a:xfrm>
            <a:solidFill>
              <a:srgbClr val="1D3963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35AE85C5-F653-7C56-BC32-FAE1062C32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3063" y="4233863"/>
                <a:ext cx="966787" cy="650875"/>
              </a:xfrm>
              <a:custGeom>
                <a:avLst/>
                <a:gdLst/>
                <a:ahLst/>
                <a:cxnLst>
                  <a:cxn ang="0">
                    <a:pos x="506" y="287"/>
                  </a:cxn>
                  <a:cxn ang="0">
                    <a:pos x="506" y="281"/>
                  </a:cxn>
                  <a:cxn ang="0">
                    <a:pos x="508" y="270"/>
                  </a:cxn>
                  <a:cxn ang="0">
                    <a:pos x="494" y="257"/>
                  </a:cxn>
                  <a:cxn ang="0">
                    <a:pos x="488" y="239"/>
                  </a:cxn>
                  <a:cxn ang="0">
                    <a:pos x="489" y="227"/>
                  </a:cxn>
                  <a:cxn ang="0">
                    <a:pos x="468" y="218"/>
                  </a:cxn>
                  <a:cxn ang="0">
                    <a:pos x="468" y="192"/>
                  </a:cxn>
                  <a:cxn ang="0">
                    <a:pos x="471" y="171"/>
                  </a:cxn>
                  <a:cxn ang="0">
                    <a:pos x="481" y="131"/>
                  </a:cxn>
                  <a:cxn ang="0">
                    <a:pos x="495" y="99"/>
                  </a:cxn>
                  <a:cxn ang="0">
                    <a:pos x="518" y="62"/>
                  </a:cxn>
                  <a:cxn ang="0">
                    <a:pos x="531" y="23"/>
                  </a:cxn>
                  <a:cxn ang="0">
                    <a:pos x="531" y="2"/>
                  </a:cxn>
                  <a:cxn ang="0">
                    <a:pos x="506" y="13"/>
                  </a:cxn>
                  <a:cxn ang="0">
                    <a:pos x="479" y="25"/>
                  </a:cxn>
                  <a:cxn ang="0">
                    <a:pos x="474" y="22"/>
                  </a:cxn>
                  <a:cxn ang="0">
                    <a:pos x="439" y="42"/>
                  </a:cxn>
                  <a:cxn ang="0">
                    <a:pos x="400" y="44"/>
                  </a:cxn>
                  <a:cxn ang="0">
                    <a:pos x="365" y="66"/>
                  </a:cxn>
                  <a:cxn ang="0">
                    <a:pos x="317" y="77"/>
                  </a:cxn>
                  <a:cxn ang="0">
                    <a:pos x="277" y="80"/>
                  </a:cxn>
                  <a:cxn ang="0">
                    <a:pos x="255" y="80"/>
                  </a:cxn>
                  <a:cxn ang="0">
                    <a:pos x="212" y="88"/>
                  </a:cxn>
                  <a:cxn ang="0">
                    <a:pos x="187" y="62"/>
                  </a:cxn>
                  <a:cxn ang="0">
                    <a:pos x="164" y="67"/>
                  </a:cxn>
                  <a:cxn ang="0">
                    <a:pos x="150" y="41"/>
                  </a:cxn>
                  <a:cxn ang="0">
                    <a:pos x="113" y="50"/>
                  </a:cxn>
                  <a:cxn ang="0">
                    <a:pos x="106" y="67"/>
                  </a:cxn>
                  <a:cxn ang="0">
                    <a:pos x="82" y="87"/>
                  </a:cxn>
                  <a:cxn ang="0">
                    <a:pos x="54" y="62"/>
                  </a:cxn>
                  <a:cxn ang="0">
                    <a:pos x="47" y="64"/>
                  </a:cxn>
                  <a:cxn ang="0">
                    <a:pos x="34" y="75"/>
                  </a:cxn>
                  <a:cxn ang="0">
                    <a:pos x="14" y="90"/>
                  </a:cxn>
                  <a:cxn ang="0">
                    <a:pos x="10" y="103"/>
                  </a:cxn>
                  <a:cxn ang="0">
                    <a:pos x="6" y="114"/>
                  </a:cxn>
                  <a:cxn ang="0">
                    <a:pos x="3" y="137"/>
                  </a:cxn>
                  <a:cxn ang="0">
                    <a:pos x="9" y="163"/>
                  </a:cxn>
                  <a:cxn ang="0">
                    <a:pos x="33" y="182"/>
                  </a:cxn>
                  <a:cxn ang="0">
                    <a:pos x="82" y="186"/>
                  </a:cxn>
                  <a:cxn ang="0">
                    <a:pos x="106" y="203"/>
                  </a:cxn>
                  <a:cxn ang="0">
                    <a:pos x="142" y="213"/>
                  </a:cxn>
                  <a:cxn ang="0">
                    <a:pos x="172" y="236"/>
                  </a:cxn>
                  <a:cxn ang="0">
                    <a:pos x="201" y="245"/>
                  </a:cxn>
                  <a:cxn ang="0">
                    <a:pos x="228" y="266"/>
                  </a:cxn>
                  <a:cxn ang="0">
                    <a:pos x="254" y="282"/>
                  </a:cxn>
                  <a:cxn ang="0">
                    <a:pos x="302" y="282"/>
                  </a:cxn>
                  <a:cxn ang="0">
                    <a:pos x="342" y="298"/>
                  </a:cxn>
                  <a:cxn ang="0">
                    <a:pos x="365" y="333"/>
                  </a:cxn>
                  <a:cxn ang="0">
                    <a:pos x="392" y="346"/>
                  </a:cxn>
                  <a:cxn ang="0">
                    <a:pos x="424" y="359"/>
                  </a:cxn>
                  <a:cxn ang="0">
                    <a:pos x="453" y="360"/>
                  </a:cxn>
                  <a:cxn ang="0">
                    <a:pos x="479" y="363"/>
                  </a:cxn>
                  <a:cxn ang="0">
                    <a:pos x="477" y="333"/>
                  </a:cxn>
                  <a:cxn ang="0">
                    <a:pos x="491" y="300"/>
                  </a:cxn>
                </a:cxnLst>
                <a:rect l="0" t="0" r="r" b="b"/>
                <a:pathLst>
                  <a:path w="546" h="368">
                    <a:moveTo>
                      <a:pt x="491" y="300"/>
                    </a:moveTo>
                    <a:cubicBezTo>
                      <a:pt x="493" y="299"/>
                      <a:pt x="495" y="297"/>
                      <a:pt x="497" y="297"/>
                    </a:cubicBezTo>
                    <a:cubicBezTo>
                      <a:pt x="498" y="296"/>
                      <a:pt x="500" y="296"/>
                      <a:pt x="501" y="296"/>
                    </a:cubicBezTo>
                    <a:cubicBezTo>
                      <a:pt x="501" y="295"/>
                      <a:pt x="502" y="293"/>
                      <a:pt x="502" y="291"/>
                    </a:cubicBezTo>
                    <a:cubicBezTo>
                      <a:pt x="502" y="291"/>
                      <a:pt x="502" y="289"/>
                      <a:pt x="502" y="288"/>
                    </a:cubicBezTo>
                    <a:cubicBezTo>
                      <a:pt x="503" y="287"/>
                      <a:pt x="505" y="287"/>
                      <a:pt x="506" y="287"/>
                    </a:cubicBezTo>
                    <a:cubicBezTo>
                      <a:pt x="506" y="286"/>
                      <a:pt x="507" y="285"/>
                      <a:pt x="508" y="285"/>
                    </a:cubicBezTo>
                    <a:cubicBezTo>
                      <a:pt x="509" y="285"/>
                      <a:pt x="511" y="287"/>
                      <a:pt x="512" y="287"/>
                    </a:cubicBezTo>
                    <a:cubicBezTo>
                      <a:pt x="513" y="287"/>
                      <a:pt x="514" y="285"/>
                      <a:pt x="514" y="284"/>
                    </a:cubicBezTo>
                    <a:cubicBezTo>
                      <a:pt x="514" y="283"/>
                      <a:pt x="512" y="282"/>
                      <a:pt x="512" y="282"/>
                    </a:cubicBezTo>
                    <a:cubicBezTo>
                      <a:pt x="511" y="281"/>
                      <a:pt x="511" y="279"/>
                      <a:pt x="510" y="279"/>
                    </a:cubicBezTo>
                    <a:cubicBezTo>
                      <a:pt x="509" y="279"/>
                      <a:pt x="507" y="281"/>
                      <a:pt x="506" y="281"/>
                    </a:cubicBezTo>
                    <a:cubicBezTo>
                      <a:pt x="505" y="281"/>
                      <a:pt x="503" y="280"/>
                      <a:pt x="503" y="279"/>
                    </a:cubicBezTo>
                    <a:cubicBezTo>
                      <a:pt x="503" y="278"/>
                      <a:pt x="502" y="276"/>
                      <a:pt x="503" y="276"/>
                    </a:cubicBezTo>
                    <a:cubicBezTo>
                      <a:pt x="503" y="276"/>
                      <a:pt x="504" y="276"/>
                      <a:pt x="505" y="276"/>
                    </a:cubicBezTo>
                    <a:cubicBezTo>
                      <a:pt x="506" y="277"/>
                      <a:pt x="507" y="278"/>
                      <a:pt x="508" y="278"/>
                    </a:cubicBezTo>
                    <a:cubicBezTo>
                      <a:pt x="509" y="277"/>
                      <a:pt x="510" y="276"/>
                      <a:pt x="510" y="275"/>
                    </a:cubicBezTo>
                    <a:cubicBezTo>
                      <a:pt x="510" y="273"/>
                      <a:pt x="508" y="271"/>
                      <a:pt x="508" y="270"/>
                    </a:cubicBezTo>
                    <a:cubicBezTo>
                      <a:pt x="507" y="269"/>
                      <a:pt x="507" y="268"/>
                      <a:pt x="507" y="267"/>
                    </a:cubicBezTo>
                    <a:cubicBezTo>
                      <a:pt x="506" y="266"/>
                      <a:pt x="504" y="264"/>
                      <a:pt x="503" y="264"/>
                    </a:cubicBezTo>
                    <a:cubicBezTo>
                      <a:pt x="503" y="264"/>
                      <a:pt x="501" y="266"/>
                      <a:pt x="500" y="266"/>
                    </a:cubicBezTo>
                    <a:cubicBezTo>
                      <a:pt x="498" y="265"/>
                      <a:pt x="494" y="264"/>
                      <a:pt x="493" y="262"/>
                    </a:cubicBezTo>
                    <a:cubicBezTo>
                      <a:pt x="493" y="262"/>
                      <a:pt x="492" y="260"/>
                      <a:pt x="492" y="259"/>
                    </a:cubicBezTo>
                    <a:cubicBezTo>
                      <a:pt x="493" y="259"/>
                      <a:pt x="494" y="258"/>
                      <a:pt x="494" y="257"/>
                    </a:cubicBezTo>
                    <a:cubicBezTo>
                      <a:pt x="494" y="257"/>
                      <a:pt x="494" y="255"/>
                      <a:pt x="493" y="255"/>
                    </a:cubicBezTo>
                    <a:cubicBezTo>
                      <a:pt x="493" y="254"/>
                      <a:pt x="491" y="256"/>
                      <a:pt x="490" y="255"/>
                    </a:cubicBezTo>
                    <a:cubicBezTo>
                      <a:pt x="489" y="255"/>
                      <a:pt x="488" y="254"/>
                      <a:pt x="488" y="253"/>
                    </a:cubicBezTo>
                    <a:cubicBezTo>
                      <a:pt x="487" y="252"/>
                      <a:pt x="485" y="250"/>
                      <a:pt x="485" y="248"/>
                    </a:cubicBezTo>
                    <a:cubicBezTo>
                      <a:pt x="485" y="247"/>
                      <a:pt x="484" y="243"/>
                      <a:pt x="485" y="241"/>
                    </a:cubicBezTo>
                    <a:cubicBezTo>
                      <a:pt x="485" y="241"/>
                      <a:pt x="487" y="239"/>
                      <a:pt x="488" y="239"/>
                    </a:cubicBezTo>
                    <a:cubicBezTo>
                      <a:pt x="489" y="240"/>
                      <a:pt x="487" y="242"/>
                      <a:pt x="488" y="243"/>
                    </a:cubicBezTo>
                    <a:cubicBezTo>
                      <a:pt x="488" y="243"/>
                      <a:pt x="490" y="244"/>
                      <a:pt x="491" y="244"/>
                    </a:cubicBezTo>
                    <a:cubicBezTo>
                      <a:pt x="493" y="244"/>
                      <a:pt x="495" y="242"/>
                      <a:pt x="496" y="241"/>
                    </a:cubicBezTo>
                    <a:cubicBezTo>
                      <a:pt x="496" y="240"/>
                      <a:pt x="498" y="238"/>
                      <a:pt x="497" y="236"/>
                    </a:cubicBezTo>
                    <a:cubicBezTo>
                      <a:pt x="497" y="235"/>
                      <a:pt x="494" y="233"/>
                      <a:pt x="492" y="231"/>
                    </a:cubicBezTo>
                    <a:cubicBezTo>
                      <a:pt x="492" y="230"/>
                      <a:pt x="490" y="228"/>
                      <a:pt x="489" y="227"/>
                    </a:cubicBezTo>
                    <a:cubicBezTo>
                      <a:pt x="489" y="227"/>
                      <a:pt x="487" y="225"/>
                      <a:pt x="486" y="225"/>
                    </a:cubicBezTo>
                    <a:cubicBezTo>
                      <a:pt x="485" y="226"/>
                      <a:pt x="486" y="228"/>
                      <a:pt x="485" y="228"/>
                    </a:cubicBezTo>
                    <a:cubicBezTo>
                      <a:pt x="485" y="229"/>
                      <a:pt x="483" y="228"/>
                      <a:pt x="482" y="228"/>
                    </a:cubicBezTo>
                    <a:cubicBezTo>
                      <a:pt x="480" y="227"/>
                      <a:pt x="476" y="225"/>
                      <a:pt x="475" y="224"/>
                    </a:cubicBezTo>
                    <a:cubicBezTo>
                      <a:pt x="473" y="224"/>
                      <a:pt x="470" y="223"/>
                      <a:pt x="469" y="222"/>
                    </a:cubicBezTo>
                    <a:cubicBezTo>
                      <a:pt x="468" y="221"/>
                      <a:pt x="468" y="219"/>
                      <a:pt x="468" y="218"/>
                    </a:cubicBezTo>
                    <a:cubicBezTo>
                      <a:pt x="468" y="216"/>
                      <a:pt x="467" y="213"/>
                      <a:pt x="467" y="211"/>
                    </a:cubicBezTo>
                    <a:cubicBezTo>
                      <a:pt x="466" y="209"/>
                      <a:pt x="467" y="206"/>
                      <a:pt x="467" y="204"/>
                    </a:cubicBezTo>
                    <a:cubicBezTo>
                      <a:pt x="467" y="203"/>
                      <a:pt x="467" y="202"/>
                      <a:pt x="467" y="201"/>
                    </a:cubicBezTo>
                    <a:cubicBezTo>
                      <a:pt x="468" y="200"/>
                      <a:pt x="470" y="199"/>
                      <a:pt x="471" y="198"/>
                    </a:cubicBezTo>
                    <a:cubicBezTo>
                      <a:pt x="471" y="198"/>
                      <a:pt x="472" y="195"/>
                      <a:pt x="471" y="194"/>
                    </a:cubicBezTo>
                    <a:cubicBezTo>
                      <a:pt x="471" y="193"/>
                      <a:pt x="469" y="193"/>
                      <a:pt x="468" y="192"/>
                    </a:cubicBezTo>
                    <a:cubicBezTo>
                      <a:pt x="467" y="191"/>
                      <a:pt x="466" y="189"/>
                      <a:pt x="465" y="188"/>
                    </a:cubicBezTo>
                    <a:cubicBezTo>
                      <a:pt x="465" y="187"/>
                      <a:pt x="464" y="186"/>
                      <a:pt x="464" y="185"/>
                    </a:cubicBezTo>
                    <a:cubicBezTo>
                      <a:pt x="464" y="184"/>
                      <a:pt x="465" y="184"/>
                      <a:pt x="466" y="183"/>
                    </a:cubicBezTo>
                    <a:cubicBezTo>
                      <a:pt x="466" y="182"/>
                      <a:pt x="465" y="179"/>
                      <a:pt x="465" y="177"/>
                    </a:cubicBezTo>
                    <a:cubicBezTo>
                      <a:pt x="466" y="176"/>
                      <a:pt x="468" y="176"/>
                      <a:pt x="469" y="175"/>
                    </a:cubicBezTo>
                    <a:cubicBezTo>
                      <a:pt x="470" y="174"/>
                      <a:pt x="471" y="172"/>
                      <a:pt x="471" y="171"/>
                    </a:cubicBezTo>
                    <a:cubicBezTo>
                      <a:pt x="472" y="170"/>
                      <a:pt x="473" y="168"/>
                      <a:pt x="474" y="167"/>
                    </a:cubicBezTo>
                    <a:cubicBezTo>
                      <a:pt x="475" y="166"/>
                      <a:pt x="478" y="165"/>
                      <a:pt x="478" y="164"/>
                    </a:cubicBezTo>
                    <a:cubicBezTo>
                      <a:pt x="479" y="161"/>
                      <a:pt x="479" y="155"/>
                      <a:pt x="479" y="153"/>
                    </a:cubicBezTo>
                    <a:cubicBezTo>
                      <a:pt x="479" y="150"/>
                      <a:pt x="478" y="145"/>
                      <a:pt x="479" y="142"/>
                    </a:cubicBezTo>
                    <a:cubicBezTo>
                      <a:pt x="479" y="141"/>
                      <a:pt x="480" y="139"/>
                      <a:pt x="481" y="137"/>
                    </a:cubicBezTo>
                    <a:cubicBezTo>
                      <a:pt x="481" y="136"/>
                      <a:pt x="481" y="133"/>
                      <a:pt x="481" y="131"/>
                    </a:cubicBezTo>
                    <a:cubicBezTo>
                      <a:pt x="480" y="130"/>
                      <a:pt x="479" y="127"/>
                      <a:pt x="479" y="126"/>
                    </a:cubicBezTo>
                    <a:cubicBezTo>
                      <a:pt x="480" y="124"/>
                      <a:pt x="482" y="121"/>
                      <a:pt x="483" y="119"/>
                    </a:cubicBezTo>
                    <a:cubicBezTo>
                      <a:pt x="483" y="117"/>
                      <a:pt x="486" y="114"/>
                      <a:pt x="487" y="112"/>
                    </a:cubicBezTo>
                    <a:cubicBezTo>
                      <a:pt x="488" y="111"/>
                      <a:pt x="489" y="108"/>
                      <a:pt x="490" y="107"/>
                    </a:cubicBezTo>
                    <a:cubicBezTo>
                      <a:pt x="491" y="106"/>
                      <a:pt x="493" y="105"/>
                      <a:pt x="494" y="104"/>
                    </a:cubicBezTo>
                    <a:cubicBezTo>
                      <a:pt x="495" y="103"/>
                      <a:pt x="494" y="100"/>
                      <a:pt x="495" y="99"/>
                    </a:cubicBezTo>
                    <a:cubicBezTo>
                      <a:pt x="495" y="98"/>
                      <a:pt x="497" y="95"/>
                      <a:pt x="498" y="94"/>
                    </a:cubicBezTo>
                    <a:cubicBezTo>
                      <a:pt x="499" y="92"/>
                      <a:pt x="500" y="88"/>
                      <a:pt x="501" y="86"/>
                    </a:cubicBezTo>
                    <a:cubicBezTo>
                      <a:pt x="502" y="84"/>
                      <a:pt x="504" y="81"/>
                      <a:pt x="505" y="80"/>
                    </a:cubicBezTo>
                    <a:cubicBezTo>
                      <a:pt x="507" y="78"/>
                      <a:pt x="510" y="74"/>
                      <a:pt x="512" y="72"/>
                    </a:cubicBezTo>
                    <a:cubicBezTo>
                      <a:pt x="512" y="72"/>
                      <a:pt x="512" y="70"/>
                      <a:pt x="513" y="69"/>
                    </a:cubicBezTo>
                    <a:cubicBezTo>
                      <a:pt x="514" y="67"/>
                      <a:pt x="517" y="64"/>
                      <a:pt x="518" y="62"/>
                    </a:cubicBezTo>
                    <a:cubicBezTo>
                      <a:pt x="520" y="60"/>
                      <a:pt x="521" y="55"/>
                      <a:pt x="522" y="53"/>
                    </a:cubicBezTo>
                    <a:cubicBezTo>
                      <a:pt x="523" y="52"/>
                      <a:pt x="525" y="51"/>
                      <a:pt x="525" y="50"/>
                    </a:cubicBezTo>
                    <a:cubicBezTo>
                      <a:pt x="527" y="48"/>
                      <a:pt x="527" y="42"/>
                      <a:pt x="528" y="40"/>
                    </a:cubicBezTo>
                    <a:cubicBezTo>
                      <a:pt x="528" y="38"/>
                      <a:pt x="528" y="35"/>
                      <a:pt x="529" y="34"/>
                    </a:cubicBezTo>
                    <a:cubicBezTo>
                      <a:pt x="530" y="32"/>
                      <a:pt x="533" y="30"/>
                      <a:pt x="533" y="29"/>
                    </a:cubicBezTo>
                    <a:cubicBezTo>
                      <a:pt x="533" y="27"/>
                      <a:pt x="531" y="25"/>
                      <a:pt x="531" y="23"/>
                    </a:cubicBezTo>
                    <a:cubicBezTo>
                      <a:pt x="531" y="22"/>
                      <a:pt x="533" y="18"/>
                      <a:pt x="534" y="17"/>
                    </a:cubicBezTo>
                    <a:cubicBezTo>
                      <a:pt x="535" y="15"/>
                      <a:pt x="538" y="13"/>
                      <a:pt x="540" y="12"/>
                    </a:cubicBezTo>
                    <a:cubicBezTo>
                      <a:pt x="541" y="11"/>
                      <a:pt x="545" y="9"/>
                      <a:pt x="546" y="8"/>
                    </a:cubicBezTo>
                    <a:cubicBezTo>
                      <a:pt x="546" y="7"/>
                      <a:pt x="546" y="6"/>
                      <a:pt x="545" y="5"/>
                    </a:cubicBezTo>
                    <a:cubicBezTo>
                      <a:pt x="544" y="3"/>
                      <a:pt x="538" y="4"/>
                      <a:pt x="536" y="3"/>
                    </a:cubicBezTo>
                    <a:cubicBezTo>
                      <a:pt x="534" y="3"/>
                      <a:pt x="532" y="3"/>
                      <a:pt x="531" y="2"/>
                    </a:cubicBezTo>
                    <a:cubicBezTo>
                      <a:pt x="530" y="2"/>
                      <a:pt x="529" y="0"/>
                      <a:pt x="528" y="0"/>
                    </a:cubicBezTo>
                    <a:cubicBezTo>
                      <a:pt x="527" y="0"/>
                      <a:pt x="525" y="2"/>
                      <a:pt x="524" y="3"/>
                    </a:cubicBezTo>
                    <a:cubicBezTo>
                      <a:pt x="523" y="3"/>
                      <a:pt x="522" y="2"/>
                      <a:pt x="521" y="3"/>
                    </a:cubicBezTo>
                    <a:cubicBezTo>
                      <a:pt x="520" y="4"/>
                      <a:pt x="519" y="7"/>
                      <a:pt x="519" y="8"/>
                    </a:cubicBezTo>
                    <a:cubicBezTo>
                      <a:pt x="517" y="9"/>
                      <a:pt x="514" y="13"/>
                      <a:pt x="512" y="13"/>
                    </a:cubicBezTo>
                    <a:cubicBezTo>
                      <a:pt x="510" y="14"/>
                      <a:pt x="507" y="12"/>
                      <a:pt x="506" y="13"/>
                    </a:cubicBezTo>
                    <a:cubicBezTo>
                      <a:pt x="505" y="13"/>
                      <a:pt x="504" y="13"/>
                      <a:pt x="503" y="13"/>
                    </a:cubicBezTo>
                    <a:cubicBezTo>
                      <a:pt x="502" y="14"/>
                      <a:pt x="502" y="17"/>
                      <a:pt x="501" y="18"/>
                    </a:cubicBezTo>
                    <a:cubicBezTo>
                      <a:pt x="500" y="20"/>
                      <a:pt x="497" y="23"/>
                      <a:pt x="495" y="24"/>
                    </a:cubicBezTo>
                    <a:cubicBezTo>
                      <a:pt x="493" y="25"/>
                      <a:pt x="489" y="27"/>
                      <a:pt x="487" y="28"/>
                    </a:cubicBezTo>
                    <a:cubicBezTo>
                      <a:pt x="485" y="28"/>
                      <a:pt x="482" y="28"/>
                      <a:pt x="480" y="27"/>
                    </a:cubicBezTo>
                    <a:cubicBezTo>
                      <a:pt x="480" y="27"/>
                      <a:pt x="479" y="25"/>
                      <a:pt x="479" y="25"/>
                    </a:cubicBezTo>
                    <a:cubicBezTo>
                      <a:pt x="479" y="23"/>
                      <a:pt x="480" y="20"/>
                      <a:pt x="480" y="19"/>
                    </a:cubicBezTo>
                    <a:cubicBezTo>
                      <a:pt x="479" y="17"/>
                      <a:pt x="479" y="14"/>
                      <a:pt x="478" y="13"/>
                    </a:cubicBezTo>
                    <a:cubicBezTo>
                      <a:pt x="477" y="12"/>
                      <a:pt x="474" y="11"/>
                      <a:pt x="473" y="11"/>
                    </a:cubicBezTo>
                    <a:cubicBezTo>
                      <a:pt x="472" y="12"/>
                      <a:pt x="471" y="12"/>
                      <a:pt x="470" y="13"/>
                    </a:cubicBezTo>
                    <a:cubicBezTo>
                      <a:pt x="470" y="14"/>
                      <a:pt x="472" y="15"/>
                      <a:pt x="472" y="16"/>
                    </a:cubicBezTo>
                    <a:cubicBezTo>
                      <a:pt x="473" y="17"/>
                      <a:pt x="474" y="20"/>
                      <a:pt x="474" y="22"/>
                    </a:cubicBezTo>
                    <a:cubicBezTo>
                      <a:pt x="474" y="24"/>
                      <a:pt x="473" y="30"/>
                      <a:pt x="472" y="33"/>
                    </a:cubicBezTo>
                    <a:cubicBezTo>
                      <a:pt x="471" y="36"/>
                      <a:pt x="468" y="40"/>
                      <a:pt x="466" y="41"/>
                    </a:cubicBezTo>
                    <a:cubicBezTo>
                      <a:pt x="463" y="43"/>
                      <a:pt x="459" y="47"/>
                      <a:pt x="456" y="47"/>
                    </a:cubicBezTo>
                    <a:cubicBezTo>
                      <a:pt x="455" y="48"/>
                      <a:pt x="452" y="48"/>
                      <a:pt x="450" y="47"/>
                    </a:cubicBezTo>
                    <a:cubicBezTo>
                      <a:pt x="449" y="47"/>
                      <a:pt x="447" y="44"/>
                      <a:pt x="446" y="43"/>
                    </a:cubicBezTo>
                    <a:cubicBezTo>
                      <a:pt x="444" y="42"/>
                      <a:pt x="441" y="42"/>
                      <a:pt x="439" y="42"/>
                    </a:cubicBezTo>
                    <a:cubicBezTo>
                      <a:pt x="437" y="42"/>
                      <a:pt x="433" y="42"/>
                      <a:pt x="431" y="41"/>
                    </a:cubicBezTo>
                    <a:cubicBezTo>
                      <a:pt x="430" y="40"/>
                      <a:pt x="428" y="36"/>
                      <a:pt x="426" y="35"/>
                    </a:cubicBezTo>
                    <a:cubicBezTo>
                      <a:pt x="425" y="35"/>
                      <a:pt x="422" y="35"/>
                      <a:pt x="421" y="35"/>
                    </a:cubicBezTo>
                    <a:cubicBezTo>
                      <a:pt x="419" y="36"/>
                      <a:pt x="417" y="39"/>
                      <a:pt x="415" y="40"/>
                    </a:cubicBezTo>
                    <a:cubicBezTo>
                      <a:pt x="414" y="42"/>
                      <a:pt x="410" y="44"/>
                      <a:pt x="408" y="44"/>
                    </a:cubicBezTo>
                    <a:cubicBezTo>
                      <a:pt x="406" y="45"/>
                      <a:pt x="402" y="44"/>
                      <a:pt x="400" y="44"/>
                    </a:cubicBezTo>
                    <a:cubicBezTo>
                      <a:pt x="398" y="44"/>
                      <a:pt x="394" y="43"/>
                      <a:pt x="392" y="44"/>
                    </a:cubicBezTo>
                    <a:cubicBezTo>
                      <a:pt x="390" y="45"/>
                      <a:pt x="388" y="50"/>
                      <a:pt x="387" y="52"/>
                    </a:cubicBezTo>
                    <a:cubicBezTo>
                      <a:pt x="386" y="54"/>
                      <a:pt x="384" y="58"/>
                      <a:pt x="382" y="59"/>
                    </a:cubicBezTo>
                    <a:cubicBezTo>
                      <a:pt x="380" y="61"/>
                      <a:pt x="376" y="63"/>
                      <a:pt x="374" y="64"/>
                    </a:cubicBezTo>
                    <a:cubicBezTo>
                      <a:pt x="373" y="65"/>
                      <a:pt x="370" y="66"/>
                      <a:pt x="369" y="66"/>
                    </a:cubicBezTo>
                    <a:cubicBezTo>
                      <a:pt x="368" y="66"/>
                      <a:pt x="366" y="66"/>
                      <a:pt x="365" y="66"/>
                    </a:cubicBezTo>
                    <a:cubicBezTo>
                      <a:pt x="364" y="67"/>
                      <a:pt x="362" y="68"/>
                      <a:pt x="362" y="69"/>
                    </a:cubicBezTo>
                    <a:cubicBezTo>
                      <a:pt x="359" y="70"/>
                      <a:pt x="354" y="72"/>
                      <a:pt x="351" y="72"/>
                    </a:cubicBezTo>
                    <a:cubicBezTo>
                      <a:pt x="349" y="73"/>
                      <a:pt x="344" y="71"/>
                      <a:pt x="341" y="72"/>
                    </a:cubicBezTo>
                    <a:cubicBezTo>
                      <a:pt x="340" y="72"/>
                      <a:pt x="337" y="73"/>
                      <a:pt x="335" y="73"/>
                    </a:cubicBezTo>
                    <a:cubicBezTo>
                      <a:pt x="333" y="74"/>
                      <a:pt x="329" y="77"/>
                      <a:pt x="327" y="77"/>
                    </a:cubicBezTo>
                    <a:cubicBezTo>
                      <a:pt x="324" y="78"/>
                      <a:pt x="319" y="77"/>
                      <a:pt x="317" y="77"/>
                    </a:cubicBezTo>
                    <a:cubicBezTo>
                      <a:pt x="315" y="78"/>
                      <a:pt x="311" y="80"/>
                      <a:pt x="308" y="80"/>
                    </a:cubicBezTo>
                    <a:cubicBezTo>
                      <a:pt x="307" y="80"/>
                      <a:pt x="303" y="80"/>
                      <a:pt x="301" y="79"/>
                    </a:cubicBezTo>
                    <a:cubicBezTo>
                      <a:pt x="299" y="79"/>
                      <a:pt x="295" y="77"/>
                      <a:pt x="293" y="77"/>
                    </a:cubicBezTo>
                    <a:cubicBezTo>
                      <a:pt x="292" y="77"/>
                      <a:pt x="290" y="77"/>
                      <a:pt x="289" y="78"/>
                    </a:cubicBezTo>
                    <a:cubicBezTo>
                      <a:pt x="288" y="78"/>
                      <a:pt x="287" y="80"/>
                      <a:pt x="285" y="80"/>
                    </a:cubicBezTo>
                    <a:cubicBezTo>
                      <a:pt x="283" y="81"/>
                      <a:pt x="279" y="80"/>
                      <a:pt x="277" y="80"/>
                    </a:cubicBezTo>
                    <a:cubicBezTo>
                      <a:pt x="276" y="79"/>
                      <a:pt x="275" y="77"/>
                      <a:pt x="274" y="77"/>
                    </a:cubicBezTo>
                    <a:cubicBezTo>
                      <a:pt x="273" y="76"/>
                      <a:pt x="271" y="76"/>
                      <a:pt x="270" y="76"/>
                    </a:cubicBezTo>
                    <a:cubicBezTo>
                      <a:pt x="269" y="76"/>
                      <a:pt x="267" y="78"/>
                      <a:pt x="266" y="78"/>
                    </a:cubicBezTo>
                    <a:cubicBezTo>
                      <a:pt x="265" y="78"/>
                      <a:pt x="264" y="79"/>
                      <a:pt x="263" y="79"/>
                    </a:cubicBezTo>
                    <a:cubicBezTo>
                      <a:pt x="263" y="79"/>
                      <a:pt x="261" y="77"/>
                      <a:pt x="260" y="77"/>
                    </a:cubicBezTo>
                    <a:cubicBezTo>
                      <a:pt x="259" y="77"/>
                      <a:pt x="257" y="79"/>
                      <a:pt x="255" y="80"/>
                    </a:cubicBezTo>
                    <a:cubicBezTo>
                      <a:pt x="254" y="80"/>
                      <a:pt x="251" y="82"/>
                      <a:pt x="249" y="83"/>
                    </a:cubicBezTo>
                    <a:cubicBezTo>
                      <a:pt x="248" y="83"/>
                      <a:pt x="247" y="86"/>
                      <a:pt x="246" y="86"/>
                    </a:cubicBezTo>
                    <a:cubicBezTo>
                      <a:pt x="245" y="87"/>
                      <a:pt x="243" y="89"/>
                      <a:pt x="242" y="89"/>
                    </a:cubicBezTo>
                    <a:cubicBezTo>
                      <a:pt x="240" y="90"/>
                      <a:pt x="236" y="92"/>
                      <a:pt x="234" y="93"/>
                    </a:cubicBezTo>
                    <a:cubicBezTo>
                      <a:pt x="231" y="93"/>
                      <a:pt x="225" y="93"/>
                      <a:pt x="222" y="92"/>
                    </a:cubicBezTo>
                    <a:cubicBezTo>
                      <a:pt x="220" y="92"/>
                      <a:pt x="215" y="89"/>
                      <a:pt x="212" y="88"/>
                    </a:cubicBezTo>
                    <a:cubicBezTo>
                      <a:pt x="211" y="87"/>
                      <a:pt x="207" y="86"/>
                      <a:pt x="205" y="85"/>
                    </a:cubicBezTo>
                    <a:cubicBezTo>
                      <a:pt x="203" y="83"/>
                      <a:pt x="201" y="80"/>
                      <a:pt x="199" y="79"/>
                    </a:cubicBezTo>
                    <a:cubicBezTo>
                      <a:pt x="197" y="78"/>
                      <a:pt x="194" y="78"/>
                      <a:pt x="192" y="78"/>
                    </a:cubicBezTo>
                    <a:cubicBezTo>
                      <a:pt x="191" y="77"/>
                      <a:pt x="189" y="75"/>
                      <a:pt x="188" y="74"/>
                    </a:cubicBezTo>
                    <a:cubicBezTo>
                      <a:pt x="188" y="72"/>
                      <a:pt x="188" y="69"/>
                      <a:pt x="188" y="67"/>
                    </a:cubicBezTo>
                    <a:cubicBezTo>
                      <a:pt x="188" y="66"/>
                      <a:pt x="188" y="63"/>
                      <a:pt x="187" y="62"/>
                    </a:cubicBezTo>
                    <a:cubicBezTo>
                      <a:pt x="186" y="62"/>
                      <a:pt x="185" y="62"/>
                      <a:pt x="184" y="62"/>
                    </a:cubicBezTo>
                    <a:cubicBezTo>
                      <a:pt x="183" y="62"/>
                      <a:pt x="182" y="61"/>
                      <a:pt x="181" y="61"/>
                    </a:cubicBezTo>
                    <a:cubicBezTo>
                      <a:pt x="180" y="62"/>
                      <a:pt x="180" y="64"/>
                      <a:pt x="180" y="65"/>
                    </a:cubicBezTo>
                    <a:cubicBezTo>
                      <a:pt x="179" y="65"/>
                      <a:pt x="177" y="67"/>
                      <a:pt x="176" y="67"/>
                    </a:cubicBezTo>
                    <a:cubicBezTo>
                      <a:pt x="174" y="68"/>
                      <a:pt x="171" y="66"/>
                      <a:pt x="169" y="66"/>
                    </a:cubicBezTo>
                    <a:cubicBezTo>
                      <a:pt x="168" y="66"/>
                      <a:pt x="165" y="67"/>
                      <a:pt x="164" y="67"/>
                    </a:cubicBezTo>
                    <a:cubicBezTo>
                      <a:pt x="163" y="67"/>
                      <a:pt x="161" y="66"/>
                      <a:pt x="161" y="65"/>
                    </a:cubicBezTo>
                    <a:cubicBezTo>
                      <a:pt x="159" y="64"/>
                      <a:pt x="159" y="60"/>
                      <a:pt x="158" y="59"/>
                    </a:cubicBezTo>
                    <a:cubicBezTo>
                      <a:pt x="158" y="57"/>
                      <a:pt x="158" y="52"/>
                      <a:pt x="157" y="50"/>
                    </a:cubicBezTo>
                    <a:cubicBezTo>
                      <a:pt x="156" y="49"/>
                      <a:pt x="154" y="49"/>
                      <a:pt x="153" y="48"/>
                    </a:cubicBezTo>
                    <a:cubicBezTo>
                      <a:pt x="152" y="47"/>
                      <a:pt x="151" y="46"/>
                      <a:pt x="150" y="45"/>
                    </a:cubicBezTo>
                    <a:cubicBezTo>
                      <a:pt x="150" y="44"/>
                      <a:pt x="150" y="42"/>
                      <a:pt x="150" y="41"/>
                    </a:cubicBezTo>
                    <a:cubicBezTo>
                      <a:pt x="148" y="40"/>
                      <a:pt x="145" y="40"/>
                      <a:pt x="143" y="41"/>
                    </a:cubicBezTo>
                    <a:cubicBezTo>
                      <a:pt x="142" y="42"/>
                      <a:pt x="141" y="44"/>
                      <a:pt x="140" y="45"/>
                    </a:cubicBezTo>
                    <a:cubicBezTo>
                      <a:pt x="139" y="46"/>
                      <a:pt x="136" y="49"/>
                      <a:pt x="135" y="50"/>
                    </a:cubicBezTo>
                    <a:cubicBezTo>
                      <a:pt x="133" y="51"/>
                      <a:pt x="128" y="51"/>
                      <a:pt x="125" y="51"/>
                    </a:cubicBezTo>
                    <a:cubicBezTo>
                      <a:pt x="123" y="51"/>
                      <a:pt x="120" y="50"/>
                      <a:pt x="118" y="50"/>
                    </a:cubicBezTo>
                    <a:cubicBezTo>
                      <a:pt x="117" y="49"/>
                      <a:pt x="114" y="50"/>
                      <a:pt x="113" y="50"/>
                    </a:cubicBezTo>
                    <a:cubicBezTo>
                      <a:pt x="112" y="50"/>
                      <a:pt x="110" y="51"/>
                      <a:pt x="109" y="52"/>
                    </a:cubicBezTo>
                    <a:cubicBezTo>
                      <a:pt x="108" y="53"/>
                      <a:pt x="106" y="55"/>
                      <a:pt x="106" y="56"/>
                    </a:cubicBezTo>
                    <a:cubicBezTo>
                      <a:pt x="106" y="57"/>
                      <a:pt x="107" y="59"/>
                      <a:pt x="106" y="60"/>
                    </a:cubicBezTo>
                    <a:cubicBezTo>
                      <a:pt x="106" y="60"/>
                      <a:pt x="105" y="60"/>
                      <a:pt x="104" y="61"/>
                    </a:cubicBezTo>
                    <a:cubicBezTo>
                      <a:pt x="104" y="61"/>
                      <a:pt x="104" y="63"/>
                      <a:pt x="104" y="63"/>
                    </a:cubicBezTo>
                    <a:cubicBezTo>
                      <a:pt x="105" y="64"/>
                      <a:pt x="106" y="66"/>
                      <a:pt x="106" y="67"/>
                    </a:cubicBezTo>
                    <a:cubicBezTo>
                      <a:pt x="107" y="69"/>
                      <a:pt x="106" y="72"/>
                      <a:pt x="106" y="74"/>
                    </a:cubicBezTo>
                    <a:cubicBezTo>
                      <a:pt x="105" y="75"/>
                      <a:pt x="102" y="76"/>
                      <a:pt x="100" y="77"/>
                    </a:cubicBezTo>
                    <a:cubicBezTo>
                      <a:pt x="99" y="78"/>
                      <a:pt x="95" y="80"/>
                      <a:pt x="93" y="81"/>
                    </a:cubicBezTo>
                    <a:cubicBezTo>
                      <a:pt x="92" y="82"/>
                      <a:pt x="91" y="84"/>
                      <a:pt x="90" y="85"/>
                    </a:cubicBezTo>
                    <a:cubicBezTo>
                      <a:pt x="90" y="85"/>
                      <a:pt x="87" y="85"/>
                      <a:pt x="86" y="85"/>
                    </a:cubicBezTo>
                    <a:cubicBezTo>
                      <a:pt x="85" y="85"/>
                      <a:pt x="83" y="87"/>
                      <a:pt x="82" y="87"/>
                    </a:cubicBezTo>
                    <a:cubicBezTo>
                      <a:pt x="80" y="88"/>
                      <a:pt x="77" y="88"/>
                      <a:pt x="75" y="88"/>
                    </a:cubicBezTo>
                    <a:cubicBezTo>
                      <a:pt x="74" y="87"/>
                      <a:pt x="71" y="83"/>
                      <a:pt x="70" y="82"/>
                    </a:cubicBezTo>
                    <a:cubicBezTo>
                      <a:pt x="69" y="82"/>
                      <a:pt x="66" y="80"/>
                      <a:pt x="65" y="80"/>
                    </a:cubicBezTo>
                    <a:cubicBezTo>
                      <a:pt x="63" y="78"/>
                      <a:pt x="60" y="76"/>
                      <a:pt x="59" y="74"/>
                    </a:cubicBezTo>
                    <a:cubicBezTo>
                      <a:pt x="58" y="72"/>
                      <a:pt x="58" y="68"/>
                      <a:pt x="57" y="66"/>
                    </a:cubicBezTo>
                    <a:cubicBezTo>
                      <a:pt x="57" y="65"/>
                      <a:pt x="55" y="63"/>
                      <a:pt x="54" y="62"/>
                    </a:cubicBezTo>
                    <a:cubicBezTo>
                      <a:pt x="54" y="61"/>
                      <a:pt x="56" y="59"/>
                      <a:pt x="55" y="58"/>
                    </a:cubicBezTo>
                    <a:cubicBezTo>
                      <a:pt x="55" y="57"/>
                      <a:pt x="52" y="57"/>
                      <a:pt x="51" y="56"/>
                    </a:cubicBezTo>
                    <a:cubicBezTo>
                      <a:pt x="51" y="56"/>
                      <a:pt x="50" y="54"/>
                      <a:pt x="49" y="54"/>
                    </a:cubicBezTo>
                    <a:cubicBezTo>
                      <a:pt x="48" y="54"/>
                      <a:pt x="46" y="55"/>
                      <a:pt x="46" y="56"/>
                    </a:cubicBezTo>
                    <a:cubicBezTo>
                      <a:pt x="45" y="57"/>
                      <a:pt x="44" y="60"/>
                      <a:pt x="45" y="61"/>
                    </a:cubicBezTo>
                    <a:cubicBezTo>
                      <a:pt x="45" y="62"/>
                      <a:pt x="47" y="63"/>
                      <a:pt x="47" y="64"/>
                    </a:cubicBezTo>
                    <a:cubicBezTo>
                      <a:pt x="47" y="65"/>
                      <a:pt x="45" y="67"/>
                      <a:pt x="45" y="68"/>
                    </a:cubicBezTo>
                    <a:cubicBezTo>
                      <a:pt x="45" y="69"/>
                      <a:pt x="46" y="70"/>
                      <a:pt x="46" y="71"/>
                    </a:cubicBezTo>
                    <a:cubicBezTo>
                      <a:pt x="45" y="72"/>
                      <a:pt x="43" y="74"/>
                      <a:pt x="42" y="74"/>
                    </a:cubicBezTo>
                    <a:cubicBezTo>
                      <a:pt x="41" y="74"/>
                      <a:pt x="40" y="72"/>
                      <a:pt x="39" y="72"/>
                    </a:cubicBezTo>
                    <a:cubicBezTo>
                      <a:pt x="38" y="71"/>
                      <a:pt x="37" y="72"/>
                      <a:pt x="36" y="72"/>
                    </a:cubicBezTo>
                    <a:cubicBezTo>
                      <a:pt x="35" y="73"/>
                      <a:pt x="35" y="75"/>
                      <a:pt x="34" y="75"/>
                    </a:cubicBezTo>
                    <a:cubicBezTo>
                      <a:pt x="34" y="77"/>
                      <a:pt x="33" y="79"/>
                      <a:pt x="32" y="80"/>
                    </a:cubicBezTo>
                    <a:cubicBezTo>
                      <a:pt x="31" y="81"/>
                      <a:pt x="29" y="82"/>
                      <a:pt x="28" y="82"/>
                    </a:cubicBezTo>
                    <a:cubicBezTo>
                      <a:pt x="27" y="83"/>
                      <a:pt x="25" y="81"/>
                      <a:pt x="24" y="81"/>
                    </a:cubicBezTo>
                    <a:cubicBezTo>
                      <a:pt x="23" y="82"/>
                      <a:pt x="20" y="83"/>
                      <a:pt x="19" y="84"/>
                    </a:cubicBezTo>
                    <a:cubicBezTo>
                      <a:pt x="18" y="84"/>
                      <a:pt x="17" y="87"/>
                      <a:pt x="16" y="88"/>
                    </a:cubicBezTo>
                    <a:cubicBezTo>
                      <a:pt x="16" y="88"/>
                      <a:pt x="14" y="89"/>
                      <a:pt x="14" y="90"/>
                    </a:cubicBezTo>
                    <a:cubicBezTo>
                      <a:pt x="13" y="90"/>
                      <a:pt x="10" y="91"/>
                      <a:pt x="9" y="92"/>
                    </a:cubicBezTo>
                    <a:cubicBezTo>
                      <a:pt x="8" y="92"/>
                      <a:pt x="5" y="93"/>
                      <a:pt x="5" y="94"/>
                    </a:cubicBezTo>
                    <a:cubicBezTo>
                      <a:pt x="5" y="95"/>
                      <a:pt x="8" y="95"/>
                      <a:pt x="8" y="96"/>
                    </a:cubicBezTo>
                    <a:cubicBezTo>
                      <a:pt x="8" y="96"/>
                      <a:pt x="7" y="98"/>
                      <a:pt x="7" y="99"/>
                    </a:cubicBezTo>
                    <a:cubicBezTo>
                      <a:pt x="8" y="99"/>
                      <a:pt x="10" y="99"/>
                      <a:pt x="10" y="100"/>
                    </a:cubicBezTo>
                    <a:cubicBezTo>
                      <a:pt x="11" y="101"/>
                      <a:pt x="10" y="102"/>
                      <a:pt x="10" y="103"/>
                    </a:cubicBezTo>
                    <a:cubicBezTo>
                      <a:pt x="10" y="103"/>
                      <a:pt x="8" y="103"/>
                      <a:pt x="8" y="104"/>
                    </a:cubicBezTo>
                    <a:cubicBezTo>
                      <a:pt x="8" y="105"/>
                      <a:pt x="8" y="106"/>
                      <a:pt x="8" y="107"/>
                    </a:cubicBezTo>
                    <a:cubicBezTo>
                      <a:pt x="7" y="107"/>
                      <a:pt x="6" y="108"/>
                      <a:pt x="6" y="108"/>
                    </a:cubicBezTo>
                    <a:cubicBezTo>
                      <a:pt x="6" y="109"/>
                      <a:pt x="8" y="109"/>
                      <a:pt x="8" y="110"/>
                    </a:cubicBezTo>
                    <a:cubicBezTo>
                      <a:pt x="9" y="111"/>
                      <a:pt x="9" y="112"/>
                      <a:pt x="8" y="113"/>
                    </a:cubicBezTo>
                    <a:cubicBezTo>
                      <a:pt x="8" y="113"/>
                      <a:pt x="7" y="114"/>
                      <a:pt x="6" y="114"/>
                    </a:cubicBezTo>
                    <a:cubicBezTo>
                      <a:pt x="5" y="114"/>
                      <a:pt x="4" y="116"/>
                      <a:pt x="4" y="116"/>
                    </a:cubicBezTo>
                    <a:cubicBezTo>
                      <a:pt x="4" y="117"/>
                      <a:pt x="4" y="119"/>
                      <a:pt x="5" y="120"/>
                    </a:cubicBezTo>
                    <a:cubicBezTo>
                      <a:pt x="5" y="121"/>
                      <a:pt x="7" y="122"/>
                      <a:pt x="7" y="123"/>
                    </a:cubicBezTo>
                    <a:cubicBezTo>
                      <a:pt x="8" y="124"/>
                      <a:pt x="7" y="127"/>
                      <a:pt x="7" y="128"/>
                    </a:cubicBezTo>
                    <a:cubicBezTo>
                      <a:pt x="7" y="130"/>
                      <a:pt x="7" y="133"/>
                      <a:pt x="7" y="135"/>
                    </a:cubicBezTo>
                    <a:cubicBezTo>
                      <a:pt x="6" y="135"/>
                      <a:pt x="4" y="136"/>
                      <a:pt x="3" y="137"/>
                    </a:cubicBezTo>
                    <a:cubicBezTo>
                      <a:pt x="3" y="137"/>
                      <a:pt x="1" y="138"/>
                      <a:pt x="0" y="139"/>
                    </a:cubicBezTo>
                    <a:cubicBezTo>
                      <a:pt x="0" y="140"/>
                      <a:pt x="0" y="141"/>
                      <a:pt x="0" y="142"/>
                    </a:cubicBezTo>
                    <a:cubicBezTo>
                      <a:pt x="1" y="143"/>
                      <a:pt x="3" y="144"/>
                      <a:pt x="3" y="145"/>
                    </a:cubicBezTo>
                    <a:cubicBezTo>
                      <a:pt x="4" y="146"/>
                      <a:pt x="5" y="149"/>
                      <a:pt x="6" y="151"/>
                    </a:cubicBezTo>
                    <a:cubicBezTo>
                      <a:pt x="7" y="153"/>
                      <a:pt x="8" y="156"/>
                      <a:pt x="8" y="158"/>
                    </a:cubicBezTo>
                    <a:cubicBezTo>
                      <a:pt x="8" y="159"/>
                      <a:pt x="8" y="162"/>
                      <a:pt x="9" y="163"/>
                    </a:cubicBezTo>
                    <a:cubicBezTo>
                      <a:pt x="9" y="164"/>
                      <a:pt x="13" y="166"/>
                      <a:pt x="14" y="168"/>
                    </a:cubicBezTo>
                    <a:cubicBezTo>
                      <a:pt x="15" y="168"/>
                      <a:pt x="16" y="170"/>
                      <a:pt x="16" y="170"/>
                    </a:cubicBezTo>
                    <a:cubicBezTo>
                      <a:pt x="18" y="171"/>
                      <a:pt x="21" y="170"/>
                      <a:pt x="22" y="170"/>
                    </a:cubicBezTo>
                    <a:cubicBezTo>
                      <a:pt x="24" y="170"/>
                      <a:pt x="26" y="172"/>
                      <a:pt x="28" y="173"/>
                    </a:cubicBezTo>
                    <a:cubicBezTo>
                      <a:pt x="29" y="173"/>
                      <a:pt x="30" y="174"/>
                      <a:pt x="31" y="175"/>
                    </a:cubicBezTo>
                    <a:cubicBezTo>
                      <a:pt x="32" y="177"/>
                      <a:pt x="32" y="180"/>
                      <a:pt x="33" y="182"/>
                    </a:cubicBezTo>
                    <a:cubicBezTo>
                      <a:pt x="34" y="184"/>
                      <a:pt x="37" y="188"/>
                      <a:pt x="39" y="190"/>
                    </a:cubicBezTo>
                    <a:cubicBezTo>
                      <a:pt x="41" y="191"/>
                      <a:pt x="44" y="191"/>
                      <a:pt x="46" y="191"/>
                    </a:cubicBezTo>
                    <a:cubicBezTo>
                      <a:pt x="49" y="191"/>
                      <a:pt x="54" y="188"/>
                      <a:pt x="57" y="187"/>
                    </a:cubicBezTo>
                    <a:cubicBezTo>
                      <a:pt x="58" y="187"/>
                      <a:pt x="62" y="187"/>
                      <a:pt x="64" y="187"/>
                    </a:cubicBezTo>
                    <a:cubicBezTo>
                      <a:pt x="66" y="187"/>
                      <a:pt x="70" y="186"/>
                      <a:pt x="73" y="186"/>
                    </a:cubicBezTo>
                    <a:cubicBezTo>
                      <a:pt x="75" y="186"/>
                      <a:pt x="80" y="186"/>
                      <a:pt x="82" y="186"/>
                    </a:cubicBezTo>
                    <a:cubicBezTo>
                      <a:pt x="83" y="186"/>
                      <a:pt x="86" y="186"/>
                      <a:pt x="87" y="186"/>
                    </a:cubicBezTo>
                    <a:cubicBezTo>
                      <a:pt x="89" y="186"/>
                      <a:pt x="92" y="188"/>
                      <a:pt x="93" y="189"/>
                    </a:cubicBezTo>
                    <a:cubicBezTo>
                      <a:pt x="94" y="190"/>
                      <a:pt x="94" y="192"/>
                      <a:pt x="94" y="193"/>
                    </a:cubicBezTo>
                    <a:cubicBezTo>
                      <a:pt x="95" y="194"/>
                      <a:pt x="100" y="194"/>
                      <a:pt x="101" y="195"/>
                    </a:cubicBezTo>
                    <a:cubicBezTo>
                      <a:pt x="102" y="196"/>
                      <a:pt x="102" y="199"/>
                      <a:pt x="102" y="200"/>
                    </a:cubicBezTo>
                    <a:cubicBezTo>
                      <a:pt x="103" y="201"/>
                      <a:pt x="105" y="202"/>
                      <a:pt x="106" y="203"/>
                    </a:cubicBezTo>
                    <a:cubicBezTo>
                      <a:pt x="109" y="203"/>
                      <a:pt x="113" y="199"/>
                      <a:pt x="115" y="199"/>
                    </a:cubicBezTo>
                    <a:cubicBezTo>
                      <a:pt x="117" y="199"/>
                      <a:pt x="122" y="200"/>
                      <a:pt x="124" y="200"/>
                    </a:cubicBezTo>
                    <a:cubicBezTo>
                      <a:pt x="125" y="201"/>
                      <a:pt x="126" y="202"/>
                      <a:pt x="127" y="202"/>
                    </a:cubicBezTo>
                    <a:cubicBezTo>
                      <a:pt x="129" y="203"/>
                      <a:pt x="133" y="202"/>
                      <a:pt x="134" y="203"/>
                    </a:cubicBezTo>
                    <a:cubicBezTo>
                      <a:pt x="136" y="204"/>
                      <a:pt x="136" y="207"/>
                      <a:pt x="137" y="208"/>
                    </a:cubicBezTo>
                    <a:cubicBezTo>
                      <a:pt x="138" y="209"/>
                      <a:pt x="141" y="211"/>
                      <a:pt x="142" y="213"/>
                    </a:cubicBezTo>
                    <a:cubicBezTo>
                      <a:pt x="143" y="214"/>
                      <a:pt x="146" y="215"/>
                      <a:pt x="147" y="217"/>
                    </a:cubicBezTo>
                    <a:cubicBezTo>
                      <a:pt x="148" y="218"/>
                      <a:pt x="149" y="221"/>
                      <a:pt x="151" y="222"/>
                    </a:cubicBezTo>
                    <a:cubicBezTo>
                      <a:pt x="151" y="223"/>
                      <a:pt x="153" y="222"/>
                      <a:pt x="154" y="223"/>
                    </a:cubicBezTo>
                    <a:cubicBezTo>
                      <a:pt x="155" y="224"/>
                      <a:pt x="158" y="227"/>
                      <a:pt x="159" y="228"/>
                    </a:cubicBezTo>
                    <a:cubicBezTo>
                      <a:pt x="160" y="229"/>
                      <a:pt x="162" y="230"/>
                      <a:pt x="163" y="231"/>
                    </a:cubicBezTo>
                    <a:cubicBezTo>
                      <a:pt x="166" y="232"/>
                      <a:pt x="170" y="234"/>
                      <a:pt x="172" y="236"/>
                    </a:cubicBezTo>
                    <a:cubicBezTo>
                      <a:pt x="173" y="236"/>
                      <a:pt x="175" y="238"/>
                      <a:pt x="176" y="239"/>
                    </a:cubicBezTo>
                    <a:cubicBezTo>
                      <a:pt x="178" y="239"/>
                      <a:pt x="180" y="239"/>
                      <a:pt x="181" y="239"/>
                    </a:cubicBezTo>
                    <a:cubicBezTo>
                      <a:pt x="182" y="240"/>
                      <a:pt x="184" y="241"/>
                      <a:pt x="185" y="242"/>
                    </a:cubicBezTo>
                    <a:cubicBezTo>
                      <a:pt x="186" y="242"/>
                      <a:pt x="189" y="242"/>
                      <a:pt x="190" y="242"/>
                    </a:cubicBezTo>
                    <a:cubicBezTo>
                      <a:pt x="192" y="243"/>
                      <a:pt x="194" y="244"/>
                      <a:pt x="196" y="244"/>
                    </a:cubicBezTo>
                    <a:cubicBezTo>
                      <a:pt x="197" y="244"/>
                      <a:pt x="200" y="244"/>
                      <a:pt x="201" y="245"/>
                    </a:cubicBezTo>
                    <a:cubicBezTo>
                      <a:pt x="203" y="246"/>
                      <a:pt x="207" y="250"/>
                      <a:pt x="209" y="252"/>
                    </a:cubicBezTo>
                    <a:cubicBezTo>
                      <a:pt x="210" y="252"/>
                      <a:pt x="211" y="255"/>
                      <a:pt x="212" y="255"/>
                    </a:cubicBezTo>
                    <a:cubicBezTo>
                      <a:pt x="212" y="256"/>
                      <a:pt x="213" y="255"/>
                      <a:pt x="214" y="256"/>
                    </a:cubicBezTo>
                    <a:cubicBezTo>
                      <a:pt x="215" y="256"/>
                      <a:pt x="215" y="259"/>
                      <a:pt x="215" y="260"/>
                    </a:cubicBezTo>
                    <a:cubicBezTo>
                      <a:pt x="216" y="261"/>
                      <a:pt x="219" y="264"/>
                      <a:pt x="221" y="264"/>
                    </a:cubicBezTo>
                    <a:cubicBezTo>
                      <a:pt x="223" y="265"/>
                      <a:pt x="227" y="265"/>
                      <a:pt x="228" y="266"/>
                    </a:cubicBezTo>
                    <a:cubicBezTo>
                      <a:pt x="230" y="267"/>
                      <a:pt x="231" y="270"/>
                      <a:pt x="233" y="271"/>
                    </a:cubicBezTo>
                    <a:cubicBezTo>
                      <a:pt x="234" y="271"/>
                      <a:pt x="236" y="271"/>
                      <a:pt x="237" y="271"/>
                    </a:cubicBezTo>
                    <a:cubicBezTo>
                      <a:pt x="239" y="271"/>
                      <a:pt x="243" y="271"/>
                      <a:pt x="245" y="272"/>
                    </a:cubicBezTo>
                    <a:cubicBezTo>
                      <a:pt x="246" y="273"/>
                      <a:pt x="247" y="275"/>
                      <a:pt x="248" y="275"/>
                    </a:cubicBezTo>
                    <a:cubicBezTo>
                      <a:pt x="249" y="276"/>
                      <a:pt x="252" y="276"/>
                      <a:pt x="253" y="277"/>
                    </a:cubicBezTo>
                    <a:cubicBezTo>
                      <a:pt x="254" y="278"/>
                      <a:pt x="253" y="281"/>
                      <a:pt x="254" y="282"/>
                    </a:cubicBezTo>
                    <a:cubicBezTo>
                      <a:pt x="255" y="283"/>
                      <a:pt x="259" y="284"/>
                      <a:pt x="260" y="284"/>
                    </a:cubicBezTo>
                    <a:cubicBezTo>
                      <a:pt x="262" y="283"/>
                      <a:pt x="265" y="281"/>
                      <a:pt x="267" y="281"/>
                    </a:cubicBezTo>
                    <a:cubicBezTo>
                      <a:pt x="269" y="281"/>
                      <a:pt x="272" y="282"/>
                      <a:pt x="274" y="281"/>
                    </a:cubicBezTo>
                    <a:cubicBezTo>
                      <a:pt x="276" y="281"/>
                      <a:pt x="281" y="279"/>
                      <a:pt x="283" y="279"/>
                    </a:cubicBezTo>
                    <a:cubicBezTo>
                      <a:pt x="285" y="278"/>
                      <a:pt x="291" y="279"/>
                      <a:pt x="293" y="280"/>
                    </a:cubicBezTo>
                    <a:cubicBezTo>
                      <a:pt x="295" y="280"/>
                      <a:pt x="299" y="282"/>
                      <a:pt x="302" y="282"/>
                    </a:cubicBezTo>
                    <a:cubicBezTo>
                      <a:pt x="303" y="282"/>
                      <a:pt x="307" y="281"/>
                      <a:pt x="309" y="281"/>
                    </a:cubicBezTo>
                    <a:cubicBezTo>
                      <a:pt x="310" y="281"/>
                      <a:pt x="314" y="283"/>
                      <a:pt x="315" y="283"/>
                    </a:cubicBezTo>
                    <a:cubicBezTo>
                      <a:pt x="317" y="284"/>
                      <a:pt x="321" y="284"/>
                      <a:pt x="323" y="285"/>
                    </a:cubicBezTo>
                    <a:cubicBezTo>
                      <a:pt x="324" y="286"/>
                      <a:pt x="327" y="288"/>
                      <a:pt x="329" y="289"/>
                    </a:cubicBezTo>
                    <a:cubicBezTo>
                      <a:pt x="330" y="290"/>
                      <a:pt x="333" y="291"/>
                      <a:pt x="334" y="291"/>
                    </a:cubicBezTo>
                    <a:cubicBezTo>
                      <a:pt x="336" y="293"/>
                      <a:pt x="340" y="297"/>
                      <a:pt x="342" y="298"/>
                    </a:cubicBezTo>
                    <a:cubicBezTo>
                      <a:pt x="343" y="300"/>
                      <a:pt x="348" y="302"/>
                      <a:pt x="349" y="304"/>
                    </a:cubicBezTo>
                    <a:cubicBezTo>
                      <a:pt x="350" y="305"/>
                      <a:pt x="350" y="308"/>
                      <a:pt x="350" y="309"/>
                    </a:cubicBezTo>
                    <a:cubicBezTo>
                      <a:pt x="351" y="311"/>
                      <a:pt x="352" y="313"/>
                      <a:pt x="353" y="315"/>
                    </a:cubicBezTo>
                    <a:cubicBezTo>
                      <a:pt x="354" y="316"/>
                      <a:pt x="356" y="317"/>
                      <a:pt x="357" y="318"/>
                    </a:cubicBezTo>
                    <a:cubicBezTo>
                      <a:pt x="359" y="320"/>
                      <a:pt x="360" y="325"/>
                      <a:pt x="361" y="328"/>
                    </a:cubicBezTo>
                    <a:cubicBezTo>
                      <a:pt x="362" y="329"/>
                      <a:pt x="364" y="331"/>
                      <a:pt x="365" y="333"/>
                    </a:cubicBezTo>
                    <a:cubicBezTo>
                      <a:pt x="365" y="334"/>
                      <a:pt x="364" y="336"/>
                      <a:pt x="364" y="337"/>
                    </a:cubicBezTo>
                    <a:cubicBezTo>
                      <a:pt x="365" y="338"/>
                      <a:pt x="368" y="339"/>
                      <a:pt x="370" y="340"/>
                    </a:cubicBezTo>
                    <a:cubicBezTo>
                      <a:pt x="370" y="340"/>
                      <a:pt x="371" y="342"/>
                      <a:pt x="372" y="342"/>
                    </a:cubicBezTo>
                    <a:cubicBezTo>
                      <a:pt x="373" y="343"/>
                      <a:pt x="377" y="343"/>
                      <a:pt x="378" y="343"/>
                    </a:cubicBezTo>
                    <a:cubicBezTo>
                      <a:pt x="380" y="343"/>
                      <a:pt x="383" y="344"/>
                      <a:pt x="384" y="345"/>
                    </a:cubicBezTo>
                    <a:cubicBezTo>
                      <a:pt x="386" y="345"/>
                      <a:pt x="390" y="345"/>
                      <a:pt x="392" y="346"/>
                    </a:cubicBezTo>
                    <a:cubicBezTo>
                      <a:pt x="394" y="346"/>
                      <a:pt x="398" y="347"/>
                      <a:pt x="399" y="348"/>
                    </a:cubicBezTo>
                    <a:cubicBezTo>
                      <a:pt x="400" y="349"/>
                      <a:pt x="401" y="353"/>
                      <a:pt x="402" y="354"/>
                    </a:cubicBezTo>
                    <a:cubicBezTo>
                      <a:pt x="403" y="355"/>
                      <a:pt x="404" y="356"/>
                      <a:pt x="405" y="356"/>
                    </a:cubicBezTo>
                    <a:cubicBezTo>
                      <a:pt x="407" y="356"/>
                      <a:pt x="410" y="355"/>
                      <a:pt x="412" y="356"/>
                    </a:cubicBezTo>
                    <a:cubicBezTo>
                      <a:pt x="414" y="356"/>
                      <a:pt x="416" y="357"/>
                      <a:pt x="418" y="358"/>
                    </a:cubicBezTo>
                    <a:cubicBezTo>
                      <a:pt x="419" y="358"/>
                      <a:pt x="422" y="359"/>
                      <a:pt x="424" y="359"/>
                    </a:cubicBezTo>
                    <a:cubicBezTo>
                      <a:pt x="425" y="359"/>
                      <a:pt x="427" y="356"/>
                      <a:pt x="428" y="356"/>
                    </a:cubicBezTo>
                    <a:cubicBezTo>
                      <a:pt x="429" y="355"/>
                      <a:pt x="432" y="354"/>
                      <a:pt x="433" y="354"/>
                    </a:cubicBezTo>
                    <a:cubicBezTo>
                      <a:pt x="434" y="353"/>
                      <a:pt x="436" y="352"/>
                      <a:pt x="437" y="352"/>
                    </a:cubicBezTo>
                    <a:cubicBezTo>
                      <a:pt x="439" y="352"/>
                      <a:pt x="443" y="352"/>
                      <a:pt x="444" y="353"/>
                    </a:cubicBezTo>
                    <a:cubicBezTo>
                      <a:pt x="446" y="353"/>
                      <a:pt x="447" y="356"/>
                      <a:pt x="448" y="357"/>
                    </a:cubicBezTo>
                    <a:cubicBezTo>
                      <a:pt x="449" y="358"/>
                      <a:pt x="451" y="360"/>
                      <a:pt x="453" y="360"/>
                    </a:cubicBezTo>
                    <a:cubicBezTo>
                      <a:pt x="454" y="360"/>
                      <a:pt x="457" y="357"/>
                      <a:pt x="458" y="357"/>
                    </a:cubicBezTo>
                    <a:cubicBezTo>
                      <a:pt x="460" y="356"/>
                      <a:pt x="463" y="357"/>
                      <a:pt x="465" y="357"/>
                    </a:cubicBezTo>
                    <a:cubicBezTo>
                      <a:pt x="466" y="358"/>
                      <a:pt x="468" y="362"/>
                      <a:pt x="469" y="363"/>
                    </a:cubicBezTo>
                    <a:cubicBezTo>
                      <a:pt x="470" y="364"/>
                      <a:pt x="472" y="366"/>
                      <a:pt x="473" y="366"/>
                    </a:cubicBezTo>
                    <a:cubicBezTo>
                      <a:pt x="474" y="367"/>
                      <a:pt x="476" y="368"/>
                      <a:pt x="477" y="367"/>
                    </a:cubicBezTo>
                    <a:cubicBezTo>
                      <a:pt x="479" y="367"/>
                      <a:pt x="478" y="364"/>
                      <a:pt x="479" y="363"/>
                    </a:cubicBezTo>
                    <a:cubicBezTo>
                      <a:pt x="480" y="362"/>
                      <a:pt x="483" y="364"/>
                      <a:pt x="484" y="363"/>
                    </a:cubicBezTo>
                    <a:cubicBezTo>
                      <a:pt x="485" y="362"/>
                      <a:pt x="484" y="358"/>
                      <a:pt x="483" y="357"/>
                    </a:cubicBezTo>
                    <a:cubicBezTo>
                      <a:pt x="483" y="355"/>
                      <a:pt x="481" y="353"/>
                      <a:pt x="481" y="352"/>
                    </a:cubicBezTo>
                    <a:cubicBezTo>
                      <a:pt x="481" y="351"/>
                      <a:pt x="481" y="348"/>
                      <a:pt x="481" y="347"/>
                    </a:cubicBezTo>
                    <a:cubicBezTo>
                      <a:pt x="481" y="346"/>
                      <a:pt x="479" y="344"/>
                      <a:pt x="479" y="343"/>
                    </a:cubicBezTo>
                    <a:cubicBezTo>
                      <a:pt x="478" y="341"/>
                      <a:pt x="477" y="336"/>
                      <a:pt x="477" y="333"/>
                    </a:cubicBezTo>
                    <a:cubicBezTo>
                      <a:pt x="476" y="331"/>
                      <a:pt x="476" y="328"/>
                      <a:pt x="476" y="326"/>
                    </a:cubicBezTo>
                    <a:cubicBezTo>
                      <a:pt x="477" y="324"/>
                      <a:pt x="479" y="321"/>
                      <a:pt x="480" y="319"/>
                    </a:cubicBezTo>
                    <a:cubicBezTo>
                      <a:pt x="480" y="318"/>
                      <a:pt x="480" y="314"/>
                      <a:pt x="481" y="312"/>
                    </a:cubicBezTo>
                    <a:cubicBezTo>
                      <a:pt x="482" y="311"/>
                      <a:pt x="486" y="308"/>
                      <a:pt x="487" y="307"/>
                    </a:cubicBezTo>
                    <a:cubicBezTo>
                      <a:pt x="488" y="306"/>
                      <a:pt x="489" y="303"/>
                      <a:pt x="489" y="302"/>
                    </a:cubicBezTo>
                    <a:cubicBezTo>
                      <a:pt x="490" y="302"/>
                      <a:pt x="491" y="301"/>
                      <a:pt x="491" y="300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B599FFB8-8AB4-3C84-348D-6AD6E5F4AA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81775" y="4843463"/>
                <a:ext cx="41275" cy="61913"/>
              </a:xfrm>
              <a:custGeom>
                <a:avLst/>
                <a:gdLst/>
                <a:ahLst/>
                <a:cxnLst>
                  <a:cxn ang="0">
                    <a:pos x="22" y="29"/>
                  </a:cxn>
                  <a:cxn ang="0">
                    <a:pos x="17" y="34"/>
                  </a:cxn>
                  <a:cxn ang="0">
                    <a:pos x="13" y="34"/>
                  </a:cxn>
                  <a:cxn ang="0">
                    <a:pos x="9" y="32"/>
                  </a:cxn>
                  <a:cxn ang="0">
                    <a:pos x="8" y="29"/>
                  </a:cxn>
                  <a:cxn ang="0">
                    <a:pos x="6" y="28"/>
                  </a:cxn>
                  <a:cxn ang="0">
                    <a:pos x="6" y="23"/>
                  </a:cxn>
                  <a:cxn ang="0">
                    <a:pos x="2" y="21"/>
                  </a:cxn>
                  <a:cxn ang="0">
                    <a:pos x="1" y="16"/>
                  </a:cxn>
                  <a:cxn ang="0">
                    <a:pos x="0" y="11"/>
                  </a:cxn>
                  <a:cxn ang="0">
                    <a:pos x="1" y="8"/>
                  </a:cxn>
                  <a:cxn ang="0">
                    <a:pos x="0" y="5"/>
                  </a:cxn>
                  <a:cxn ang="0">
                    <a:pos x="1" y="1"/>
                  </a:cxn>
                  <a:cxn ang="0">
                    <a:pos x="5" y="1"/>
                  </a:cxn>
                  <a:cxn ang="0">
                    <a:pos x="7" y="4"/>
                  </a:cxn>
                  <a:cxn ang="0">
                    <a:pos x="6" y="5"/>
                  </a:cxn>
                  <a:cxn ang="0">
                    <a:pos x="7" y="10"/>
                  </a:cxn>
                  <a:cxn ang="0">
                    <a:pos x="12" y="13"/>
                  </a:cxn>
                  <a:cxn ang="0">
                    <a:pos x="14" y="13"/>
                  </a:cxn>
                  <a:cxn ang="0">
                    <a:pos x="17" y="16"/>
                  </a:cxn>
                  <a:cxn ang="0">
                    <a:pos x="21" y="19"/>
                  </a:cxn>
                  <a:cxn ang="0">
                    <a:pos x="23" y="23"/>
                  </a:cxn>
                  <a:cxn ang="0">
                    <a:pos x="23" y="26"/>
                  </a:cxn>
                  <a:cxn ang="0">
                    <a:pos x="22" y="29"/>
                  </a:cxn>
                </a:cxnLst>
                <a:rect l="0" t="0" r="r" b="b"/>
                <a:pathLst>
                  <a:path w="23" h="35">
                    <a:moveTo>
                      <a:pt x="22" y="29"/>
                    </a:moveTo>
                    <a:cubicBezTo>
                      <a:pt x="21" y="30"/>
                      <a:pt x="19" y="33"/>
                      <a:pt x="17" y="34"/>
                    </a:cubicBezTo>
                    <a:cubicBezTo>
                      <a:pt x="16" y="34"/>
                      <a:pt x="14" y="35"/>
                      <a:pt x="13" y="34"/>
                    </a:cubicBezTo>
                    <a:cubicBezTo>
                      <a:pt x="12" y="34"/>
                      <a:pt x="9" y="33"/>
                      <a:pt x="9" y="32"/>
                    </a:cubicBezTo>
                    <a:cubicBezTo>
                      <a:pt x="8" y="31"/>
                      <a:pt x="8" y="29"/>
                      <a:pt x="8" y="29"/>
                    </a:cubicBezTo>
                    <a:cubicBezTo>
                      <a:pt x="8" y="28"/>
                      <a:pt x="6" y="28"/>
                      <a:pt x="6" y="28"/>
                    </a:cubicBezTo>
                    <a:cubicBezTo>
                      <a:pt x="5" y="27"/>
                      <a:pt x="6" y="24"/>
                      <a:pt x="6" y="23"/>
                    </a:cubicBezTo>
                    <a:cubicBezTo>
                      <a:pt x="5" y="22"/>
                      <a:pt x="3" y="22"/>
                      <a:pt x="2" y="21"/>
                    </a:cubicBezTo>
                    <a:cubicBezTo>
                      <a:pt x="2" y="20"/>
                      <a:pt x="1" y="17"/>
                      <a:pt x="1" y="16"/>
                    </a:cubicBezTo>
                    <a:cubicBezTo>
                      <a:pt x="0" y="15"/>
                      <a:pt x="0" y="12"/>
                      <a:pt x="0" y="11"/>
                    </a:cubicBezTo>
                    <a:cubicBezTo>
                      <a:pt x="1" y="10"/>
                      <a:pt x="1" y="9"/>
                      <a:pt x="1" y="8"/>
                    </a:cubicBezTo>
                    <a:cubicBezTo>
                      <a:pt x="1" y="7"/>
                      <a:pt x="0" y="6"/>
                      <a:pt x="0" y="5"/>
                    </a:cubicBezTo>
                    <a:cubicBezTo>
                      <a:pt x="0" y="4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1"/>
                    </a:cubicBezTo>
                    <a:cubicBezTo>
                      <a:pt x="6" y="2"/>
                      <a:pt x="7" y="3"/>
                      <a:pt x="7" y="4"/>
                    </a:cubicBezTo>
                    <a:cubicBezTo>
                      <a:pt x="7" y="4"/>
                      <a:pt x="6" y="5"/>
                      <a:pt x="6" y="5"/>
                    </a:cubicBezTo>
                    <a:cubicBezTo>
                      <a:pt x="6" y="6"/>
                      <a:pt x="6" y="9"/>
                      <a:pt x="7" y="10"/>
                    </a:cubicBezTo>
                    <a:cubicBezTo>
                      <a:pt x="7" y="11"/>
                      <a:pt x="10" y="13"/>
                      <a:pt x="12" y="13"/>
                    </a:cubicBezTo>
                    <a:cubicBezTo>
                      <a:pt x="12" y="14"/>
                      <a:pt x="14" y="13"/>
                      <a:pt x="14" y="13"/>
                    </a:cubicBezTo>
                    <a:cubicBezTo>
                      <a:pt x="15" y="14"/>
                      <a:pt x="16" y="16"/>
                      <a:pt x="17" y="16"/>
                    </a:cubicBezTo>
                    <a:cubicBezTo>
                      <a:pt x="18" y="17"/>
                      <a:pt x="20" y="18"/>
                      <a:pt x="21" y="19"/>
                    </a:cubicBezTo>
                    <a:cubicBezTo>
                      <a:pt x="21" y="20"/>
                      <a:pt x="23" y="22"/>
                      <a:pt x="23" y="23"/>
                    </a:cubicBezTo>
                    <a:cubicBezTo>
                      <a:pt x="23" y="23"/>
                      <a:pt x="23" y="25"/>
                      <a:pt x="23" y="26"/>
                    </a:cubicBezTo>
                    <a:cubicBezTo>
                      <a:pt x="22" y="26"/>
                      <a:pt x="22" y="28"/>
                      <a:pt x="22" y="29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Freeform 7">
                <a:extLst>
                  <a:ext uri="{FF2B5EF4-FFF2-40B4-BE49-F238E27FC236}">
                    <a16:creationId xmlns:a16="http://schemas.microsoft.com/office/drawing/2014/main" id="{9110A005-4473-2281-9072-99CED9E5D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9238" y="4413250"/>
                <a:ext cx="28575" cy="25400"/>
              </a:xfrm>
              <a:custGeom>
                <a:avLst/>
                <a:gdLst/>
                <a:ahLst/>
                <a:cxnLst>
                  <a:cxn ang="0">
                    <a:pos x="16" y="10"/>
                  </a:cxn>
                  <a:cxn ang="0">
                    <a:pos x="12" y="9"/>
                  </a:cxn>
                  <a:cxn ang="0">
                    <a:pos x="11" y="5"/>
                  </a:cxn>
                  <a:cxn ang="0">
                    <a:pos x="9" y="4"/>
                  </a:cxn>
                  <a:cxn ang="0">
                    <a:pos x="9" y="1"/>
                  </a:cxn>
                  <a:cxn ang="0">
                    <a:pos x="5" y="0"/>
                  </a:cxn>
                  <a:cxn ang="0">
                    <a:pos x="1" y="1"/>
                  </a:cxn>
                  <a:cxn ang="0">
                    <a:pos x="2" y="4"/>
                  </a:cxn>
                  <a:cxn ang="0">
                    <a:pos x="1" y="7"/>
                  </a:cxn>
                  <a:cxn ang="0">
                    <a:pos x="5" y="9"/>
                  </a:cxn>
                  <a:cxn ang="0">
                    <a:pos x="8" y="9"/>
                  </a:cxn>
                  <a:cxn ang="0">
                    <a:pos x="9" y="12"/>
                  </a:cxn>
                  <a:cxn ang="0">
                    <a:pos x="13" y="14"/>
                  </a:cxn>
                  <a:cxn ang="0">
                    <a:pos x="16" y="12"/>
                  </a:cxn>
                  <a:cxn ang="0">
                    <a:pos x="16" y="10"/>
                  </a:cxn>
                </a:cxnLst>
                <a:rect l="0" t="0" r="r" b="b"/>
                <a:pathLst>
                  <a:path w="16" h="14">
                    <a:moveTo>
                      <a:pt x="16" y="10"/>
                    </a:moveTo>
                    <a:cubicBezTo>
                      <a:pt x="15" y="9"/>
                      <a:pt x="13" y="10"/>
                      <a:pt x="12" y="9"/>
                    </a:cubicBezTo>
                    <a:cubicBezTo>
                      <a:pt x="11" y="8"/>
                      <a:pt x="12" y="6"/>
                      <a:pt x="11" y="5"/>
                    </a:cubicBezTo>
                    <a:cubicBezTo>
                      <a:pt x="11" y="5"/>
                      <a:pt x="9" y="4"/>
                      <a:pt x="9" y="4"/>
                    </a:cubicBezTo>
                    <a:cubicBezTo>
                      <a:pt x="9" y="3"/>
                      <a:pt x="10" y="1"/>
                      <a:pt x="9" y="1"/>
                    </a:cubicBezTo>
                    <a:cubicBezTo>
                      <a:pt x="8" y="0"/>
                      <a:pt x="6" y="0"/>
                      <a:pt x="5" y="0"/>
                    </a:cubicBezTo>
                    <a:cubicBezTo>
                      <a:pt x="4" y="0"/>
                      <a:pt x="1" y="0"/>
                      <a:pt x="1" y="1"/>
                    </a:cubicBezTo>
                    <a:cubicBezTo>
                      <a:pt x="0" y="2"/>
                      <a:pt x="2" y="3"/>
                      <a:pt x="2" y="4"/>
                    </a:cubicBezTo>
                    <a:cubicBezTo>
                      <a:pt x="2" y="5"/>
                      <a:pt x="1" y="6"/>
                      <a:pt x="1" y="7"/>
                    </a:cubicBezTo>
                    <a:cubicBezTo>
                      <a:pt x="1" y="8"/>
                      <a:pt x="4" y="8"/>
                      <a:pt x="5" y="9"/>
                    </a:cubicBezTo>
                    <a:cubicBezTo>
                      <a:pt x="5" y="9"/>
                      <a:pt x="7" y="9"/>
                      <a:pt x="8" y="9"/>
                    </a:cubicBezTo>
                    <a:cubicBezTo>
                      <a:pt x="8" y="9"/>
                      <a:pt x="8" y="11"/>
                      <a:pt x="9" y="12"/>
                    </a:cubicBezTo>
                    <a:cubicBezTo>
                      <a:pt x="10" y="13"/>
                      <a:pt x="12" y="14"/>
                      <a:pt x="13" y="14"/>
                    </a:cubicBezTo>
                    <a:cubicBezTo>
                      <a:pt x="14" y="14"/>
                      <a:pt x="16" y="13"/>
                      <a:pt x="16" y="12"/>
                    </a:cubicBezTo>
                    <a:cubicBezTo>
                      <a:pt x="16" y="12"/>
                      <a:pt x="16" y="11"/>
                      <a:pt x="16" y="10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Freeform 8">
                <a:extLst>
                  <a:ext uri="{FF2B5EF4-FFF2-40B4-BE49-F238E27FC236}">
                    <a16:creationId xmlns:a16="http://schemas.microsoft.com/office/drawing/2014/main" id="{314011DF-5CA0-96B4-0F23-8A19BBCD70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0675" y="4424363"/>
                <a:ext cx="31750" cy="20638"/>
              </a:xfrm>
              <a:custGeom>
                <a:avLst/>
                <a:gdLst/>
                <a:ahLst/>
                <a:cxnLst>
                  <a:cxn ang="0">
                    <a:pos x="11" y="3"/>
                  </a:cxn>
                  <a:cxn ang="0">
                    <a:pos x="7" y="3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3" y="3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9"/>
                  </a:cxn>
                  <a:cxn ang="0">
                    <a:pos x="6" y="9"/>
                  </a:cxn>
                  <a:cxn ang="0">
                    <a:pos x="9" y="7"/>
                  </a:cxn>
                  <a:cxn ang="0">
                    <a:pos x="12" y="10"/>
                  </a:cxn>
                  <a:cxn ang="0">
                    <a:pos x="13" y="11"/>
                  </a:cxn>
                  <a:cxn ang="0">
                    <a:pos x="18" y="9"/>
                  </a:cxn>
                  <a:cxn ang="0">
                    <a:pos x="16" y="5"/>
                  </a:cxn>
                  <a:cxn ang="0">
                    <a:pos x="13" y="5"/>
                  </a:cxn>
                  <a:cxn ang="0">
                    <a:pos x="11" y="3"/>
                  </a:cxn>
                </a:cxnLst>
                <a:rect l="0" t="0" r="r" b="b"/>
                <a:pathLst>
                  <a:path w="18" h="12">
                    <a:moveTo>
                      <a:pt x="11" y="3"/>
                    </a:moveTo>
                    <a:cubicBezTo>
                      <a:pt x="10" y="3"/>
                      <a:pt x="8" y="4"/>
                      <a:pt x="7" y="3"/>
                    </a:cubicBezTo>
                    <a:cubicBezTo>
                      <a:pt x="7" y="3"/>
                      <a:pt x="7" y="1"/>
                      <a:pt x="6" y="0"/>
                    </a:cubicBezTo>
                    <a:cubicBezTo>
                      <a:pt x="6" y="0"/>
                      <a:pt x="4" y="1"/>
                      <a:pt x="4" y="2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3" y="4"/>
                      <a:pt x="1" y="3"/>
                      <a:pt x="0" y="4"/>
                    </a:cubicBezTo>
                    <a:cubicBezTo>
                      <a:pt x="0" y="4"/>
                      <a:pt x="2" y="6"/>
                      <a:pt x="2" y="6"/>
                    </a:cubicBezTo>
                    <a:cubicBezTo>
                      <a:pt x="2" y="7"/>
                      <a:pt x="1" y="8"/>
                      <a:pt x="2" y="9"/>
                    </a:cubicBezTo>
                    <a:cubicBezTo>
                      <a:pt x="3" y="10"/>
                      <a:pt x="5" y="9"/>
                      <a:pt x="6" y="9"/>
                    </a:cubicBezTo>
                    <a:cubicBezTo>
                      <a:pt x="7" y="9"/>
                      <a:pt x="9" y="7"/>
                      <a:pt x="9" y="7"/>
                    </a:cubicBezTo>
                    <a:cubicBezTo>
                      <a:pt x="10" y="8"/>
                      <a:pt x="12" y="9"/>
                      <a:pt x="12" y="10"/>
                    </a:cubicBezTo>
                    <a:cubicBezTo>
                      <a:pt x="12" y="10"/>
                      <a:pt x="13" y="11"/>
                      <a:pt x="13" y="11"/>
                    </a:cubicBezTo>
                    <a:cubicBezTo>
                      <a:pt x="14" y="12"/>
                      <a:pt x="17" y="11"/>
                      <a:pt x="18" y="9"/>
                    </a:cubicBezTo>
                    <a:cubicBezTo>
                      <a:pt x="18" y="8"/>
                      <a:pt x="17" y="6"/>
                      <a:pt x="16" y="5"/>
                    </a:cubicBezTo>
                    <a:cubicBezTo>
                      <a:pt x="15" y="5"/>
                      <a:pt x="13" y="5"/>
                      <a:pt x="13" y="5"/>
                    </a:cubicBezTo>
                    <a:cubicBezTo>
                      <a:pt x="12" y="4"/>
                      <a:pt x="12" y="3"/>
                      <a:pt x="11" y="3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Freeform 9">
                <a:extLst>
                  <a:ext uri="{FF2B5EF4-FFF2-40B4-BE49-F238E27FC236}">
                    <a16:creationId xmlns:a16="http://schemas.microsoft.com/office/drawing/2014/main" id="{6FFF5839-D200-6BF3-4DC1-451DE53C1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3375" y="4397375"/>
                <a:ext cx="12700" cy="15875"/>
              </a:xfrm>
              <a:custGeom>
                <a:avLst/>
                <a:gdLst/>
                <a:ahLst/>
                <a:cxnLst>
                  <a:cxn ang="0">
                    <a:pos x="6" y="7"/>
                  </a:cxn>
                  <a:cxn ang="0">
                    <a:pos x="4" y="9"/>
                  </a:cxn>
                  <a:cxn ang="0">
                    <a:pos x="1" y="8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3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7" y="4"/>
                  </a:cxn>
                  <a:cxn ang="0">
                    <a:pos x="6" y="7"/>
                  </a:cxn>
                </a:cxnLst>
                <a:rect l="0" t="0" r="r" b="b"/>
                <a:pathLst>
                  <a:path w="7" h="9">
                    <a:moveTo>
                      <a:pt x="6" y="7"/>
                    </a:moveTo>
                    <a:cubicBezTo>
                      <a:pt x="6" y="8"/>
                      <a:pt x="5" y="9"/>
                      <a:pt x="4" y="9"/>
                    </a:cubicBezTo>
                    <a:cubicBezTo>
                      <a:pt x="4" y="9"/>
                      <a:pt x="2" y="9"/>
                      <a:pt x="1" y="8"/>
                    </a:cubicBezTo>
                    <a:cubicBezTo>
                      <a:pt x="0" y="8"/>
                      <a:pt x="0" y="6"/>
                      <a:pt x="0" y="6"/>
                    </a:cubicBezTo>
                    <a:cubicBezTo>
                      <a:pt x="0" y="5"/>
                      <a:pt x="0" y="2"/>
                      <a:pt x="0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4" y="2"/>
                      <a:pt x="3" y="4"/>
                      <a:pt x="4" y="4"/>
                    </a:cubicBezTo>
                    <a:cubicBezTo>
                      <a:pt x="4" y="5"/>
                      <a:pt x="6" y="4"/>
                      <a:pt x="7" y="4"/>
                    </a:cubicBezTo>
                    <a:cubicBezTo>
                      <a:pt x="7" y="5"/>
                      <a:pt x="7" y="6"/>
                      <a:pt x="6" y="7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0" name="Freeform 10">
                <a:extLst>
                  <a:ext uri="{FF2B5EF4-FFF2-40B4-BE49-F238E27FC236}">
                    <a16:creationId xmlns:a16="http://schemas.microsoft.com/office/drawing/2014/main" id="{D56CB281-789C-E92C-D25D-9ACDB9EE66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5863" y="4048125"/>
                <a:ext cx="17462" cy="17463"/>
              </a:xfrm>
              <a:custGeom>
                <a:avLst/>
                <a:gdLst/>
                <a:ahLst/>
                <a:cxnLst>
                  <a:cxn ang="0">
                    <a:pos x="8" y="6"/>
                  </a:cxn>
                  <a:cxn ang="0">
                    <a:pos x="10" y="4"/>
                  </a:cxn>
                  <a:cxn ang="0">
                    <a:pos x="9" y="1"/>
                  </a:cxn>
                  <a:cxn ang="0">
                    <a:pos x="7" y="0"/>
                  </a:cxn>
                  <a:cxn ang="0">
                    <a:pos x="4" y="0"/>
                  </a:cxn>
                  <a:cxn ang="0">
                    <a:pos x="3" y="3"/>
                  </a:cxn>
                  <a:cxn ang="0">
                    <a:pos x="1" y="4"/>
                  </a:cxn>
                  <a:cxn ang="0">
                    <a:pos x="1" y="7"/>
                  </a:cxn>
                  <a:cxn ang="0">
                    <a:pos x="3" y="8"/>
                  </a:cxn>
                  <a:cxn ang="0">
                    <a:pos x="4" y="10"/>
                  </a:cxn>
                  <a:cxn ang="0">
                    <a:pos x="6" y="8"/>
                  </a:cxn>
                  <a:cxn ang="0">
                    <a:pos x="8" y="6"/>
                  </a:cxn>
                </a:cxnLst>
                <a:rect l="0" t="0" r="r" b="b"/>
                <a:pathLst>
                  <a:path w="10" h="10">
                    <a:moveTo>
                      <a:pt x="8" y="6"/>
                    </a:moveTo>
                    <a:cubicBezTo>
                      <a:pt x="8" y="5"/>
                      <a:pt x="9" y="4"/>
                      <a:pt x="10" y="4"/>
                    </a:cubicBezTo>
                    <a:cubicBezTo>
                      <a:pt x="10" y="3"/>
                      <a:pt x="9" y="1"/>
                      <a:pt x="9" y="1"/>
                    </a:cubicBezTo>
                    <a:cubicBezTo>
                      <a:pt x="8" y="0"/>
                      <a:pt x="7" y="0"/>
                      <a:pt x="7" y="0"/>
                    </a:cubicBezTo>
                    <a:cubicBezTo>
                      <a:pt x="6" y="0"/>
                      <a:pt x="5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2" y="4"/>
                      <a:pt x="1" y="4"/>
                    </a:cubicBezTo>
                    <a:cubicBezTo>
                      <a:pt x="1" y="5"/>
                      <a:pt x="0" y="6"/>
                      <a:pt x="1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3" y="8"/>
                      <a:pt x="4" y="10"/>
                      <a:pt x="4" y="10"/>
                    </a:cubicBezTo>
                    <a:cubicBezTo>
                      <a:pt x="5" y="10"/>
                      <a:pt x="6" y="9"/>
                      <a:pt x="6" y="8"/>
                    </a:cubicBezTo>
                    <a:cubicBezTo>
                      <a:pt x="6" y="8"/>
                      <a:pt x="7" y="6"/>
                      <a:pt x="8" y="6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Freeform 11">
                <a:extLst>
                  <a:ext uri="{FF2B5EF4-FFF2-40B4-BE49-F238E27FC236}">
                    <a16:creationId xmlns:a16="http://schemas.microsoft.com/office/drawing/2014/main" id="{14599E82-5CAA-D297-9223-3553F6DEAF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7763" y="4114800"/>
                <a:ext cx="12700" cy="12700"/>
              </a:xfrm>
              <a:custGeom>
                <a:avLst/>
                <a:gdLst/>
                <a:ahLst/>
                <a:cxnLst>
                  <a:cxn ang="0">
                    <a:pos x="7" y="3"/>
                  </a:cxn>
                  <a:cxn ang="0">
                    <a:pos x="5" y="1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6"/>
                  </a:cxn>
                  <a:cxn ang="0">
                    <a:pos x="2" y="7"/>
                  </a:cxn>
                  <a:cxn ang="0">
                    <a:pos x="5" y="7"/>
                  </a:cxn>
                  <a:cxn ang="0">
                    <a:pos x="6" y="5"/>
                  </a:cxn>
                  <a:cxn ang="0">
                    <a:pos x="7" y="3"/>
                  </a:cxn>
                </a:cxnLst>
                <a:rect l="0" t="0" r="r" b="b"/>
                <a:pathLst>
                  <a:path w="7" h="7">
                    <a:moveTo>
                      <a:pt x="7" y="3"/>
                    </a:moveTo>
                    <a:cubicBezTo>
                      <a:pt x="7" y="2"/>
                      <a:pt x="6" y="1"/>
                      <a:pt x="5" y="1"/>
                    </a:cubicBezTo>
                    <a:cubicBezTo>
                      <a:pt x="4" y="0"/>
                      <a:pt x="3" y="1"/>
                      <a:pt x="3" y="1"/>
                    </a:cubicBezTo>
                    <a:cubicBezTo>
                      <a:pt x="2" y="1"/>
                      <a:pt x="1" y="0"/>
                      <a:pt x="1" y="1"/>
                    </a:cubicBezTo>
                    <a:cubicBezTo>
                      <a:pt x="0" y="1"/>
                      <a:pt x="0" y="3"/>
                      <a:pt x="0" y="3"/>
                    </a:cubicBezTo>
                    <a:cubicBezTo>
                      <a:pt x="0" y="4"/>
                      <a:pt x="0" y="5"/>
                      <a:pt x="0" y="6"/>
                    </a:cubicBezTo>
                    <a:cubicBezTo>
                      <a:pt x="0" y="6"/>
                      <a:pt x="1" y="7"/>
                      <a:pt x="2" y="7"/>
                    </a:cubicBezTo>
                    <a:cubicBezTo>
                      <a:pt x="3" y="7"/>
                      <a:pt x="5" y="7"/>
                      <a:pt x="5" y="7"/>
                    </a:cubicBezTo>
                    <a:cubicBezTo>
                      <a:pt x="6" y="6"/>
                      <a:pt x="6" y="5"/>
                      <a:pt x="6" y="5"/>
                    </a:cubicBezTo>
                    <a:cubicBezTo>
                      <a:pt x="6" y="4"/>
                      <a:pt x="7" y="4"/>
                      <a:pt x="7" y="3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2" name="Freeform 12">
                <a:extLst>
                  <a:ext uri="{FF2B5EF4-FFF2-40B4-BE49-F238E27FC236}">
                    <a16:creationId xmlns:a16="http://schemas.microsoft.com/office/drawing/2014/main" id="{70E057BF-D7EF-03A2-A537-56C353281C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6325" y="4144963"/>
                <a:ext cx="22225" cy="19050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1" y="1"/>
                  </a:cxn>
                  <a:cxn ang="0">
                    <a:pos x="1" y="5"/>
                  </a:cxn>
                  <a:cxn ang="0">
                    <a:pos x="4" y="7"/>
                  </a:cxn>
                  <a:cxn ang="0">
                    <a:pos x="7" y="10"/>
                  </a:cxn>
                  <a:cxn ang="0">
                    <a:pos x="10" y="11"/>
                  </a:cxn>
                  <a:cxn ang="0">
                    <a:pos x="12" y="9"/>
                  </a:cxn>
                  <a:cxn ang="0">
                    <a:pos x="12" y="6"/>
                  </a:cxn>
                </a:cxnLst>
                <a:rect l="0" t="0" r="r" b="b"/>
                <a:pathLst>
                  <a:path w="13" h="11">
                    <a:moveTo>
                      <a:pt x="12" y="6"/>
                    </a:moveTo>
                    <a:cubicBezTo>
                      <a:pt x="12" y="5"/>
                      <a:pt x="13" y="3"/>
                      <a:pt x="13" y="2"/>
                    </a:cubicBezTo>
                    <a:cubicBezTo>
                      <a:pt x="12" y="2"/>
                      <a:pt x="12" y="0"/>
                      <a:pt x="11" y="0"/>
                    </a:cubicBezTo>
                    <a:cubicBezTo>
                      <a:pt x="10" y="0"/>
                      <a:pt x="8" y="1"/>
                      <a:pt x="7" y="1"/>
                    </a:cubicBezTo>
                    <a:cubicBezTo>
                      <a:pt x="7" y="1"/>
                      <a:pt x="5" y="0"/>
                      <a:pt x="4" y="0"/>
                    </a:cubicBezTo>
                    <a:cubicBezTo>
                      <a:pt x="3" y="0"/>
                      <a:pt x="2" y="0"/>
                      <a:pt x="1" y="1"/>
                    </a:cubicBezTo>
                    <a:cubicBezTo>
                      <a:pt x="1" y="2"/>
                      <a:pt x="0" y="4"/>
                      <a:pt x="1" y="5"/>
                    </a:cubicBezTo>
                    <a:cubicBezTo>
                      <a:pt x="1" y="6"/>
                      <a:pt x="4" y="6"/>
                      <a:pt x="4" y="7"/>
                    </a:cubicBezTo>
                    <a:cubicBezTo>
                      <a:pt x="5" y="7"/>
                      <a:pt x="6" y="9"/>
                      <a:pt x="7" y="10"/>
                    </a:cubicBezTo>
                    <a:cubicBezTo>
                      <a:pt x="7" y="10"/>
                      <a:pt x="9" y="11"/>
                      <a:pt x="10" y="11"/>
                    </a:cubicBezTo>
                    <a:cubicBezTo>
                      <a:pt x="10" y="11"/>
                      <a:pt x="12" y="10"/>
                      <a:pt x="12" y="9"/>
                    </a:cubicBezTo>
                    <a:cubicBezTo>
                      <a:pt x="13" y="8"/>
                      <a:pt x="12" y="7"/>
                      <a:pt x="12" y="6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3" name="Freeform 13">
                <a:extLst>
                  <a:ext uri="{FF2B5EF4-FFF2-40B4-BE49-F238E27FC236}">
                    <a16:creationId xmlns:a16="http://schemas.microsoft.com/office/drawing/2014/main" id="{57959E65-C210-69E1-C24C-2799364D6B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075" y="4162425"/>
                <a:ext cx="23812" cy="33338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8" y="2"/>
                  </a:cxn>
                  <a:cxn ang="0">
                    <a:pos x="3" y="1"/>
                  </a:cxn>
                  <a:cxn ang="0">
                    <a:pos x="0" y="5"/>
                  </a:cxn>
                  <a:cxn ang="0">
                    <a:pos x="0" y="10"/>
                  </a:cxn>
                  <a:cxn ang="0">
                    <a:pos x="4" y="13"/>
                  </a:cxn>
                  <a:cxn ang="0">
                    <a:pos x="8" y="18"/>
                  </a:cxn>
                  <a:cxn ang="0">
                    <a:pos x="11" y="18"/>
                  </a:cxn>
                  <a:cxn ang="0">
                    <a:pos x="11" y="15"/>
                  </a:cxn>
                  <a:cxn ang="0">
                    <a:pos x="10" y="11"/>
                  </a:cxn>
                  <a:cxn ang="0">
                    <a:pos x="13" y="8"/>
                  </a:cxn>
                  <a:cxn ang="0">
                    <a:pos x="11" y="4"/>
                  </a:cxn>
                  <a:cxn ang="0">
                    <a:pos x="13" y="1"/>
                  </a:cxn>
                  <a:cxn ang="0">
                    <a:pos x="11" y="0"/>
                  </a:cxn>
                </a:cxnLst>
                <a:rect l="0" t="0" r="r" b="b"/>
                <a:pathLst>
                  <a:path w="14" h="19">
                    <a:moveTo>
                      <a:pt x="11" y="0"/>
                    </a:moveTo>
                    <a:cubicBezTo>
                      <a:pt x="10" y="0"/>
                      <a:pt x="9" y="2"/>
                      <a:pt x="8" y="2"/>
                    </a:cubicBezTo>
                    <a:cubicBezTo>
                      <a:pt x="7" y="2"/>
                      <a:pt x="4" y="1"/>
                      <a:pt x="3" y="1"/>
                    </a:cubicBezTo>
                    <a:cubicBezTo>
                      <a:pt x="2" y="2"/>
                      <a:pt x="1" y="4"/>
                      <a:pt x="0" y="5"/>
                    </a:cubicBezTo>
                    <a:cubicBezTo>
                      <a:pt x="0" y="6"/>
                      <a:pt x="0" y="9"/>
                      <a:pt x="0" y="10"/>
                    </a:cubicBezTo>
                    <a:cubicBezTo>
                      <a:pt x="1" y="11"/>
                      <a:pt x="3" y="12"/>
                      <a:pt x="4" y="13"/>
                    </a:cubicBezTo>
                    <a:cubicBezTo>
                      <a:pt x="5" y="14"/>
                      <a:pt x="7" y="18"/>
                      <a:pt x="8" y="18"/>
                    </a:cubicBezTo>
                    <a:cubicBezTo>
                      <a:pt x="9" y="19"/>
                      <a:pt x="10" y="19"/>
                      <a:pt x="11" y="18"/>
                    </a:cubicBezTo>
                    <a:cubicBezTo>
                      <a:pt x="11" y="17"/>
                      <a:pt x="11" y="15"/>
                      <a:pt x="11" y="15"/>
                    </a:cubicBezTo>
                    <a:cubicBezTo>
                      <a:pt x="11" y="14"/>
                      <a:pt x="10" y="12"/>
                      <a:pt x="10" y="11"/>
                    </a:cubicBezTo>
                    <a:cubicBezTo>
                      <a:pt x="10" y="10"/>
                      <a:pt x="13" y="9"/>
                      <a:pt x="13" y="8"/>
                    </a:cubicBezTo>
                    <a:cubicBezTo>
                      <a:pt x="14" y="7"/>
                      <a:pt x="11" y="5"/>
                      <a:pt x="11" y="4"/>
                    </a:cubicBezTo>
                    <a:cubicBezTo>
                      <a:pt x="11" y="3"/>
                      <a:pt x="13" y="2"/>
                      <a:pt x="13" y="1"/>
                    </a:cubicBezTo>
                    <a:cubicBezTo>
                      <a:pt x="12" y="0"/>
                      <a:pt x="11" y="0"/>
                      <a:pt x="11" y="0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4" name="Freeform 14">
                <a:extLst>
                  <a:ext uri="{FF2B5EF4-FFF2-40B4-BE49-F238E27FC236}">
                    <a16:creationId xmlns:a16="http://schemas.microsoft.com/office/drawing/2014/main" id="{87ADB7A1-5153-5A15-9171-47B9F63171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2363" y="4198938"/>
                <a:ext cx="23812" cy="26988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6" y="6"/>
                  </a:cxn>
                  <a:cxn ang="0">
                    <a:pos x="5" y="2"/>
                  </a:cxn>
                  <a:cxn ang="0">
                    <a:pos x="2" y="0"/>
                  </a:cxn>
                  <a:cxn ang="0">
                    <a:pos x="0" y="3"/>
                  </a:cxn>
                  <a:cxn ang="0">
                    <a:pos x="1" y="8"/>
                  </a:cxn>
                  <a:cxn ang="0">
                    <a:pos x="4" y="11"/>
                  </a:cxn>
                  <a:cxn ang="0">
                    <a:pos x="7" y="13"/>
                  </a:cxn>
                  <a:cxn ang="0">
                    <a:pos x="13" y="13"/>
                  </a:cxn>
                  <a:cxn ang="0">
                    <a:pos x="13" y="11"/>
                  </a:cxn>
                  <a:cxn ang="0">
                    <a:pos x="11" y="9"/>
                  </a:cxn>
                  <a:cxn ang="0">
                    <a:pos x="11" y="6"/>
                  </a:cxn>
                </a:cxnLst>
                <a:rect l="0" t="0" r="r" b="b"/>
                <a:pathLst>
                  <a:path w="14" h="15">
                    <a:moveTo>
                      <a:pt x="11" y="6"/>
                    </a:moveTo>
                    <a:cubicBezTo>
                      <a:pt x="11" y="5"/>
                      <a:pt x="7" y="7"/>
                      <a:pt x="6" y="6"/>
                    </a:cubicBezTo>
                    <a:cubicBezTo>
                      <a:pt x="5" y="6"/>
                      <a:pt x="6" y="3"/>
                      <a:pt x="5" y="2"/>
                    </a:cubicBezTo>
                    <a:cubicBezTo>
                      <a:pt x="4" y="1"/>
                      <a:pt x="3" y="0"/>
                      <a:pt x="2" y="0"/>
                    </a:cubicBezTo>
                    <a:cubicBezTo>
                      <a:pt x="1" y="0"/>
                      <a:pt x="1" y="2"/>
                      <a:pt x="0" y="3"/>
                    </a:cubicBezTo>
                    <a:cubicBezTo>
                      <a:pt x="0" y="4"/>
                      <a:pt x="0" y="7"/>
                      <a:pt x="1" y="8"/>
                    </a:cubicBezTo>
                    <a:cubicBezTo>
                      <a:pt x="1" y="9"/>
                      <a:pt x="3" y="10"/>
                      <a:pt x="4" y="11"/>
                    </a:cubicBezTo>
                    <a:cubicBezTo>
                      <a:pt x="5" y="12"/>
                      <a:pt x="6" y="13"/>
                      <a:pt x="7" y="13"/>
                    </a:cubicBezTo>
                    <a:cubicBezTo>
                      <a:pt x="9" y="14"/>
                      <a:pt x="12" y="15"/>
                      <a:pt x="13" y="13"/>
                    </a:cubicBezTo>
                    <a:cubicBezTo>
                      <a:pt x="14" y="13"/>
                      <a:pt x="13" y="12"/>
                      <a:pt x="13" y="11"/>
                    </a:cubicBezTo>
                    <a:cubicBezTo>
                      <a:pt x="13" y="10"/>
                      <a:pt x="11" y="9"/>
                      <a:pt x="11" y="9"/>
                    </a:cubicBezTo>
                    <a:cubicBezTo>
                      <a:pt x="11" y="8"/>
                      <a:pt x="12" y="6"/>
                      <a:pt x="11" y="6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5" name="Freeform 15">
                <a:extLst>
                  <a:ext uri="{FF2B5EF4-FFF2-40B4-BE49-F238E27FC236}">
                    <a16:creationId xmlns:a16="http://schemas.microsoft.com/office/drawing/2014/main" id="{176A6466-280E-FA07-5FC1-8C12428BF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713" y="4146550"/>
                <a:ext cx="20637" cy="17463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8" y="4"/>
                  </a:cxn>
                  <a:cxn ang="0">
                    <a:pos x="5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2" y="7"/>
                  </a:cxn>
                  <a:cxn ang="0">
                    <a:pos x="7" y="9"/>
                  </a:cxn>
                  <a:cxn ang="0">
                    <a:pos x="7" y="8"/>
                  </a:cxn>
                  <a:cxn ang="0">
                    <a:pos x="11" y="7"/>
                  </a:cxn>
                  <a:cxn ang="0">
                    <a:pos x="12" y="4"/>
                  </a:cxn>
                </a:cxnLst>
                <a:rect l="0" t="0" r="r" b="b"/>
                <a:pathLst>
                  <a:path w="12" h="10">
                    <a:moveTo>
                      <a:pt x="12" y="4"/>
                    </a:moveTo>
                    <a:cubicBezTo>
                      <a:pt x="11" y="3"/>
                      <a:pt x="9" y="5"/>
                      <a:pt x="8" y="4"/>
                    </a:cubicBezTo>
                    <a:cubicBezTo>
                      <a:pt x="7" y="4"/>
                      <a:pt x="6" y="1"/>
                      <a:pt x="5" y="1"/>
                    </a:cubicBezTo>
                    <a:cubicBezTo>
                      <a:pt x="4" y="0"/>
                      <a:pt x="2" y="0"/>
                      <a:pt x="2" y="1"/>
                    </a:cubicBezTo>
                    <a:cubicBezTo>
                      <a:pt x="1" y="1"/>
                      <a:pt x="0" y="3"/>
                      <a:pt x="0" y="3"/>
                    </a:cubicBezTo>
                    <a:cubicBezTo>
                      <a:pt x="0" y="5"/>
                      <a:pt x="1" y="7"/>
                      <a:pt x="2" y="7"/>
                    </a:cubicBezTo>
                    <a:cubicBezTo>
                      <a:pt x="3" y="9"/>
                      <a:pt x="6" y="10"/>
                      <a:pt x="7" y="9"/>
                    </a:cubicBezTo>
                    <a:cubicBezTo>
                      <a:pt x="7" y="9"/>
                      <a:pt x="7" y="8"/>
                      <a:pt x="7" y="8"/>
                    </a:cubicBezTo>
                    <a:cubicBezTo>
                      <a:pt x="8" y="7"/>
                      <a:pt x="10" y="8"/>
                      <a:pt x="11" y="7"/>
                    </a:cubicBezTo>
                    <a:cubicBezTo>
                      <a:pt x="11" y="7"/>
                      <a:pt x="12" y="5"/>
                      <a:pt x="12" y="4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6" name="Freeform 16">
                <a:extLst>
                  <a:ext uri="{FF2B5EF4-FFF2-40B4-BE49-F238E27FC236}">
                    <a16:creationId xmlns:a16="http://schemas.microsoft.com/office/drawing/2014/main" id="{EF75EC8C-7F11-E42E-7F8B-A10C538A75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85038" y="4159250"/>
                <a:ext cx="14287" cy="17463"/>
              </a:xfrm>
              <a:custGeom>
                <a:avLst/>
                <a:gdLst/>
                <a:ahLst/>
                <a:cxnLst>
                  <a:cxn ang="0">
                    <a:pos x="8" y="5"/>
                  </a:cxn>
                  <a:cxn ang="0">
                    <a:pos x="7" y="9"/>
                  </a:cxn>
                  <a:cxn ang="0">
                    <a:pos x="2" y="8"/>
                  </a:cxn>
                  <a:cxn ang="0">
                    <a:pos x="0" y="3"/>
                  </a:cxn>
                  <a:cxn ang="0">
                    <a:pos x="2" y="0"/>
                  </a:cxn>
                  <a:cxn ang="0">
                    <a:pos x="6" y="0"/>
                  </a:cxn>
                  <a:cxn ang="0">
                    <a:pos x="8" y="3"/>
                  </a:cxn>
                  <a:cxn ang="0">
                    <a:pos x="8" y="5"/>
                  </a:cxn>
                </a:cxnLst>
                <a:rect l="0" t="0" r="r" b="b"/>
                <a:pathLst>
                  <a:path w="8" h="10">
                    <a:moveTo>
                      <a:pt x="8" y="5"/>
                    </a:moveTo>
                    <a:cubicBezTo>
                      <a:pt x="8" y="6"/>
                      <a:pt x="8" y="9"/>
                      <a:pt x="7" y="9"/>
                    </a:cubicBezTo>
                    <a:cubicBezTo>
                      <a:pt x="6" y="10"/>
                      <a:pt x="3" y="9"/>
                      <a:pt x="2" y="8"/>
                    </a:cubicBezTo>
                    <a:cubicBezTo>
                      <a:pt x="1" y="7"/>
                      <a:pt x="0" y="4"/>
                      <a:pt x="0" y="3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8" y="2"/>
                      <a:pt x="8" y="3"/>
                    </a:cubicBezTo>
                    <a:cubicBezTo>
                      <a:pt x="8" y="3"/>
                      <a:pt x="8" y="5"/>
                      <a:pt x="8" y="5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7" name="Freeform 17">
                <a:extLst>
                  <a:ext uri="{FF2B5EF4-FFF2-40B4-BE49-F238E27FC236}">
                    <a16:creationId xmlns:a16="http://schemas.microsoft.com/office/drawing/2014/main" id="{41D8F085-257B-191C-3971-82EDAA4DC5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0800" y="1309688"/>
                <a:ext cx="284162" cy="225425"/>
              </a:xfrm>
              <a:custGeom>
                <a:avLst/>
                <a:gdLst/>
                <a:ahLst/>
                <a:cxnLst>
                  <a:cxn ang="0">
                    <a:pos x="159" y="91"/>
                  </a:cxn>
                  <a:cxn ang="0">
                    <a:pos x="145" y="94"/>
                  </a:cxn>
                  <a:cxn ang="0">
                    <a:pos x="134" y="105"/>
                  </a:cxn>
                  <a:cxn ang="0">
                    <a:pos x="120" y="102"/>
                  </a:cxn>
                  <a:cxn ang="0">
                    <a:pos x="104" y="100"/>
                  </a:cxn>
                  <a:cxn ang="0">
                    <a:pos x="93" y="105"/>
                  </a:cxn>
                  <a:cxn ang="0">
                    <a:pos x="82" y="115"/>
                  </a:cxn>
                  <a:cxn ang="0">
                    <a:pos x="67" y="121"/>
                  </a:cxn>
                  <a:cxn ang="0">
                    <a:pos x="60" y="127"/>
                  </a:cxn>
                  <a:cxn ang="0">
                    <a:pos x="51" y="124"/>
                  </a:cxn>
                  <a:cxn ang="0">
                    <a:pos x="46" y="119"/>
                  </a:cxn>
                  <a:cxn ang="0">
                    <a:pos x="42" y="112"/>
                  </a:cxn>
                  <a:cxn ang="0">
                    <a:pos x="37" y="111"/>
                  </a:cxn>
                  <a:cxn ang="0">
                    <a:pos x="37" y="106"/>
                  </a:cxn>
                  <a:cxn ang="0">
                    <a:pos x="30" y="104"/>
                  </a:cxn>
                  <a:cxn ang="0">
                    <a:pos x="29" y="92"/>
                  </a:cxn>
                  <a:cxn ang="0">
                    <a:pos x="30" y="83"/>
                  </a:cxn>
                  <a:cxn ang="0">
                    <a:pos x="26" y="73"/>
                  </a:cxn>
                  <a:cxn ang="0">
                    <a:pos x="20" y="75"/>
                  </a:cxn>
                  <a:cxn ang="0">
                    <a:pos x="11" y="70"/>
                  </a:cxn>
                  <a:cxn ang="0">
                    <a:pos x="5" y="63"/>
                  </a:cxn>
                  <a:cxn ang="0">
                    <a:pos x="12" y="63"/>
                  </a:cxn>
                  <a:cxn ang="0">
                    <a:pos x="11" y="57"/>
                  </a:cxn>
                  <a:cxn ang="0">
                    <a:pos x="7" y="54"/>
                  </a:cxn>
                  <a:cxn ang="0">
                    <a:pos x="0" y="47"/>
                  </a:cxn>
                  <a:cxn ang="0">
                    <a:pos x="0" y="38"/>
                  </a:cxn>
                  <a:cxn ang="0">
                    <a:pos x="5" y="31"/>
                  </a:cxn>
                  <a:cxn ang="0">
                    <a:pos x="15" y="32"/>
                  </a:cxn>
                  <a:cxn ang="0">
                    <a:pos x="26" y="27"/>
                  </a:cxn>
                  <a:cxn ang="0">
                    <a:pos x="32" y="22"/>
                  </a:cxn>
                  <a:cxn ang="0">
                    <a:pos x="36" y="13"/>
                  </a:cxn>
                  <a:cxn ang="0">
                    <a:pos x="44" y="19"/>
                  </a:cxn>
                  <a:cxn ang="0">
                    <a:pos x="49" y="28"/>
                  </a:cxn>
                  <a:cxn ang="0">
                    <a:pos x="56" y="26"/>
                  </a:cxn>
                  <a:cxn ang="0">
                    <a:pos x="62" y="27"/>
                  </a:cxn>
                  <a:cxn ang="0">
                    <a:pos x="73" y="17"/>
                  </a:cxn>
                  <a:cxn ang="0">
                    <a:pos x="82" y="15"/>
                  </a:cxn>
                  <a:cxn ang="0">
                    <a:pos x="89" y="22"/>
                  </a:cxn>
                  <a:cxn ang="0">
                    <a:pos x="95" y="13"/>
                  </a:cxn>
                  <a:cxn ang="0">
                    <a:pos x="110" y="7"/>
                  </a:cxn>
                  <a:cxn ang="0">
                    <a:pos x="118" y="0"/>
                  </a:cxn>
                  <a:cxn ang="0">
                    <a:pos x="123" y="6"/>
                  </a:cxn>
                  <a:cxn ang="0">
                    <a:pos x="136" y="7"/>
                  </a:cxn>
                  <a:cxn ang="0">
                    <a:pos x="141" y="18"/>
                  </a:cxn>
                  <a:cxn ang="0">
                    <a:pos x="144" y="24"/>
                  </a:cxn>
                  <a:cxn ang="0">
                    <a:pos x="148" y="37"/>
                  </a:cxn>
                  <a:cxn ang="0">
                    <a:pos x="147" y="49"/>
                  </a:cxn>
                  <a:cxn ang="0">
                    <a:pos x="151" y="63"/>
                  </a:cxn>
                  <a:cxn ang="0">
                    <a:pos x="158" y="75"/>
                  </a:cxn>
                  <a:cxn ang="0">
                    <a:pos x="155" y="81"/>
                  </a:cxn>
                </a:cxnLst>
                <a:rect l="0" t="0" r="r" b="b"/>
                <a:pathLst>
                  <a:path w="160" h="127">
                    <a:moveTo>
                      <a:pt x="159" y="85"/>
                    </a:moveTo>
                    <a:cubicBezTo>
                      <a:pt x="159" y="86"/>
                      <a:pt x="160" y="90"/>
                      <a:pt x="159" y="91"/>
                    </a:cubicBezTo>
                    <a:cubicBezTo>
                      <a:pt x="158" y="92"/>
                      <a:pt x="154" y="94"/>
                      <a:pt x="152" y="94"/>
                    </a:cubicBezTo>
                    <a:cubicBezTo>
                      <a:pt x="150" y="95"/>
                      <a:pt x="147" y="93"/>
                      <a:pt x="145" y="94"/>
                    </a:cubicBezTo>
                    <a:cubicBezTo>
                      <a:pt x="143" y="95"/>
                      <a:pt x="141" y="100"/>
                      <a:pt x="140" y="101"/>
                    </a:cubicBezTo>
                    <a:cubicBezTo>
                      <a:pt x="139" y="102"/>
                      <a:pt x="136" y="104"/>
                      <a:pt x="134" y="105"/>
                    </a:cubicBezTo>
                    <a:cubicBezTo>
                      <a:pt x="132" y="105"/>
                      <a:pt x="128" y="104"/>
                      <a:pt x="127" y="104"/>
                    </a:cubicBezTo>
                    <a:cubicBezTo>
                      <a:pt x="125" y="104"/>
                      <a:pt x="122" y="102"/>
                      <a:pt x="120" y="102"/>
                    </a:cubicBezTo>
                    <a:cubicBezTo>
                      <a:pt x="118" y="102"/>
                      <a:pt x="113" y="103"/>
                      <a:pt x="110" y="102"/>
                    </a:cubicBezTo>
                    <a:cubicBezTo>
                      <a:pt x="108" y="102"/>
                      <a:pt x="105" y="100"/>
                      <a:pt x="104" y="100"/>
                    </a:cubicBezTo>
                    <a:cubicBezTo>
                      <a:pt x="102" y="100"/>
                      <a:pt x="98" y="100"/>
                      <a:pt x="97" y="101"/>
                    </a:cubicBezTo>
                    <a:cubicBezTo>
                      <a:pt x="96" y="101"/>
                      <a:pt x="94" y="104"/>
                      <a:pt x="93" y="105"/>
                    </a:cubicBezTo>
                    <a:cubicBezTo>
                      <a:pt x="92" y="106"/>
                      <a:pt x="90" y="109"/>
                      <a:pt x="89" y="110"/>
                    </a:cubicBezTo>
                    <a:cubicBezTo>
                      <a:pt x="87" y="112"/>
                      <a:pt x="84" y="114"/>
                      <a:pt x="82" y="115"/>
                    </a:cubicBezTo>
                    <a:cubicBezTo>
                      <a:pt x="80" y="116"/>
                      <a:pt x="77" y="115"/>
                      <a:pt x="75" y="115"/>
                    </a:cubicBezTo>
                    <a:cubicBezTo>
                      <a:pt x="73" y="116"/>
                      <a:pt x="69" y="119"/>
                      <a:pt x="67" y="121"/>
                    </a:cubicBezTo>
                    <a:cubicBezTo>
                      <a:pt x="66" y="121"/>
                      <a:pt x="65" y="123"/>
                      <a:pt x="65" y="124"/>
                    </a:cubicBezTo>
                    <a:cubicBezTo>
                      <a:pt x="64" y="125"/>
                      <a:pt x="61" y="127"/>
                      <a:pt x="60" y="127"/>
                    </a:cubicBezTo>
                    <a:cubicBezTo>
                      <a:pt x="58" y="127"/>
                      <a:pt x="56" y="125"/>
                      <a:pt x="55" y="124"/>
                    </a:cubicBezTo>
                    <a:cubicBezTo>
                      <a:pt x="54" y="124"/>
                      <a:pt x="52" y="124"/>
                      <a:pt x="51" y="124"/>
                    </a:cubicBezTo>
                    <a:cubicBezTo>
                      <a:pt x="51" y="124"/>
                      <a:pt x="51" y="123"/>
                      <a:pt x="50" y="123"/>
                    </a:cubicBezTo>
                    <a:cubicBezTo>
                      <a:pt x="49" y="122"/>
                      <a:pt x="46" y="121"/>
                      <a:pt x="46" y="119"/>
                    </a:cubicBezTo>
                    <a:cubicBezTo>
                      <a:pt x="45" y="118"/>
                      <a:pt x="45" y="115"/>
                      <a:pt x="44" y="113"/>
                    </a:cubicBezTo>
                    <a:cubicBezTo>
                      <a:pt x="44" y="113"/>
                      <a:pt x="43" y="112"/>
                      <a:pt x="42" y="112"/>
                    </a:cubicBezTo>
                    <a:cubicBezTo>
                      <a:pt x="41" y="112"/>
                      <a:pt x="39" y="113"/>
                      <a:pt x="38" y="113"/>
                    </a:cubicBezTo>
                    <a:cubicBezTo>
                      <a:pt x="38" y="113"/>
                      <a:pt x="37" y="111"/>
                      <a:pt x="37" y="111"/>
                    </a:cubicBezTo>
                    <a:cubicBezTo>
                      <a:pt x="37" y="110"/>
                      <a:pt x="38" y="109"/>
                      <a:pt x="38" y="108"/>
                    </a:cubicBezTo>
                    <a:cubicBezTo>
                      <a:pt x="38" y="108"/>
                      <a:pt x="38" y="107"/>
                      <a:pt x="37" y="106"/>
                    </a:cubicBezTo>
                    <a:cubicBezTo>
                      <a:pt x="36" y="106"/>
                      <a:pt x="33" y="107"/>
                      <a:pt x="32" y="106"/>
                    </a:cubicBezTo>
                    <a:cubicBezTo>
                      <a:pt x="31" y="106"/>
                      <a:pt x="30" y="105"/>
                      <a:pt x="30" y="104"/>
                    </a:cubicBezTo>
                    <a:cubicBezTo>
                      <a:pt x="29" y="103"/>
                      <a:pt x="28" y="99"/>
                      <a:pt x="28" y="98"/>
                    </a:cubicBezTo>
                    <a:cubicBezTo>
                      <a:pt x="28" y="96"/>
                      <a:pt x="29" y="94"/>
                      <a:pt x="29" y="92"/>
                    </a:cubicBezTo>
                    <a:cubicBezTo>
                      <a:pt x="29" y="91"/>
                      <a:pt x="26" y="87"/>
                      <a:pt x="26" y="86"/>
                    </a:cubicBezTo>
                    <a:cubicBezTo>
                      <a:pt x="27" y="85"/>
                      <a:pt x="30" y="84"/>
                      <a:pt x="30" y="83"/>
                    </a:cubicBezTo>
                    <a:cubicBezTo>
                      <a:pt x="31" y="81"/>
                      <a:pt x="29" y="78"/>
                      <a:pt x="29" y="76"/>
                    </a:cubicBezTo>
                    <a:cubicBezTo>
                      <a:pt x="28" y="75"/>
                      <a:pt x="27" y="73"/>
                      <a:pt x="26" y="73"/>
                    </a:cubicBezTo>
                    <a:cubicBezTo>
                      <a:pt x="25" y="72"/>
                      <a:pt x="24" y="72"/>
                      <a:pt x="23" y="73"/>
                    </a:cubicBezTo>
                    <a:cubicBezTo>
                      <a:pt x="22" y="73"/>
                      <a:pt x="21" y="75"/>
                      <a:pt x="20" y="75"/>
                    </a:cubicBezTo>
                    <a:cubicBezTo>
                      <a:pt x="18" y="75"/>
                      <a:pt x="16" y="74"/>
                      <a:pt x="15" y="73"/>
                    </a:cubicBezTo>
                    <a:cubicBezTo>
                      <a:pt x="14" y="72"/>
                      <a:pt x="12" y="71"/>
                      <a:pt x="11" y="70"/>
                    </a:cubicBezTo>
                    <a:cubicBezTo>
                      <a:pt x="10" y="69"/>
                      <a:pt x="9" y="67"/>
                      <a:pt x="8" y="67"/>
                    </a:cubicBezTo>
                    <a:cubicBezTo>
                      <a:pt x="7" y="66"/>
                      <a:pt x="5" y="64"/>
                      <a:pt x="5" y="63"/>
                    </a:cubicBezTo>
                    <a:cubicBezTo>
                      <a:pt x="5" y="62"/>
                      <a:pt x="8" y="63"/>
                      <a:pt x="8" y="63"/>
                    </a:cubicBezTo>
                    <a:cubicBezTo>
                      <a:pt x="9" y="63"/>
                      <a:pt x="11" y="64"/>
                      <a:pt x="12" y="63"/>
                    </a:cubicBezTo>
                    <a:cubicBezTo>
                      <a:pt x="12" y="63"/>
                      <a:pt x="12" y="62"/>
                      <a:pt x="12" y="61"/>
                    </a:cubicBezTo>
                    <a:cubicBezTo>
                      <a:pt x="12" y="60"/>
                      <a:pt x="11" y="58"/>
                      <a:pt x="11" y="57"/>
                    </a:cubicBezTo>
                    <a:cubicBezTo>
                      <a:pt x="11" y="56"/>
                      <a:pt x="10" y="54"/>
                      <a:pt x="9" y="53"/>
                    </a:cubicBezTo>
                    <a:cubicBezTo>
                      <a:pt x="9" y="53"/>
                      <a:pt x="7" y="54"/>
                      <a:pt x="7" y="54"/>
                    </a:cubicBezTo>
                    <a:cubicBezTo>
                      <a:pt x="5" y="54"/>
                      <a:pt x="3" y="52"/>
                      <a:pt x="2" y="51"/>
                    </a:cubicBezTo>
                    <a:cubicBezTo>
                      <a:pt x="1" y="50"/>
                      <a:pt x="0" y="48"/>
                      <a:pt x="0" y="47"/>
                    </a:cubicBezTo>
                    <a:cubicBezTo>
                      <a:pt x="0" y="46"/>
                      <a:pt x="2" y="44"/>
                      <a:pt x="2" y="43"/>
                    </a:cubicBezTo>
                    <a:cubicBezTo>
                      <a:pt x="2" y="42"/>
                      <a:pt x="0" y="39"/>
                      <a:pt x="0" y="38"/>
                    </a:cubicBezTo>
                    <a:cubicBezTo>
                      <a:pt x="0" y="37"/>
                      <a:pt x="2" y="34"/>
                      <a:pt x="3" y="33"/>
                    </a:cubicBezTo>
                    <a:cubicBezTo>
                      <a:pt x="3" y="33"/>
                      <a:pt x="4" y="31"/>
                      <a:pt x="5" y="31"/>
                    </a:cubicBezTo>
                    <a:cubicBezTo>
                      <a:pt x="6" y="31"/>
                      <a:pt x="9" y="31"/>
                      <a:pt x="10" y="31"/>
                    </a:cubicBezTo>
                    <a:cubicBezTo>
                      <a:pt x="11" y="32"/>
                      <a:pt x="14" y="32"/>
                      <a:pt x="15" y="32"/>
                    </a:cubicBezTo>
                    <a:cubicBezTo>
                      <a:pt x="17" y="31"/>
                      <a:pt x="21" y="31"/>
                      <a:pt x="23" y="30"/>
                    </a:cubicBezTo>
                    <a:cubicBezTo>
                      <a:pt x="24" y="30"/>
                      <a:pt x="25" y="28"/>
                      <a:pt x="26" y="27"/>
                    </a:cubicBezTo>
                    <a:cubicBezTo>
                      <a:pt x="27" y="27"/>
                      <a:pt x="29" y="27"/>
                      <a:pt x="30" y="26"/>
                    </a:cubicBezTo>
                    <a:cubicBezTo>
                      <a:pt x="31" y="25"/>
                      <a:pt x="32" y="23"/>
                      <a:pt x="32" y="22"/>
                    </a:cubicBezTo>
                    <a:cubicBezTo>
                      <a:pt x="33" y="21"/>
                      <a:pt x="31" y="17"/>
                      <a:pt x="31" y="16"/>
                    </a:cubicBezTo>
                    <a:cubicBezTo>
                      <a:pt x="32" y="15"/>
                      <a:pt x="34" y="14"/>
                      <a:pt x="36" y="13"/>
                    </a:cubicBezTo>
                    <a:cubicBezTo>
                      <a:pt x="37" y="13"/>
                      <a:pt x="38" y="14"/>
                      <a:pt x="39" y="14"/>
                    </a:cubicBezTo>
                    <a:cubicBezTo>
                      <a:pt x="40" y="15"/>
                      <a:pt x="43" y="18"/>
                      <a:pt x="44" y="19"/>
                    </a:cubicBezTo>
                    <a:cubicBezTo>
                      <a:pt x="45" y="21"/>
                      <a:pt x="44" y="24"/>
                      <a:pt x="45" y="25"/>
                    </a:cubicBezTo>
                    <a:cubicBezTo>
                      <a:pt x="45" y="27"/>
                      <a:pt x="48" y="28"/>
                      <a:pt x="49" y="28"/>
                    </a:cubicBezTo>
                    <a:cubicBezTo>
                      <a:pt x="50" y="28"/>
                      <a:pt x="52" y="25"/>
                      <a:pt x="53" y="25"/>
                    </a:cubicBezTo>
                    <a:cubicBezTo>
                      <a:pt x="54" y="24"/>
                      <a:pt x="56" y="25"/>
                      <a:pt x="56" y="26"/>
                    </a:cubicBezTo>
                    <a:cubicBezTo>
                      <a:pt x="57" y="26"/>
                      <a:pt x="58" y="28"/>
                      <a:pt x="59" y="28"/>
                    </a:cubicBezTo>
                    <a:cubicBezTo>
                      <a:pt x="60" y="29"/>
                      <a:pt x="62" y="27"/>
                      <a:pt x="62" y="27"/>
                    </a:cubicBezTo>
                    <a:cubicBezTo>
                      <a:pt x="63" y="26"/>
                      <a:pt x="64" y="23"/>
                      <a:pt x="65" y="22"/>
                    </a:cubicBezTo>
                    <a:cubicBezTo>
                      <a:pt x="67" y="20"/>
                      <a:pt x="71" y="19"/>
                      <a:pt x="73" y="17"/>
                    </a:cubicBezTo>
                    <a:cubicBezTo>
                      <a:pt x="74" y="17"/>
                      <a:pt x="76" y="14"/>
                      <a:pt x="78" y="14"/>
                    </a:cubicBezTo>
                    <a:cubicBezTo>
                      <a:pt x="79" y="14"/>
                      <a:pt x="81" y="14"/>
                      <a:pt x="82" y="15"/>
                    </a:cubicBezTo>
                    <a:cubicBezTo>
                      <a:pt x="83" y="15"/>
                      <a:pt x="84" y="18"/>
                      <a:pt x="85" y="19"/>
                    </a:cubicBezTo>
                    <a:cubicBezTo>
                      <a:pt x="86" y="20"/>
                      <a:pt x="88" y="22"/>
                      <a:pt x="89" y="22"/>
                    </a:cubicBezTo>
                    <a:cubicBezTo>
                      <a:pt x="91" y="21"/>
                      <a:pt x="93" y="18"/>
                      <a:pt x="94" y="17"/>
                    </a:cubicBezTo>
                    <a:cubicBezTo>
                      <a:pt x="94" y="16"/>
                      <a:pt x="95" y="14"/>
                      <a:pt x="95" y="13"/>
                    </a:cubicBezTo>
                    <a:cubicBezTo>
                      <a:pt x="96" y="12"/>
                      <a:pt x="98" y="11"/>
                      <a:pt x="99" y="11"/>
                    </a:cubicBezTo>
                    <a:cubicBezTo>
                      <a:pt x="102" y="9"/>
                      <a:pt x="108" y="9"/>
                      <a:pt x="110" y="7"/>
                    </a:cubicBezTo>
                    <a:cubicBezTo>
                      <a:pt x="111" y="6"/>
                      <a:pt x="112" y="5"/>
                      <a:pt x="113" y="4"/>
                    </a:cubicBezTo>
                    <a:cubicBezTo>
                      <a:pt x="114" y="3"/>
                      <a:pt x="116" y="0"/>
                      <a:pt x="118" y="0"/>
                    </a:cubicBezTo>
                    <a:cubicBezTo>
                      <a:pt x="119" y="1"/>
                      <a:pt x="118" y="5"/>
                      <a:pt x="120" y="6"/>
                    </a:cubicBezTo>
                    <a:cubicBezTo>
                      <a:pt x="120" y="6"/>
                      <a:pt x="122" y="6"/>
                      <a:pt x="123" y="6"/>
                    </a:cubicBezTo>
                    <a:cubicBezTo>
                      <a:pt x="125" y="6"/>
                      <a:pt x="128" y="5"/>
                      <a:pt x="130" y="6"/>
                    </a:cubicBezTo>
                    <a:cubicBezTo>
                      <a:pt x="132" y="6"/>
                      <a:pt x="135" y="6"/>
                      <a:pt x="136" y="7"/>
                    </a:cubicBezTo>
                    <a:cubicBezTo>
                      <a:pt x="137" y="8"/>
                      <a:pt x="137" y="11"/>
                      <a:pt x="138" y="12"/>
                    </a:cubicBezTo>
                    <a:cubicBezTo>
                      <a:pt x="138" y="14"/>
                      <a:pt x="140" y="17"/>
                      <a:pt x="141" y="18"/>
                    </a:cubicBezTo>
                    <a:cubicBezTo>
                      <a:pt x="142" y="19"/>
                      <a:pt x="143" y="19"/>
                      <a:pt x="144" y="19"/>
                    </a:cubicBezTo>
                    <a:cubicBezTo>
                      <a:pt x="144" y="21"/>
                      <a:pt x="144" y="23"/>
                      <a:pt x="144" y="24"/>
                    </a:cubicBezTo>
                    <a:cubicBezTo>
                      <a:pt x="144" y="26"/>
                      <a:pt x="144" y="29"/>
                      <a:pt x="144" y="30"/>
                    </a:cubicBezTo>
                    <a:cubicBezTo>
                      <a:pt x="145" y="32"/>
                      <a:pt x="147" y="35"/>
                      <a:pt x="148" y="37"/>
                    </a:cubicBezTo>
                    <a:cubicBezTo>
                      <a:pt x="149" y="38"/>
                      <a:pt x="152" y="40"/>
                      <a:pt x="152" y="42"/>
                    </a:cubicBezTo>
                    <a:cubicBezTo>
                      <a:pt x="152" y="44"/>
                      <a:pt x="148" y="47"/>
                      <a:pt x="147" y="49"/>
                    </a:cubicBezTo>
                    <a:cubicBezTo>
                      <a:pt x="146" y="51"/>
                      <a:pt x="145" y="55"/>
                      <a:pt x="145" y="57"/>
                    </a:cubicBezTo>
                    <a:cubicBezTo>
                      <a:pt x="146" y="59"/>
                      <a:pt x="149" y="62"/>
                      <a:pt x="151" y="63"/>
                    </a:cubicBezTo>
                    <a:cubicBezTo>
                      <a:pt x="152" y="65"/>
                      <a:pt x="157" y="68"/>
                      <a:pt x="158" y="70"/>
                    </a:cubicBezTo>
                    <a:cubicBezTo>
                      <a:pt x="158" y="71"/>
                      <a:pt x="159" y="73"/>
                      <a:pt x="158" y="75"/>
                    </a:cubicBezTo>
                    <a:cubicBezTo>
                      <a:pt x="158" y="76"/>
                      <a:pt x="155" y="77"/>
                      <a:pt x="154" y="78"/>
                    </a:cubicBezTo>
                    <a:cubicBezTo>
                      <a:pt x="154" y="79"/>
                      <a:pt x="155" y="80"/>
                      <a:pt x="155" y="81"/>
                    </a:cubicBezTo>
                    <a:cubicBezTo>
                      <a:pt x="156" y="82"/>
                      <a:pt x="158" y="84"/>
                      <a:pt x="159" y="85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8" name="Freeform 18">
                <a:extLst>
                  <a:ext uri="{FF2B5EF4-FFF2-40B4-BE49-F238E27FC236}">
                    <a16:creationId xmlns:a16="http://schemas.microsoft.com/office/drawing/2014/main" id="{326B0094-79B9-FC4B-6D55-64E2CB1F52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89713" y="1054100"/>
                <a:ext cx="428625" cy="403225"/>
              </a:xfrm>
              <a:custGeom>
                <a:avLst/>
                <a:gdLst/>
                <a:ahLst/>
                <a:cxnLst>
                  <a:cxn ang="0">
                    <a:pos x="240" y="218"/>
                  </a:cxn>
                  <a:cxn ang="0">
                    <a:pos x="233" y="225"/>
                  </a:cxn>
                  <a:cxn ang="0">
                    <a:pos x="219" y="226"/>
                  </a:cxn>
                  <a:cxn ang="0">
                    <a:pos x="214" y="219"/>
                  </a:cxn>
                  <a:cxn ang="0">
                    <a:pos x="213" y="205"/>
                  </a:cxn>
                  <a:cxn ang="0">
                    <a:pos x="193" y="184"/>
                  </a:cxn>
                  <a:cxn ang="0">
                    <a:pos x="186" y="188"/>
                  </a:cxn>
                  <a:cxn ang="0">
                    <a:pos x="182" y="203"/>
                  </a:cxn>
                  <a:cxn ang="0">
                    <a:pos x="166" y="199"/>
                  </a:cxn>
                  <a:cxn ang="0">
                    <a:pos x="154" y="193"/>
                  </a:cxn>
                  <a:cxn ang="0">
                    <a:pos x="139" y="190"/>
                  </a:cxn>
                  <a:cxn ang="0">
                    <a:pos x="128" y="192"/>
                  </a:cxn>
                  <a:cxn ang="0">
                    <a:pos x="122" y="198"/>
                  </a:cxn>
                  <a:cxn ang="0">
                    <a:pos x="125" y="206"/>
                  </a:cxn>
                  <a:cxn ang="0">
                    <a:pos x="123" y="213"/>
                  </a:cxn>
                  <a:cxn ang="0">
                    <a:pos x="114" y="221"/>
                  </a:cxn>
                  <a:cxn ang="0">
                    <a:pos x="107" y="216"/>
                  </a:cxn>
                  <a:cxn ang="0">
                    <a:pos x="99" y="190"/>
                  </a:cxn>
                  <a:cxn ang="0">
                    <a:pos x="79" y="176"/>
                  </a:cxn>
                  <a:cxn ang="0">
                    <a:pos x="58" y="183"/>
                  </a:cxn>
                  <a:cxn ang="0">
                    <a:pos x="42" y="188"/>
                  </a:cxn>
                  <a:cxn ang="0">
                    <a:pos x="31" y="179"/>
                  </a:cxn>
                  <a:cxn ang="0">
                    <a:pos x="25" y="159"/>
                  </a:cxn>
                  <a:cxn ang="0">
                    <a:pos x="8" y="138"/>
                  </a:cxn>
                  <a:cxn ang="0">
                    <a:pos x="20" y="118"/>
                  </a:cxn>
                  <a:cxn ang="0">
                    <a:pos x="1" y="90"/>
                  </a:cxn>
                  <a:cxn ang="0">
                    <a:pos x="16" y="68"/>
                  </a:cxn>
                  <a:cxn ang="0">
                    <a:pos x="27" y="44"/>
                  </a:cxn>
                  <a:cxn ang="0">
                    <a:pos x="46" y="21"/>
                  </a:cxn>
                  <a:cxn ang="0">
                    <a:pos x="56" y="3"/>
                  </a:cxn>
                  <a:cxn ang="0">
                    <a:pos x="73" y="6"/>
                  </a:cxn>
                  <a:cxn ang="0">
                    <a:pos x="91" y="11"/>
                  </a:cxn>
                  <a:cxn ang="0">
                    <a:pos x="110" y="10"/>
                  </a:cxn>
                  <a:cxn ang="0">
                    <a:pos x="123" y="13"/>
                  </a:cxn>
                  <a:cxn ang="0">
                    <a:pos x="136" y="19"/>
                  </a:cxn>
                  <a:cxn ang="0">
                    <a:pos x="155" y="13"/>
                  </a:cxn>
                  <a:cxn ang="0">
                    <a:pos x="170" y="15"/>
                  </a:cxn>
                  <a:cxn ang="0">
                    <a:pos x="185" y="18"/>
                  </a:cxn>
                  <a:cxn ang="0">
                    <a:pos x="197" y="20"/>
                  </a:cxn>
                  <a:cxn ang="0">
                    <a:pos x="202" y="28"/>
                  </a:cxn>
                  <a:cxn ang="0">
                    <a:pos x="190" y="43"/>
                  </a:cxn>
                  <a:cxn ang="0">
                    <a:pos x="180" y="52"/>
                  </a:cxn>
                  <a:cxn ang="0">
                    <a:pos x="170" y="59"/>
                  </a:cxn>
                  <a:cxn ang="0">
                    <a:pos x="161" y="72"/>
                  </a:cxn>
                  <a:cxn ang="0">
                    <a:pos x="161" y="79"/>
                  </a:cxn>
                  <a:cxn ang="0">
                    <a:pos x="165" y="91"/>
                  </a:cxn>
                  <a:cxn ang="0">
                    <a:pos x="177" y="85"/>
                  </a:cxn>
                  <a:cxn ang="0">
                    <a:pos x="193" y="95"/>
                  </a:cxn>
                  <a:cxn ang="0">
                    <a:pos x="199" y="103"/>
                  </a:cxn>
                  <a:cxn ang="0">
                    <a:pos x="187" y="118"/>
                  </a:cxn>
                  <a:cxn ang="0">
                    <a:pos x="180" y="127"/>
                  </a:cxn>
                  <a:cxn ang="0">
                    <a:pos x="179" y="139"/>
                  </a:cxn>
                  <a:cxn ang="0">
                    <a:pos x="192" y="138"/>
                  </a:cxn>
                  <a:cxn ang="0">
                    <a:pos x="198" y="151"/>
                  </a:cxn>
                  <a:cxn ang="0">
                    <a:pos x="190" y="165"/>
                  </a:cxn>
                  <a:cxn ang="0">
                    <a:pos x="206" y="174"/>
                  </a:cxn>
                  <a:cxn ang="0">
                    <a:pos x="218" y="185"/>
                  </a:cxn>
                  <a:cxn ang="0">
                    <a:pos x="228" y="196"/>
                  </a:cxn>
                  <a:cxn ang="0">
                    <a:pos x="242" y="209"/>
                  </a:cxn>
                </a:cxnLst>
                <a:rect l="0" t="0" r="r" b="b"/>
                <a:pathLst>
                  <a:path w="243" h="228">
                    <a:moveTo>
                      <a:pt x="242" y="209"/>
                    </a:moveTo>
                    <a:cubicBezTo>
                      <a:pt x="243" y="210"/>
                      <a:pt x="243" y="214"/>
                      <a:pt x="242" y="215"/>
                    </a:cubicBezTo>
                    <a:cubicBezTo>
                      <a:pt x="242" y="216"/>
                      <a:pt x="241" y="217"/>
                      <a:pt x="240" y="218"/>
                    </a:cubicBezTo>
                    <a:cubicBezTo>
                      <a:pt x="239" y="218"/>
                      <a:pt x="237" y="217"/>
                      <a:pt x="236" y="218"/>
                    </a:cubicBezTo>
                    <a:cubicBezTo>
                      <a:pt x="235" y="218"/>
                      <a:pt x="234" y="220"/>
                      <a:pt x="234" y="221"/>
                    </a:cubicBezTo>
                    <a:cubicBezTo>
                      <a:pt x="233" y="222"/>
                      <a:pt x="234" y="224"/>
                      <a:pt x="233" y="225"/>
                    </a:cubicBezTo>
                    <a:cubicBezTo>
                      <a:pt x="233" y="226"/>
                      <a:pt x="230" y="226"/>
                      <a:pt x="228" y="226"/>
                    </a:cubicBezTo>
                    <a:cubicBezTo>
                      <a:pt x="228" y="226"/>
                      <a:pt x="226" y="228"/>
                      <a:pt x="225" y="228"/>
                    </a:cubicBezTo>
                    <a:cubicBezTo>
                      <a:pt x="224" y="228"/>
                      <a:pt x="221" y="226"/>
                      <a:pt x="219" y="226"/>
                    </a:cubicBezTo>
                    <a:cubicBezTo>
                      <a:pt x="218" y="226"/>
                      <a:pt x="216" y="226"/>
                      <a:pt x="214" y="226"/>
                    </a:cubicBezTo>
                    <a:cubicBezTo>
                      <a:pt x="214" y="226"/>
                      <a:pt x="213" y="224"/>
                      <a:pt x="213" y="224"/>
                    </a:cubicBezTo>
                    <a:cubicBezTo>
                      <a:pt x="213" y="224"/>
                      <a:pt x="212" y="222"/>
                      <a:pt x="214" y="219"/>
                    </a:cubicBezTo>
                    <a:cubicBezTo>
                      <a:pt x="215" y="217"/>
                      <a:pt x="217" y="216"/>
                      <a:pt x="217" y="215"/>
                    </a:cubicBezTo>
                    <a:cubicBezTo>
                      <a:pt x="218" y="214"/>
                      <a:pt x="218" y="212"/>
                      <a:pt x="218" y="210"/>
                    </a:cubicBezTo>
                    <a:cubicBezTo>
                      <a:pt x="217" y="209"/>
                      <a:pt x="214" y="207"/>
                      <a:pt x="213" y="205"/>
                    </a:cubicBezTo>
                    <a:cubicBezTo>
                      <a:pt x="211" y="204"/>
                      <a:pt x="208" y="200"/>
                      <a:pt x="207" y="198"/>
                    </a:cubicBezTo>
                    <a:cubicBezTo>
                      <a:pt x="206" y="197"/>
                      <a:pt x="203" y="194"/>
                      <a:pt x="202" y="192"/>
                    </a:cubicBezTo>
                    <a:cubicBezTo>
                      <a:pt x="200" y="190"/>
                      <a:pt x="196" y="186"/>
                      <a:pt x="193" y="184"/>
                    </a:cubicBezTo>
                    <a:cubicBezTo>
                      <a:pt x="192" y="184"/>
                      <a:pt x="191" y="182"/>
                      <a:pt x="190" y="182"/>
                    </a:cubicBezTo>
                    <a:cubicBezTo>
                      <a:pt x="189" y="181"/>
                      <a:pt x="187" y="182"/>
                      <a:pt x="186" y="183"/>
                    </a:cubicBezTo>
                    <a:cubicBezTo>
                      <a:pt x="185" y="184"/>
                      <a:pt x="185" y="187"/>
                      <a:pt x="186" y="188"/>
                    </a:cubicBezTo>
                    <a:cubicBezTo>
                      <a:pt x="186" y="189"/>
                      <a:pt x="187" y="192"/>
                      <a:pt x="187" y="193"/>
                    </a:cubicBezTo>
                    <a:cubicBezTo>
                      <a:pt x="188" y="194"/>
                      <a:pt x="188" y="197"/>
                      <a:pt x="187" y="199"/>
                    </a:cubicBezTo>
                    <a:cubicBezTo>
                      <a:pt x="187" y="200"/>
                      <a:pt x="183" y="203"/>
                      <a:pt x="182" y="203"/>
                    </a:cubicBezTo>
                    <a:cubicBezTo>
                      <a:pt x="180" y="204"/>
                      <a:pt x="177" y="204"/>
                      <a:pt x="175" y="203"/>
                    </a:cubicBezTo>
                    <a:cubicBezTo>
                      <a:pt x="174" y="203"/>
                      <a:pt x="173" y="200"/>
                      <a:pt x="171" y="199"/>
                    </a:cubicBezTo>
                    <a:cubicBezTo>
                      <a:pt x="170" y="198"/>
                      <a:pt x="167" y="199"/>
                      <a:pt x="166" y="199"/>
                    </a:cubicBezTo>
                    <a:cubicBezTo>
                      <a:pt x="165" y="198"/>
                      <a:pt x="165" y="196"/>
                      <a:pt x="164" y="195"/>
                    </a:cubicBezTo>
                    <a:cubicBezTo>
                      <a:pt x="162" y="195"/>
                      <a:pt x="159" y="196"/>
                      <a:pt x="158" y="195"/>
                    </a:cubicBezTo>
                    <a:cubicBezTo>
                      <a:pt x="157" y="195"/>
                      <a:pt x="155" y="193"/>
                      <a:pt x="154" y="193"/>
                    </a:cubicBezTo>
                    <a:cubicBezTo>
                      <a:pt x="153" y="192"/>
                      <a:pt x="150" y="193"/>
                      <a:pt x="149" y="193"/>
                    </a:cubicBezTo>
                    <a:cubicBezTo>
                      <a:pt x="147" y="193"/>
                      <a:pt x="144" y="193"/>
                      <a:pt x="143" y="192"/>
                    </a:cubicBezTo>
                    <a:cubicBezTo>
                      <a:pt x="142" y="192"/>
                      <a:pt x="140" y="190"/>
                      <a:pt x="139" y="190"/>
                    </a:cubicBezTo>
                    <a:cubicBezTo>
                      <a:pt x="138" y="189"/>
                      <a:pt x="135" y="188"/>
                      <a:pt x="134" y="189"/>
                    </a:cubicBezTo>
                    <a:cubicBezTo>
                      <a:pt x="133" y="189"/>
                      <a:pt x="133" y="192"/>
                      <a:pt x="132" y="192"/>
                    </a:cubicBezTo>
                    <a:cubicBezTo>
                      <a:pt x="131" y="193"/>
                      <a:pt x="128" y="192"/>
                      <a:pt x="128" y="192"/>
                    </a:cubicBezTo>
                    <a:cubicBezTo>
                      <a:pt x="127" y="193"/>
                      <a:pt x="127" y="195"/>
                      <a:pt x="126" y="196"/>
                    </a:cubicBezTo>
                    <a:cubicBezTo>
                      <a:pt x="126" y="196"/>
                      <a:pt x="125" y="198"/>
                      <a:pt x="125" y="198"/>
                    </a:cubicBezTo>
                    <a:cubicBezTo>
                      <a:pt x="124" y="198"/>
                      <a:pt x="122" y="198"/>
                      <a:pt x="122" y="198"/>
                    </a:cubicBezTo>
                    <a:cubicBezTo>
                      <a:pt x="121" y="199"/>
                      <a:pt x="119" y="201"/>
                      <a:pt x="118" y="203"/>
                    </a:cubicBezTo>
                    <a:cubicBezTo>
                      <a:pt x="118" y="203"/>
                      <a:pt x="118" y="205"/>
                      <a:pt x="119" y="205"/>
                    </a:cubicBezTo>
                    <a:cubicBezTo>
                      <a:pt x="120" y="206"/>
                      <a:pt x="123" y="205"/>
                      <a:pt x="125" y="206"/>
                    </a:cubicBezTo>
                    <a:cubicBezTo>
                      <a:pt x="125" y="206"/>
                      <a:pt x="127" y="207"/>
                      <a:pt x="128" y="208"/>
                    </a:cubicBezTo>
                    <a:cubicBezTo>
                      <a:pt x="128" y="209"/>
                      <a:pt x="128" y="211"/>
                      <a:pt x="127" y="212"/>
                    </a:cubicBezTo>
                    <a:cubicBezTo>
                      <a:pt x="127" y="212"/>
                      <a:pt x="124" y="212"/>
                      <a:pt x="123" y="213"/>
                    </a:cubicBezTo>
                    <a:cubicBezTo>
                      <a:pt x="123" y="214"/>
                      <a:pt x="123" y="216"/>
                      <a:pt x="123" y="217"/>
                    </a:cubicBezTo>
                    <a:cubicBezTo>
                      <a:pt x="122" y="219"/>
                      <a:pt x="121" y="221"/>
                      <a:pt x="119" y="222"/>
                    </a:cubicBezTo>
                    <a:cubicBezTo>
                      <a:pt x="118" y="222"/>
                      <a:pt x="115" y="221"/>
                      <a:pt x="114" y="221"/>
                    </a:cubicBezTo>
                    <a:cubicBezTo>
                      <a:pt x="113" y="221"/>
                      <a:pt x="110" y="222"/>
                      <a:pt x="109" y="221"/>
                    </a:cubicBezTo>
                    <a:cubicBezTo>
                      <a:pt x="109" y="221"/>
                      <a:pt x="108" y="221"/>
                      <a:pt x="107" y="220"/>
                    </a:cubicBezTo>
                    <a:cubicBezTo>
                      <a:pt x="107" y="218"/>
                      <a:pt x="107" y="217"/>
                      <a:pt x="107" y="216"/>
                    </a:cubicBezTo>
                    <a:cubicBezTo>
                      <a:pt x="106" y="214"/>
                      <a:pt x="101" y="212"/>
                      <a:pt x="100" y="210"/>
                    </a:cubicBezTo>
                    <a:cubicBezTo>
                      <a:pt x="99" y="207"/>
                      <a:pt x="100" y="201"/>
                      <a:pt x="100" y="199"/>
                    </a:cubicBezTo>
                    <a:cubicBezTo>
                      <a:pt x="100" y="197"/>
                      <a:pt x="100" y="192"/>
                      <a:pt x="99" y="190"/>
                    </a:cubicBezTo>
                    <a:cubicBezTo>
                      <a:pt x="99" y="188"/>
                      <a:pt x="97" y="182"/>
                      <a:pt x="95" y="181"/>
                    </a:cubicBezTo>
                    <a:cubicBezTo>
                      <a:pt x="93" y="179"/>
                      <a:pt x="87" y="181"/>
                      <a:pt x="85" y="180"/>
                    </a:cubicBezTo>
                    <a:cubicBezTo>
                      <a:pt x="83" y="179"/>
                      <a:pt x="81" y="177"/>
                      <a:pt x="79" y="176"/>
                    </a:cubicBezTo>
                    <a:cubicBezTo>
                      <a:pt x="77" y="176"/>
                      <a:pt x="71" y="177"/>
                      <a:pt x="68" y="178"/>
                    </a:cubicBezTo>
                    <a:cubicBezTo>
                      <a:pt x="67" y="178"/>
                      <a:pt x="65" y="181"/>
                      <a:pt x="64" y="182"/>
                    </a:cubicBezTo>
                    <a:cubicBezTo>
                      <a:pt x="62" y="182"/>
                      <a:pt x="59" y="182"/>
                      <a:pt x="58" y="183"/>
                    </a:cubicBezTo>
                    <a:cubicBezTo>
                      <a:pt x="56" y="183"/>
                      <a:pt x="55" y="187"/>
                      <a:pt x="54" y="188"/>
                    </a:cubicBezTo>
                    <a:cubicBezTo>
                      <a:pt x="52" y="189"/>
                      <a:pt x="48" y="192"/>
                      <a:pt x="46" y="191"/>
                    </a:cubicBezTo>
                    <a:cubicBezTo>
                      <a:pt x="44" y="191"/>
                      <a:pt x="43" y="189"/>
                      <a:pt x="42" y="188"/>
                    </a:cubicBezTo>
                    <a:cubicBezTo>
                      <a:pt x="42" y="186"/>
                      <a:pt x="44" y="181"/>
                      <a:pt x="42" y="179"/>
                    </a:cubicBezTo>
                    <a:cubicBezTo>
                      <a:pt x="42" y="178"/>
                      <a:pt x="39" y="178"/>
                      <a:pt x="38" y="178"/>
                    </a:cubicBezTo>
                    <a:cubicBezTo>
                      <a:pt x="36" y="178"/>
                      <a:pt x="32" y="180"/>
                      <a:pt x="31" y="179"/>
                    </a:cubicBezTo>
                    <a:cubicBezTo>
                      <a:pt x="29" y="178"/>
                      <a:pt x="29" y="174"/>
                      <a:pt x="29" y="172"/>
                    </a:cubicBezTo>
                    <a:cubicBezTo>
                      <a:pt x="29" y="170"/>
                      <a:pt x="30" y="166"/>
                      <a:pt x="29" y="164"/>
                    </a:cubicBezTo>
                    <a:cubicBezTo>
                      <a:pt x="29" y="163"/>
                      <a:pt x="26" y="160"/>
                      <a:pt x="25" y="159"/>
                    </a:cubicBezTo>
                    <a:cubicBezTo>
                      <a:pt x="24" y="158"/>
                      <a:pt x="21" y="157"/>
                      <a:pt x="19" y="156"/>
                    </a:cubicBezTo>
                    <a:cubicBezTo>
                      <a:pt x="17" y="155"/>
                      <a:pt x="14" y="151"/>
                      <a:pt x="12" y="149"/>
                    </a:cubicBezTo>
                    <a:cubicBezTo>
                      <a:pt x="11" y="146"/>
                      <a:pt x="8" y="141"/>
                      <a:pt x="8" y="138"/>
                    </a:cubicBezTo>
                    <a:cubicBezTo>
                      <a:pt x="8" y="135"/>
                      <a:pt x="10" y="131"/>
                      <a:pt x="11" y="129"/>
                    </a:cubicBezTo>
                    <a:cubicBezTo>
                      <a:pt x="12" y="128"/>
                      <a:pt x="17" y="127"/>
                      <a:pt x="18" y="126"/>
                    </a:cubicBezTo>
                    <a:cubicBezTo>
                      <a:pt x="19" y="124"/>
                      <a:pt x="20" y="120"/>
                      <a:pt x="20" y="118"/>
                    </a:cubicBezTo>
                    <a:cubicBezTo>
                      <a:pt x="20" y="116"/>
                      <a:pt x="18" y="111"/>
                      <a:pt x="17" y="109"/>
                    </a:cubicBezTo>
                    <a:cubicBezTo>
                      <a:pt x="15" y="107"/>
                      <a:pt x="10" y="105"/>
                      <a:pt x="9" y="104"/>
                    </a:cubicBezTo>
                    <a:cubicBezTo>
                      <a:pt x="6" y="101"/>
                      <a:pt x="1" y="94"/>
                      <a:pt x="1" y="90"/>
                    </a:cubicBezTo>
                    <a:cubicBezTo>
                      <a:pt x="0" y="87"/>
                      <a:pt x="0" y="80"/>
                      <a:pt x="2" y="77"/>
                    </a:cubicBezTo>
                    <a:cubicBezTo>
                      <a:pt x="3" y="74"/>
                      <a:pt x="7" y="70"/>
                      <a:pt x="9" y="69"/>
                    </a:cubicBezTo>
                    <a:cubicBezTo>
                      <a:pt x="10" y="68"/>
                      <a:pt x="15" y="69"/>
                      <a:pt x="16" y="68"/>
                    </a:cubicBezTo>
                    <a:cubicBezTo>
                      <a:pt x="17" y="66"/>
                      <a:pt x="17" y="61"/>
                      <a:pt x="17" y="59"/>
                    </a:cubicBezTo>
                    <a:cubicBezTo>
                      <a:pt x="17" y="57"/>
                      <a:pt x="15" y="51"/>
                      <a:pt x="16" y="49"/>
                    </a:cubicBezTo>
                    <a:cubicBezTo>
                      <a:pt x="18" y="46"/>
                      <a:pt x="24" y="45"/>
                      <a:pt x="27" y="44"/>
                    </a:cubicBezTo>
                    <a:cubicBezTo>
                      <a:pt x="30" y="43"/>
                      <a:pt x="36" y="42"/>
                      <a:pt x="38" y="40"/>
                    </a:cubicBezTo>
                    <a:cubicBezTo>
                      <a:pt x="40" y="38"/>
                      <a:pt x="43" y="35"/>
                      <a:pt x="44" y="33"/>
                    </a:cubicBezTo>
                    <a:cubicBezTo>
                      <a:pt x="45" y="30"/>
                      <a:pt x="44" y="23"/>
                      <a:pt x="46" y="21"/>
                    </a:cubicBezTo>
                    <a:cubicBezTo>
                      <a:pt x="47" y="19"/>
                      <a:pt x="53" y="19"/>
                      <a:pt x="54" y="17"/>
                    </a:cubicBezTo>
                    <a:cubicBezTo>
                      <a:pt x="55" y="16"/>
                      <a:pt x="55" y="13"/>
                      <a:pt x="55" y="11"/>
                    </a:cubicBezTo>
                    <a:cubicBezTo>
                      <a:pt x="55" y="9"/>
                      <a:pt x="56" y="6"/>
                      <a:pt x="56" y="3"/>
                    </a:cubicBezTo>
                    <a:cubicBezTo>
                      <a:pt x="58" y="3"/>
                      <a:pt x="61" y="0"/>
                      <a:pt x="62" y="0"/>
                    </a:cubicBezTo>
                    <a:cubicBezTo>
                      <a:pt x="64" y="0"/>
                      <a:pt x="68" y="2"/>
                      <a:pt x="70" y="3"/>
                    </a:cubicBezTo>
                    <a:cubicBezTo>
                      <a:pt x="71" y="3"/>
                      <a:pt x="72" y="6"/>
                      <a:pt x="73" y="6"/>
                    </a:cubicBezTo>
                    <a:cubicBezTo>
                      <a:pt x="73" y="7"/>
                      <a:pt x="75" y="10"/>
                      <a:pt x="76" y="10"/>
                    </a:cubicBezTo>
                    <a:cubicBezTo>
                      <a:pt x="78" y="11"/>
                      <a:pt x="83" y="11"/>
                      <a:pt x="85" y="11"/>
                    </a:cubicBezTo>
                    <a:cubicBezTo>
                      <a:pt x="86" y="11"/>
                      <a:pt x="90" y="11"/>
                      <a:pt x="91" y="11"/>
                    </a:cubicBezTo>
                    <a:cubicBezTo>
                      <a:pt x="93" y="11"/>
                      <a:pt x="95" y="10"/>
                      <a:pt x="97" y="10"/>
                    </a:cubicBezTo>
                    <a:cubicBezTo>
                      <a:pt x="98" y="9"/>
                      <a:pt x="102" y="10"/>
                      <a:pt x="104" y="10"/>
                    </a:cubicBezTo>
                    <a:cubicBezTo>
                      <a:pt x="105" y="10"/>
                      <a:pt x="108" y="10"/>
                      <a:pt x="110" y="10"/>
                    </a:cubicBezTo>
                    <a:cubicBezTo>
                      <a:pt x="111" y="10"/>
                      <a:pt x="114" y="8"/>
                      <a:pt x="116" y="8"/>
                    </a:cubicBezTo>
                    <a:cubicBezTo>
                      <a:pt x="117" y="8"/>
                      <a:pt x="120" y="8"/>
                      <a:pt x="121" y="9"/>
                    </a:cubicBezTo>
                    <a:cubicBezTo>
                      <a:pt x="122" y="9"/>
                      <a:pt x="122" y="12"/>
                      <a:pt x="123" y="13"/>
                    </a:cubicBezTo>
                    <a:cubicBezTo>
                      <a:pt x="124" y="14"/>
                      <a:pt x="128" y="12"/>
                      <a:pt x="130" y="13"/>
                    </a:cubicBezTo>
                    <a:cubicBezTo>
                      <a:pt x="131" y="14"/>
                      <a:pt x="132" y="16"/>
                      <a:pt x="133" y="17"/>
                    </a:cubicBezTo>
                    <a:cubicBezTo>
                      <a:pt x="134" y="17"/>
                      <a:pt x="135" y="19"/>
                      <a:pt x="136" y="19"/>
                    </a:cubicBezTo>
                    <a:cubicBezTo>
                      <a:pt x="138" y="20"/>
                      <a:pt x="141" y="19"/>
                      <a:pt x="142" y="19"/>
                    </a:cubicBezTo>
                    <a:cubicBezTo>
                      <a:pt x="145" y="18"/>
                      <a:pt x="149" y="17"/>
                      <a:pt x="151" y="16"/>
                    </a:cubicBezTo>
                    <a:cubicBezTo>
                      <a:pt x="152" y="16"/>
                      <a:pt x="154" y="13"/>
                      <a:pt x="155" y="13"/>
                    </a:cubicBezTo>
                    <a:cubicBezTo>
                      <a:pt x="156" y="12"/>
                      <a:pt x="159" y="13"/>
                      <a:pt x="160" y="14"/>
                    </a:cubicBezTo>
                    <a:cubicBezTo>
                      <a:pt x="161" y="14"/>
                      <a:pt x="164" y="16"/>
                      <a:pt x="166" y="17"/>
                    </a:cubicBezTo>
                    <a:cubicBezTo>
                      <a:pt x="167" y="17"/>
                      <a:pt x="169" y="15"/>
                      <a:pt x="170" y="15"/>
                    </a:cubicBezTo>
                    <a:cubicBezTo>
                      <a:pt x="171" y="15"/>
                      <a:pt x="173" y="16"/>
                      <a:pt x="174" y="17"/>
                    </a:cubicBezTo>
                    <a:cubicBezTo>
                      <a:pt x="175" y="17"/>
                      <a:pt x="177" y="19"/>
                      <a:pt x="178" y="19"/>
                    </a:cubicBezTo>
                    <a:cubicBezTo>
                      <a:pt x="180" y="19"/>
                      <a:pt x="183" y="19"/>
                      <a:pt x="185" y="18"/>
                    </a:cubicBezTo>
                    <a:cubicBezTo>
                      <a:pt x="185" y="18"/>
                      <a:pt x="186" y="17"/>
                      <a:pt x="187" y="16"/>
                    </a:cubicBezTo>
                    <a:cubicBezTo>
                      <a:pt x="188" y="16"/>
                      <a:pt x="189" y="18"/>
                      <a:pt x="190" y="18"/>
                    </a:cubicBezTo>
                    <a:cubicBezTo>
                      <a:pt x="192" y="18"/>
                      <a:pt x="195" y="19"/>
                      <a:pt x="197" y="20"/>
                    </a:cubicBezTo>
                    <a:cubicBezTo>
                      <a:pt x="198" y="20"/>
                      <a:pt x="199" y="22"/>
                      <a:pt x="200" y="23"/>
                    </a:cubicBezTo>
                    <a:cubicBezTo>
                      <a:pt x="201" y="23"/>
                      <a:pt x="202" y="24"/>
                      <a:pt x="202" y="24"/>
                    </a:cubicBezTo>
                    <a:cubicBezTo>
                      <a:pt x="203" y="25"/>
                      <a:pt x="203" y="27"/>
                      <a:pt x="202" y="28"/>
                    </a:cubicBezTo>
                    <a:cubicBezTo>
                      <a:pt x="202" y="31"/>
                      <a:pt x="201" y="37"/>
                      <a:pt x="199" y="38"/>
                    </a:cubicBezTo>
                    <a:cubicBezTo>
                      <a:pt x="198" y="39"/>
                      <a:pt x="196" y="39"/>
                      <a:pt x="195" y="39"/>
                    </a:cubicBezTo>
                    <a:cubicBezTo>
                      <a:pt x="193" y="40"/>
                      <a:pt x="191" y="42"/>
                      <a:pt x="190" y="43"/>
                    </a:cubicBezTo>
                    <a:cubicBezTo>
                      <a:pt x="189" y="44"/>
                      <a:pt x="189" y="46"/>
                      <a:pt x="188" y="47"/>
                    </a:cubicBezTo>
                    <a:cubicBezTo>
                      <a:pt x="187" y="47"/>
                      <a:pt x="185" y="48"/>
                      <a:pt x="185" y="48"/>
                    </a:cubicBezTo>
                    <a:cubicBezTo>
                      <a:pt x="183" y="49"/>
                      <a:pt x="181" y="51"/>
                      <a:pt x="180" y="52"/>
                    </a:cubicBezTo>
                    <a:cubicBezTo>
                      <a:pt x="179" y="53"/>
                      <a:pt x="178" y="55"/>
                      <a:pt x="177" y="56"/>
                    </a:cubicBezTo>
                    <a:cubicBezTo>
                      <a:pt x="176" y="56"/>
                      <a:pt x="174" y="56"/>
                      <a:pt x="173" y="57"/>
                    </a:cubicBezTo>
                    <a:cubicBezTo>
                      <a:pt x="172" y="57"/>
                      <a:pt x="170" y="58"/>
                      <a:pt x="170" y="59"/>
                    </a:cubicBezTo>
                    <a:cubicBezTo>
                      <a:pt x="169" y="61"/>
                      <a:pt x="169" y="64"/>
                      <a:pt x="168" y="66"/>
                    </a:cubicBezTo>
                    <a:cubicBezTo>
                      <a:pt x="168" y="67"/>
                      <a:pt x="167" y="69"/>
                      <a:pt x="166" y="69"/>
                    </a:cubicBezTo>
                    <a:cubicBezTo>
                      <a:pt x="165" y="70"/>
                      <a:pt x="162" y="71"/>
                      <a:pt x="161" y="72"/>
                    </a:cubicBezTo>
                    <a:cubicBezTo>
                      <a:pt x="160" y="72"/>
                      <a:pt x="159" y="71"/>
                      <a:pt x="158" y="71"/>
                    </a:cubicBezTo>
                    <a:cubicBezTo>
                      <a:pt x="157" y="72"/>
                      <a:pt x="156" y="75"/>
                      <a:pt x="157" y="76"/>
                    </a:cubicBezTo>
                    <a:cubicBezTo>
                      <a:pt x="157" y="77"/>
                      <a:pt x="160" y="78"/>
                      <a:pt x="161" y="79"/>
                    </a:cubicBezTo>
                    <a:cubicBezTo>
                      <a:pt x="162" y="80"/>
                      <a:pt x="164" y="82"/>
                      <a:pt x="164" y="83"/>
                    </a:cubicBezTo>
                    <a:cubicBezTo>
                      <a:pt x="164" y="84"/>
                      <a:pt x="162" y="86"/>
                      <a:pt x="162" y="87"/>
                    </a:cubicBezTo>
                    <a:cubicBezTo>
                      <a:pt x="162" y="88"/>
                      <a:pt x="164" y="90"/>
                      <a:pt x="165" y="91"/>
                    </a:cubicBezTo>
                    <a:cubicBezTo>
                      <a:pt x="165" y="92"/>
                      <a:pt x="168" y="92"/>
                      <a:pt x="168" y="91"/>
                    </a:cubicBezTo>
                    <a:cubicBezTo>
                      <a:pt x="170" y="91"/>
                      <a:pt x="169" y="86"/>
                      <a:pt x="171" y="85"/>
                    </a:cubicBezTo>
                    <a:cubicBezTo>
                      <a:pt x="172" y="84"/>
                      <a:pt x="175" y="85"/>
                      <a:pt x="177" y="85"/>
                    </a:cubicBezTo>
                    <a:cubicBezTo>
                      <a:pt x="178" y="86"/>
                      <a:pt x="180" y="89"/>
                      <a:pt x="181" y="90"/>
                    </a:cubicBezTo>
                    <a:cubicBezTo>
                      <a:pt x="183" y="91"/>
                      <a:pt x="187" y="90"/>
                      <a:pt x="189" y="91"/>
                    </a:cubicBezTo>
                    <a:cubicBezTo>
                      <a:pt x="190" y="92"/>
                      <a:pt x="192" y="94"/>
                      <a:pt x="193" y="95"/>
                    </a:cubicBezTo>
                    <a:cubicBezTo>
                      <a:pt x="193" y="96"/>
                      <a:pt x="195" y="97"/>
                      <a:pt x="196" y="97"/>
                    </a:cubicBezTo>
                    <a:cubicBezTo>
                      <a:pt x="197" y="98"/>
                      <a:pt x="199" y="97"/>
                      <a:pt x="200" y="98"/>
                    </a:cubicBezTo>
                    <a:cubicBezTo>
                      <a:pt x="201" y="99"/>
                      <a:pt x="200" y="102"/>
                      <a:pt x="199" y="103"/>
                    </a:cubicBezTo>
                    <a:cubicBezTo>
                      <a:pt x="199" y="105"/>
                      <a:pt x="198" y="109"/>
                      <a:pt x="197" y="111"/>
                    </a:cubicBezTo>
                    <a:cubicBezTo>
                      <a:pt x="196" y="113"/>
                      <a:pt x="193" y="116"/>
                      <a:pt x="192" y="117"/>
                    </a:cubicBezTo>
                    <a:cubicBezTo>
                      <a:pt x="191" y="118"/>
                      <a:pt x="188" y="118"/>
                      <a:pt x="187" y="118"/>
                    </a:cubicBezTo>
                    <a:cubicBezTo>
                      <a:pt x="186" y="119"/>
                      <a:pt x="182" y="119"/>
                      <a:pt x="182" y="121"/>
                    </a:cubicBezTo>
                    <a:cubicBezTo>
                      <a:pt x="181" y="122"/>
                      <a:pt x="183" y="124"/>
                      <a:pt x="182" y="125"/>
                    </a:cubicBezTo>
                    <a:cubicBezTo>
                      <a:pt x="182" y="126"/>
                      <a:pt x="180" y="127"/>
                      <a:pt x="180" y="127"/>
                    </a:cubicBezTo>
                    <a:cubicBezTo>
                      <a:pt x="179" y="128"/>
                      <a:pt x="181" y="131"/>
                      <a:pt x="180" y="132"/>
                    </a:cubicBezTo>
                    <a:cubicBezTo>
                      <a:pt x="180" y="133"/>
                      <a:pt x="178" y="134"/>
                      <a:pt x="178" y="134"/>
                    </a:cubicBezTo>
                    <a:cubicBezTo>
                      <a:pt x="177" y="135"/>
                      <a:pt x="178" y="138"/>
                      <a:pt x="179" y="139"/>
                    </a:cubicBezTo>
                    <a:cubicBezTo>
                      <a:pt x="180" y="140"/>
                      <a:pt x="184" y="141"/>
                      <a:pt x="185" y="140"/>
                    </a:cubicBezTo>
                    <a:cubicBezTo>
                      <a:pt x="186" y="140"/>
                      <a:pt x="186" y="138"/>
                      <a:pt x="187" y="138"/>
                    </a:cubicBezTo>
                    <a:cubicBezTo>
                      <a:pt x="188" y="137"/>
                      <a:pt x="191" y="137"/>
                      <a:pt x="192" y="138"/>
                    </a:cubicBezTo>
                    <a:cubicBezTo>
                      <a:pt x="193" y="138"/>
                      <a:pt x="196" y="138"/>
                      <a:pt x="196" y="139"/>
                    </a:cubicBezTo>
                    <a:cubicBezTo>
                      <a:pt x="197" y="140"/>
                      <a:pt x="198" y="142"/>
                      <a:pt x="198" y="143"/>
                    </a:cubicBezTo>
                    <a:cubicBezTo>
                      <a:pt x="199" y="145"/>
                      <a:pt x="199" y="149"/>
                      <a:pt x="198" y="151"/>
                    </a:cubicBezTo>
                    <a:cubicBezTo>
                      <a:pt x="197" y="152"/>
                      <a:pt x="195" y="153"/>
                      <a:pt x="194" y="154"/>
                    </a:cubicBezTo>
                    <a:cubicBezTo>
                      <a:pt x="193" y="156"/>
                      <a:pt x="192" y="159"/>
                      <a:pt x="192" y="161"/>
                    </a:cubicBezTo>
                    <a:cubicBezTo>
                      <a:pt x="191" y="162"/>
                      <a:pt x="190" y="164"/>
                      <a:pt x="190" y="165"/>
                    </a:cubicBezTo>
                    <a:cubicBezTo>
                      <a:pt x="190" y="166"/>
                      <a:pt x="191" y="168"/>
                      <a:pt x="192" y="169"/>
                    </a:cubicBezTo>
                    <a:cubicBezTo>
                      <a:pt x="194" y="170"/>
                      <a:pt x="199" y="169"/>
                      <a:pt x="201" y="170"/>
                    </a:cubicBezTo>
                    <a:cubicBezTo>
                      <a:pt x="202" y="170"/>
                      <a:pt x="205" y="172"/>
                      <a:pt x="206" y="174"/>
                    </a:cubicBezTo>
                    <a:cubicBezTo>
                      <a:pt x="207" y="175"/>
                      <a:pt x="207" y="178"/>
                      <a:pt x="208" y="179"/>
                    </a:cubicBezTo>
                    <a:cubicBezTo>
                      <a:pt x="209" y="180"/>
                      <a:pt x="212" y="181"/>
                      <a:pt x="213" y="181"/>
                    </a:cubicBezTo>
                    <a:cubicBezTo>
                      <a:pt x="214" y="182"/>
                      <a:pt x="217" y="184"/>
                      <a:pt x="218" y="185"/>
                    </a:cubicBezTo>
                    <a:cubicBezTo>
                      <a:pt x="218" y="186"/>
                      <a:pt x="219" y="188"/>
                      <a:pt x="219" y="189"/>
                    </a:cubicBezTo>
                    <a:cubicBezTo>
                      <a:pt x="220" y="191"/>
                      <a:pt x="222" y="194"/>
                      <a:pt x="224" y="195"/>
                    </a:cubicBezTo>
                    <a:cubicBezTo>
                      <a:pt x="225" y="195"/>
                      <a:pt x="227" y="195"/>
                      <a:pt x="228" y="196"/>
                    </a:cubicBezTo>
                    <a:cubicBezTo>
                      <a:pt x="229" y="197"/>
                      <a:pt x="229" y="201"/>
                      <a:pt x="229" y="202"/>
                    </a:cubicBezTo>
                    <a:cubicBezTo>
                      <a:pt x="230" y="203"/>
                      <a:pt x="233" y="206"/>
                      <a:pt x="234" y="207"/>
                    </a:cubicBezTo>
                    <a:cubicBezTo>
                      <a:pt x="236" y="208"/>
                      <a:pt x="240" y="207"/>
                      <a:pt x="242" y="209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9" name="Freeform 19">
                <a:extLst>
                  <a:ext uri="{FF2B5EF4-FFF2-40B4-BE49-F238E27FC236}">
                    <a16:creationId xmlns:a16="http://schemas.microsoft.com/office/drawing/2014/main" id="{1F49E05D-D94F-BCB9-1348-2E1D6C07A6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3775" y="889000"/>
                <a:ext cx="531812" cy="549275"/>
              </a:xfrm>
              <a:custGeom>
                <a:avLst/>
                <a:gdLst/>
                <a:ahLst/>
                <a:cxnLst>
                  <a:cxn ang="0">
                    <a:pos x="281" y="98"/>
                  </a:cxn>
                  <a:cxn ang="0">
                    <a:pos x="245" y="96"/>
                  </a:cxn>
                  <a:cxn ang="0">
                    <a:pos x="225" y="118"/>
                  </a:cxn>
                  <a:cxn ang="0">
                    <a:pos x="221" y="136"/>
                  </a:cxn>
                  <a:cxn ang="0">
                    <a:pos x="211" y="168"/>
                  </a:cxn>
                  <a:cxn ang="0">
                    <a:pos x="227" y="202"/>
                  </a:cxn>
                  <a:cxn ang="0">
                    <a:pos x="197" y="219"/>
                  </a:cxn>
                  <a:cxn ang="0">
                    <a:pos x="179" y="251"/>
                  </a:cxn>
                  <a:cxn ang="0">
                    <a:pos x="157" y="236"/>
                  </a:cxn>
                  <a:cxn ang="0">
                    <a:pos x="155" y="255"/>
                  </a:cxn>
                  <a:cxn ang="0">
                    <a:pos x="129" y="269"/>
                  </a:cxn>
                  <a:cxn ang="0">
                    <a:pos x="117" y="304"/>
                  </a:cxn>
                  <a:cxn ang="0">
                    <a:pos x="89" y="301"/>
                  </a:cxn>
                  <a:cxn ang="0">
                    <a:pos x="76" y="294"/>
                  </a:cxn>
                  <a:cxn ang="0">
                    <a:pos x="58" y="283"/>
                  </a:cxn>
                  <a:cxn ang="0">
                    <a:pos x="37" y="288"/>
                  </a:cxn>
                  <a:cxn ang="0">
                    <a:pos x="14" y="268"/>
                  </a:cxn>
                  <a:cxn ang="0">
                    <a:pos x="8" y="237"/>
                  </a:cxn>
                  <a:cxn ang="0">
                    <a:pos x="24" y="182"/>
                  </a:cxn>
                  <a:cxn ang="0">
                    <a:pos x="17" y="160"/>
                  </a:cxn>
                  <a:cxn ang="0">
                    <a:pos x="31" y="150"/>
                  </a:cxn>
                  <a:cxn ang="0">
                    <a:pos x="14" y="134"/>
                  </a:cxn>
                  <a:cxn ang="0">
                    <a:pos x="16" y="125"/>
                  </a:cxn>
                  <a:cxn ang="0">
                    <a:pos x="20" y="109"/>
                  </a:cxn>
                  <a:cxn ang="0">
                    <a:pos x="5" y="106"/>
                  </a:cxn>
                  <a:cxn ang="0">
                    <a:pos x="5" y="90"/>
                  </a:cxn>
                  <a:cxn ang="0">
                    <a:pos x="8" y="74"/>
                  </a:cxn>
                  <a:cxn ang="0">
                    <a:pos x="14" y="57"/>
                  </a:cxn>
                  <a:cxn ang="0">
                    <a:pos x="32" y="53"/>
                  </a:cxn>
                  <a:cxn ang="0">
                    <a:pos x="47" y="58"/>
                  </a:cxn>
                  <a:cxn ang="0">
                    <a:pos x="54" y="65"/>
                  </a:cxn>
                  <a:cxn ang="0">
                    <a:pos x="75" y="73"/>
                  </a:cxn>
                  <a:cxn ang="0">
                    <a:pos x="99" y="69"/>
                  </a:cxn>
                  <a:cxn ang="0">
                    <a:pos x="105" y="49"/>
                  </a:cxn>
                  <a:cxn ang="0">
                    <a:pos x="118" y="30"/>
                  </a:cxn>
                  <a:cxn ang="0">
                    <a:pos x="140" y="25"/>
                  </a:cxn>
                  <a:cxn ang="0">
                    <a:pos x="155" y="26"/>
                  </a:cxn>
                  <a:cxn ang="0">
                    <a:pos x="168" y="22"/>
                  </a:cxn>
                  <a:cxn ang="0">
                    <a:pos x="191" y="23"/>
                  </a:cxn>
                  <a:cxn ang="0">
                    <a:pos x="216" y="23"/>
                  </a:cxn>
                  <a:cxn ang="0">
                    <a:pos x="240" y="9"/>
                  </a:cxn>
                  <a:cxn ang="0">
                    <a:pos x="261" y="1"/>
                  </a:cxn>
                  <a:cxn ang="0">
                    <a:pos x="272" y="10"/>
                  </a:cxn>
                  <a:cxn ang="0">
                    <a:pos x="259" y="16"/>
                  </a:cxn>
                  <a:cxn ang="0">
                    <a:pos x="259" y="29"/>
                  </a:cxn>
                  <a:cxn ang="0">
                    <a:pos x="263" y="40"/>
                  </a:cxn>
                  <a:cxn ang="0">
                    <a:pos x="278" y="43"/>
                  </a:cxn>
                  <a:cxn ang="0">
                    <a:pos x="280" y="57"/>
                  </a:cxn>
                  <a:cxn ang="0">
                    <a:pos x="294" y="70"/>
                  </a:cxn>
                </a:cxnLst>
                <a:rect l="0" t="0" r="r" b="b"/>
                <a:pathLst>
                  <a:path w="300" h="311">
                    <a:moveTo>
                      <a:pt x="300" y="78"/>
                    </a:moveTo>
                    <a:cubicBezTo>
                      <a:pt x="298" y="80"/>
                      <a:pt x="294" y="82"/>
                      <a:pt x="294" y="84"/>
                    </a:cubicBezTo>
                    <a:cubicBezTo>
                      <a:pt x="292" y="87"/>
                      <a:pt x="293" y="95"/>
                      <a:pt x="290" y="97"/>
                    </a:cubicBezTo>
                    <a:cubicBezTo>
                      <a:pt x="289" y="99"/>
                      <a:pt x="283" y="97"/>
                      <a:pt x="281" y="98"/>
                    </a:cubicBezTo>
                    <a:cubicBezTo>
                      <a:pt x="279" y="99"/>
                      <a:pt x="275" y="102"/>
                      <a:pt x="273" y="103"/>
                    </a:cubicBezTo>
                    <a:cubicBezTo>
                      <a:pt x="271" y="103"/>
                      <a:pt x="266" y="102"/>
                      <a:pt x="264" y="101"/>
                    </a:cubicBezTo>
                    <a:cubicBezTo>
                      <a:pt x="261" y="100"/>
                      <a:pt x="258" y="95"/>
                      <a:pt x="255" y="94"/>
                    </a:cubicBezTo>
                    <a:cubicBezTo>
                      <a:pt x="253" y="93"/>
                      <a:pt x="247" y="95"/>
                      <a:pt x="245" y="96"/>
                    </a:cubicBezTo>
                    <a:cubicBezTo>
                      <a:pt x="244" y="98"/>
                      <a:pt x="243" y="102"/>
                      <a:pt x="242" y="104"/>
                    </a:cubicBezTo>
                    <a:cubicBezTo>
                      <a:pt x="241" y="107"/>
                      <a:pt x="243" y="114"/>
                      <a:pt x="241" y="116"/>
                    </a:cubicBezTo>
                    <a:cubicBezTo>
                      <a:pt x="240" y="118"/>
                      <a:pt x="235" y="119"/>
                      <a:pt x="233" y="119"/>
                    </a:cubicBezTo>
                    <a:cubicBezTo>
                      <a:pt x="231" y="120"/>
                      <a:pt x="227" y="118"/>
                      <a:pt x="225" y="118"/>
                    </a:cubicBezTo>
                    <a:cubicBezTo>
                      <a:pt x="222" y="118"/>
                      <a:pt x="215" y="119"/>
                      <a:pt x="213" y="121"/>
                    </a:cubicBezTo>
                    <a:cubicBezTo>
                      <a:pt x="212" y="122"/>
                      <a:pt x="211" y="125"/>
                      <a:pt x="212" y="126"/>
                    </a:cubicBezTo>
                    <a:cubicBezTo>
                      <a:pt x="212" y="128"/>
                      <a:pt x="217" y="129"/>
                      <a:pt x="218" y="130"/>
                    </a:cubicBezTo>
                    <a:cubicBezTo>
                      <a:pt x="219" y="131"/>
                      <a:pt x="221" y="134"/>
                      <a:pt x="221" y="136"/>
                    </a:cubicBezTo>
                    <a:cubicBezTo>
                      <a:pt x="221" y="139"/>
                      <a:pt x="218" y="143"/>
                      <a:pt x="216" y="145"/>
                    </a:cubicBezTo>
                    <a:cubicBezTo>
                      <a:pt x="215" y="147"/>
                      <a:pt x="210" y="149"/>
                      <a:pt x="209" y="151"/>
                    </a:cubicBezTo>
                    <a:cubicBezTo>
                      <a:pt x="208" y="153"/>
                      <a:pt x="206" y="159"/>
                      <a:pt x="207" y="161"/>
                    </a:cubicBezTo>
                    <a:cubicBezTo>
                      <a:pt x="207" y="163"/>
                      <a:pt x="210" y="167"/>
                      <a:pt x="211" y="168"/>
                    </a:cubicBezTo>
                    <a:cubicBezTo>
                      <a:pt x="213" y="170"/>
                      <a:pt x="219" y="172"/>
                      <a:pt x="222" y="174"/>
                    </a:cubicBezTo>
                    <a:cubicBezTo>
                      <a:pt x="224" y="176"/>
                      <a:pt x="229" y="179"/>
                      <a:pt x="231" y="182"/>
                    </a:cubicBezTo>
                    <a:cubicBezTo>
                      <a:pt x="232" y="184"/>
                      <a:pt x="232" y="190"/>
                      <a:pt x="231" y="192"/>
                    </a:cubicBezTo>
                    <a:cubicBezTo>
                      <a:pt x="231" y="195"/>
                      <a:pt x="228" y="200"/>
                      <a:pt x="227" y="202"/>
                    </a:cubicBezTo>
                    <a:cubicBezTo>
                      <a:pt x="226" y="205"/>
                      <a:pt x="224" y="212"/>
                      <a:pt x="221" y="213"/>
                    </a:cubicBezTo>
                    <a:cubicBezTo>
                      <a:pt x="219" y="214"/>
                      <a:pt x="216" y="213"/>
                      <a:pt x="215" y="213"/>
                    </a:cubicBezTo>
                    <a:cubicBezTo>
                      <a:pt x="211" y="213"/>
                      <a:pt x="205" y="213"/>
                      <a:pt x="202" y="214"/>
                    </a:cubicBezTo>
                    <a:cubicBezTo>
                      <a:pt x="200" y="215"/>
                      <a:pt x="198" y="217"/>
                      <a:pt x="197" y="219"/>
                    </a:cubicBezTo>
                    <a:cubicBezTo>
                      <a:pt x="196" y="221"/>
                      <a:pt x="197" y="225"/>
                      <a:pt x="197" y="227"/>
                    </a:cubicBezTo>
                    <a:cubicBezTo>
                      <a:pt x="196" y="229"/>
                      <a:pt x="196" y="233"/>
                      <a:pt x="196" y="235"/>
                    </a:cubicBezTo>
                    <a:cubicBezTo>
                      <a:pt x="194" y="238"/>
                      <a:pt x="190" y="243"/>
                      <a:pt x="188" y="245"/>
                    </a:cubicBezTo>
                    <a:cubicBezTo>
                      <a:pt x="186" y="247"/>
                      <a:pt x="182" y="251"/>
                      <a:pt x="179" y="251"/>
                    </a:cubicBezTo>
                    <a:cubicBezTo>
                      <a:pt x="178" y="250"/>
                      <a:pt x="175" y="248"/>
                      <a:pt x="174" y="246"/>
                    </a:cubicBezTo>
                    <a:cubicBezTo>
                      <a:pt x="173" y="245"/>
                      <a:pt x="173" y="241"/>
                      <a:pt x="172" y="239"/>
                    </a:cubicBezTo>
                    <a:cubicBezTo>
                      <a:pt x="171" y="238"/>
                      <a:pt x="168" y="236"/>
                      <a:pt x="166" y="235"/>
                    </a:cubicBezTo>
                    <a:cubicBezTo>
                      <a:pt x="164" y="235"/>
                      <a:pt x="159" y="235"/>
                      <a:pt x="157" y="236"/>
                    </a:cubicBezTo>
                    <a:cubicBezTo>
                      <a:pt x="154" y="237"/>
                      <a:pt x="149" y="240"/>
                      <a:pt x="148" y="243"/>
                    </a:cubicBezTo>
                    <a:cubicBezTo>
                      <a:pt x="148" y="245"/>
                      <a:pt x="148" y="248"/>
                      <a:pt x="149" y="249"/>
                    </a:cubicBezTo>
                    <a:cubicBezTo>
                      <a:pt x="150" y="250"/>
                      <a:pt x="154" y="248"/>
                      <a:pt x="155" y="249"/>
                    </a:cubicBezTo>
                    <a:cubicBezTo>
                      <a:pt x="156" y="251"/>
                      <a:pt x="155" y="254"/>
                      <a:pt x="155" y="255"/>
                    </a:cubicBezTo>
                    <a:cubicBezTo>
                      <a:pt x="154" y="257"/>
                      <a:pt x="151" y="259"/>
                      <a:pt x="149" y="259"/>
                    </a:cubicBezTo>
                    <a:cubicBezTo>
                      <a:pt x="148" y="259"/>
                      <a:pt x="146" y="258"/>
                      <a:pt x="145" y="258"/>
                    </a:cubicBezTo>
                    <a:cubicBezTo>
                      <a:pt x="143" y="258"/>
                      <a:pt x="139" y="259"/>
                      <a:pt x="137" y="260"/>
                    </a:cubicBezTo>
                    <a:cubicBezTo>
                      <a:pt x="135" y="262"/>
                      <a:pt x="130" y="266"/>
                      <a:pt x="129" y="269"/>
                    </a:cubicBezTo>
                    <a:cubicBezTo>
                      <a:pt x="128" y="271"/>
                      <a:pt x="129" y="276"/>
                      <a:pt x="128" y="279"/>
                    </a:cubicBezTo>
                    <a:cubicBezTo>
                      <a:pt x="128" y="282"/>
                      <a:pt x="128" y="289"/>
                      <a:pt x="126" y="292"/>
                    </a:cubicBezTo>
                    <a:cubicBezTo>
                      <a:pt x="125" y="293"/>
                      <a:pt x="122" y="294"/>
                      <a:pt x="121" y="295"/>
                    </a:cubicBezTo>
                    <a:cubicBezTo>
                      <a:pt x="119" y="297"/>
                      <a:pt x="118" y="302"/>
                      <a:pt x="117" y="304"/>
                    </a:cubicBezTo>
                    <a:cubicBezTo>
                      <a:pt x="115" y="306"/>
                      <a:pt x="111" y="310"/>
                      <a:pt x="108" y="310"/>
                    </a:cubicBezTo>
                    <a:cubicBezTo>
                      <a:pt x="106" y="311"/>
                      <a:pt x="102" y="309"/>
                      <a:pt x="100" y="308"/>
                    </a:cubicBezTo>
                    <a:cubicBezTo>
                      <a:pt x="98" y="307"/>
                      <a:pt x="97" y="303"/>
                      <a:pt x="95" y="302"/>
                    </a:cubicBezTo>
                    <a:cubicBezTo>
                      <a:pt x="94" y="301"/>
                      <a:pt x="90" y="300"/>
                      <a:pt x="89" y="301"/>
                    </a:cubicBezTo>
                    <a:cubicBezTo>
                      <a:pt x="87" y="302"/>
                      <a:pt x="87" y="307"/>
                      <a:pt x="85" y="308"/>
                    </a:cubicBezTo>
                    <a:cubicBezTo>
                      <a:pt x="83" y="309"/>
                      <a:pt x="79" y="309"/>
                      <a:pt x="77" y="308"/>
                    </a:cubicBezTo>
                    <a:cubicBezTo>
                      <a:pt x="75" y="307"/>
                      <a:pt x="73" y="302"/>
                      <a:pt x="73" y="300"/>
                    </a:cubicBezTo>
                    <a:cubicBezTo>
                      <a:pt x="73" y="298"/>
                      <a:pt x="75" y="296"/>
                      <a:pt x="76" y="294"/>
                    </a:cubicBezTo>
                    <a:cubicBezTo>
                      <a:pt x="76" y="292"/>
                      <a:pt x="77" y="287"/>
                      <a:pt x="75" y="285"/>
                    </a:cubicBezTo>
                    <a:cubicBezTo>
                      <a:pt x="74" y="283"/>
                      <a:pt x="67" y="283"/>
                      <a:pt x="65" y="283"/>
                    </a:cubicBezTo>
                    <a:cubicBezTo>
                      <a:pt x="63" y="283"/>
                      <a:pt x="61" y="284"/>
                      <a:pt x="59" y="284"/>
                    </a:cubicBezTo>
                    <a:cubicBezTo>
                      <a:pt x="58" y="284"/>
                      <a:pt x="58" y="284"/>
                      <a:pt x="58" y="283"/>
                    </a:cubicBezTo>
                    <a:cubicBezTo>
                      <a:pt x="57" y="282"/>
                      <a:pt x="54" y="279"/>
                      <a:pt x="52" y="278"/>
                    </a:cubicBezTo>
                    <a:cubicBezTo>
                      <a:pt x="50" y="277"/>
                      <a:pt x="46" y="277"/>
                      <a:pt x="44" y="277"/>
                    </a:cubicBezTo>
                    <a:cubicBezTo>
                      <a:pt x="43" y="278"/>
                      <a:pt x="40" y="279"/>
                      <a:pt x="39" y="281"/>
                    </a:cubicBezTo>
                    <a:cubicBezTo>
                      <a:pt x="38" y="282"/>
                      <a:pt x="38" y="286"/>
                      <a:pt x="37" y="288"/>
                    </a:cubicBezTo>
                    <a:cubicBezTo>
                      <a:pt x="36" y="289"/>
                      <a:pt x="32" y="292"/>
                      <a:pt x="30" y="292"/>
                    </a:cubicBezTo>
                    <a:cubicBezTo>
                      <a:pt x="27" y="291"/>
                      <a:pt x="21" y="286"/>
                      <a:pt x="19" y="283"/>
                    </a:cubicBezTo>
                    <a:cubicBezTo>
                      <a:pt x="18" y="282"/>
                      <a:pt x="16" y="278"/>
                      <a:pt x="16" y="276"/>
                    </a:cubicBezTo>
                    <a:cubicBezTo>
                      <a:pt x="15" y="274"/>
                      <a:pt x="15" y="270"/>
                      <a:pt x="14" y="268"/>
                    </a:cubicBezTo>
                    <a:cubicBezTo>
                      <a:pt x="14" y="265"/>
                      <a:pt x="13" y="260"/>
                      <a:pt x="12" y="258"/>
                    </a:cubicBezTo>
                    <a:cubicBezTo>
                      <a:pt x="11" y="257"/>
                      <a:pt x="8" y="255"/>
                      <a:pt x="7" y="254"/>
                    </a:cubicBezTo>
                    <a:cubicBezTo>
                      <a:pt x="6" y="252"/>
                      <a:pt x="5" y="250"/>
                      <a:pt x="5" y="248"/>
                    </a:cubicBezTo>
                    <a:cubicBezTo>
                      <a:pt x="4" y="245"/>
                      <a:pt x="6" y="240"/>
                      <a:pt x="8" y="237"/>
                    </a:cubicBezTo>
                    <a:cubicBezTo>
                      <a:pt x="9" y="235"/>
                      <a:pt x="12" y="231"/>
                      <a:pt x="14" y="229"/>
                    </a:cubicBezTo>
                    <a:cubicBezTo>
                      <a:pt x="15" y="225"/>
                      <a:pt x="18" y="218"/>
                      <a:pt x="20" y="214"/>
                    </a:cubicBezTo>
                    <a:cubicBezTo>
                      <a:pt x="21" y="211"/>
                      <a:pt x="24" y="204"/>
                      <a:pt x="25" y="201"/>
                    </a:cubicBezTo>
                    <a:cubicBezTo>
                      <a:pt x="25" y="196"/>
                      <a:pt x="24" y="187"/>
                      <a:pt x="24" y="182"/>
                    </a:cubicBezTo>
                    <a:cubicBezTo>
                      <a:pt x="24" y="180"/>
                      <a:pt x="26" y="174"/>
                      <a:pt x="25" y="172"/>
                    </a:cubicBezTo>
                    <a:cubicBezTo>
                      <a:pt x="23" y="170"/>
                      <a:pt x="18" y="172"/>
                      <a:pt x="16" y="171"/>
                    </a:cubicBezTo>
                    <a:cubicBezTo>
                      <a:pt x="15" y="170"/>
                      <a:pt x="13" y="167"/>
                      <a:pt x="13" y="166"/>
                    </a:cubicBezTo>
                    <a:cubicBezTo>
                      <a:pt x="13" y="164"/>
                      <a:pt x="15" y="161"/>
                      <a:pt x="17" y="160"/>
                    </a:cubicBezTo>
                    <a:cubicBezTo>
                      <a:pt x="19" y="158"/>
                      <a:pt x="25" y="158"/>
                      <a:pt x="27" y="158"/>
                    </a:cubicBezTo>
                    <a:cubicBezTo>
                      <a:pt x="29" y="158"/>
                      <a:pt x="31" y="161"/>
                      <a:pt x="33" y="161"/>
                    </a:cubicBezTo>
                    <a:cubicBezTo>
                      <a:pt x="34" y="160"/>
                      <a:pt x="34" y="157"/>
                      <a:pt x="34" y="155"/>
                    </a:cubicBezTo>
                    <a:cubicBezTo>
                      <a:pt x="34" y="154"/>
                      <a:pt x="31" y="152"/>
                      <a:pt x="31" y="150"/>
                    </a:cubicBezTo>
                    <a:cubicBezTo>
                      <a:pt x="31" y="149"/>
                      <a:pt x="32" y="146"/>
                      <a:pt x="32" y="144"/>
                    </a:cubicBezTo>
                    <a:cubicBezTo>
                      <a:pt x="32" y="142"/>
                      <a:pt x="31" y="139"/>
                      <a:pt x="30" y="137"/>
                    </a:cubicBezTo>
                    <a:cubicBezTo>
                      <a:pt x="29" y="135"/>
                      <a:pt x="25" y="132"/>
                      <a:pt x="23" y="132"/>
                    </a:cubicBezTo>
                    <a:cubicBezTo>
                      <a:pt x="21" y="131"/>
                      <a:pt x="16" y="135"/>
                      <a:pt x="14" y="134"/>
                    </a:cubicBezTo>
                    <a:cubicBezTo>
                      <a:pt x="13" y="133"/>
                      <a:pt x="12" y="130"/>
                      <a:pt x="12" y="129"/>
                    </a:cubicBezTo>
                    <a:cubicBezTo>
                      <a:pt x="12" y="128"/>
                      <a:pt x="12" y="128"/>
                      <a:pt x="12" y="127"/>
                    </a:cubicBezTo>
                    <a:cubicBezTo>
                      <a:pt x="13" y="127"/>
                      <a:pt x="14" y="128"/>
                      <a:pt x="14" y="127"/>
                    </a:cubicBezTo>
                    <a:cubicBezTo>
                      <a:pt x="15" y="127"/>
                      <a:pt x="16" y="126"/>
                      <a:pt x="16" y="125"/>
                    </a:cubicBezTo>
                    <a:cubicBezTo>
                      <a:pt x="16" y="124"/>
                      <a:pt x="15" y="123"/>
                      <a:pt x="15" y="122"/>
                    </a:cubicBezTo>
                    <a:cubicBezTo>
                      <a:pt x="15" y="120"/>
                      <a:pt x="16" y="118"/>
                      <a:pt x="17" y="116"/>
                    </a:cubicBezTo>
                    <a:cubicBezTo>
                      <a:pt x="18" y="115"/>
                      <a:pt x="19" y="114"/>
                      <a:pt x="20" y="113"/>
                    </a:cubicBezTo>
                    <a:cubicBezTo>
                      <a:pt x="20" y="112"/>
                      <a:pt x="20" y="110"/>
                      <a:pt x="20" y="109"/>
                    </a:cubicBezTo>
                    <a:cubicBezTo>
                      <a:pt x="19" y="108"/>
                      <a:pt x="18" y="107"/>
                      <a:pt x="17" y="107"/>
                    </a:cubicBezTo>
                    <a:cubicBezTo>
                      <a:pt x="16" y="106"/>
                      <a:pt x="15" y="105"/>
                      <a:pt x="15" y="105"/>
                    </a:cubicBezTo>
                    <a:cubicBezTo>
                      <a:pt x="13" y="105"/>
                      <a:pt x="10" y="106"/>
                      <a:pt x="8" y="106"/>
                    </a:cubicBezTo>
                    <a:cubicBezTo>
                      <a:pt x="7" y="106"/>
                      <a:pt x="5" y="106"/>
                      <a:pt x="5" y="106"/>
                    </a:cubicBezTo>
                    <a:cubicBezTo>
                      <a:pt x="4" y="105"/>
                      <a:pt x="3" y="103"/>
                      <a:pt x="2" y="102"/>
                    </a:cubicBezTo>
                    <a:cubicBezTo>
                      <a:pt x="1" y="101"/>
                      <a:pt x="0" y="99"/>
                      <a:pt x="0" y="98"/>
                    </a:cubicBezTo>
                    <a:cubicBezTo>
                      <a:pt x="0" y="96"/>
                      <a:pt x="1" y="93"/>
                      <a:pt x="2" y="92"/>
                    </a:cubicBezTo>
                    <a:cubicBezTo>
                      <a:pt x="3" y="92"/>
                      <a:pt x="5" y="91"/>
                      <a:pt x="5" y="90"/>
                    </a:cubicBezTo>
                    <a:cubicBezTo>
                      <a:pt x="6" y="89"/>
                      <a:pt x="5" y="86"/>
                      <a:pt x="5" y="84"/>
                    </a:cubicBezTo>
                    <a:cubicBezTo>
                      <a:pt x="6" y="83"/>
                      <a:pt x="7" y="82"/>
                      <a:pt x="7" y="81"/>
                    </a:cubicBezTo>
                    <a:cubicBezTo>
                      <a:pt x="8" y="80"/>
                      <a:pt x="10" y="79"/>
                      <a:pt x="10" y="78"/>
                    </a:cubicBezTo>
                    <a:cubicBezTo>
                      <a:pt x="10" y="77"/>
                      <a:pt x="8" y="75"/>
                      <a:pt x="8" y="74"/>
                    </a:cubicBezTo>
                    <a:cubicBezTo>
                      <a:pt x="8" y="74"/>
                      <a:pt x="8" y="72"/>
                      <a:pt x="8" y="71"/>
                    </a:cubicBezTo>
                    <a:cubicBezTo>
                      <a:pt x="9" y="70"/>
                      <a:pt x="11" y="69"/>
                      <a:pt x="12" y="68"/>
                    </a:cubicBezTo>
                    <a:cubicBezTo>
                      <a:pt x="13" y="66"/>
                      <a:pt x="14" y="63"/>
                      <a:pt x="14" y="61"/>
                    </a:cubicBezTo>
                    <a:cubicBezTo>
                      <a:pt x="14" y="60"/>
                      <a:pt x="13" y="58"/>
                      <a:pt x="14" y="57"/>
                    </a:cubicBezTo>
                    <a:cubicBezTo>
                      <a:pt x="15" y="56"/>
                      <a:pt x="18" y="55"/>
                      <a:pt x="20" y="55"/>
                    </a:cubicBezTo>
                    <a:cubicBezTo>
                      <a:pt x="21" y="55"/>
                      <a:pt x="24" y="56"/>
                      <a:pt x="25" y="56"/>
                    </a:cubicBezTo>
                    <a:cubicBezTo>
                      <a:pt x="26" y="57"/>
                      <a:pt x="28" y="57"/>
                      <a:pt x="29" y="56"/>
                    </a:cubicBezTo>
                    <a:cubicBezTo>
                      <a:pt x="30" y="56"/>
                      <a:pt x="31" y="54"/>
                      <a:pt x="32" y="53"/>
                    </a:cubicBezTo>
                    <a:cubicBezTo>
                      <a:pt x="33" y="52"/>
                      <a:pt x="36" y="51"/>
                      <a:pt x="37" y="51"/>
                    </a:cubicBezTo>
                    <a:cubicBezTo>
                      <a:pt x="38" y="50"/>
                      <a:pt x="41" y="51"/>
                      <a:pt x="42" y="51"/>
                    </a:cubicBezTo>
                    <a:cubicBezTo>
                      <a:pt x="43" y="52"/>
                      <a:pt x="44" y="53"/>
                      <a:pt x="44" y="54"/>
                    </a:cubicBezTo>
                    <a:cubicBezTo>
                      <a:pt x="45" y="55"/>
                      <a:pt x="46" y="57"/>
                      <a:pt x="47" y="58"/>
                    </a:cubicBezTo>
                    <a:cubicBezTo>
                      <a:pt x="48" y="58"/>
                      <a:pt x="50" y="56"/>
                      <a:pt x="51" y="56"/>
                    </a:cubicBezTo>
                    <a:cubicBezTo>
                      <a:pt x="52" y="56"/>
                      <a:pt x="54" y="57"/>
                      <a:pt x="54" y="58"/>
                    </a:cubicBezTo>
                    <a:cubicBezTo>
                      <a:pt x="55" y="58"/>
                      <a:pt x="57" y="61"/>
                      <a:pt x="57" y="62"/>
                    </a:cubicBezTo>
                    <a:cubicBezTo>
                      <a:pt x="57" y="63"/>
                      <a:pt x="54" y="64"/>
                      <a:pt x="54" y="65"/>
                    </a:cubicBezTo>
                    <a:cubicBezTo>
                      <a:pt x="53" y="66"/>
                      <a:pt x="53" y="68"/>
                      <a:pt x="53" y="69"/>
                    </a:cubicBezTo>
                    <a:cubicBezTo>
                      <a:pt x="54" y="70"/>
                      <a:pt x="58" y="71"/>
                      <a:pt x="59" y="72"/>
                    </a:cubicBezTo>
                    <a:cubicBezTo>
                      <a:pt x="61" y="72"/>
                      <a:pt x="64" y="71"/>
                      <a:pt x="65" y="71"/>
                    </a:cubicBezTo>
                    <a:cubicBezTo>
                      <a:pt x="68" y="72"/>
                      <a:pt x="73" y="73"/>
                      <a:pt x="75" y="73"/>
                    </a:cubicBezTo>
                    <a:cubicBezTo>
                      <a:pt x="76" y="74"/>
                      <a:pt x="78" y="74"/>
                      <a:pt x="79" y="74"/>
                    </a:cubicBezTo>
                    <a:cubicBezTo>
                      <a:pt x="81" y="74"/>
                      <a:pt x="85" y="74"/>
                      <a:pt x="86" y="74"/>
                    </a:cubicBezTo>
                    <a:cubicBezTo>
                      <a:pt x="88" y="74"/>
                      <a:pt x="92" y="75"/>
                      <a:pt x="93" y="74"/>
                    </a:cubicBezTo>
                    <a:cubicBezTo>
                      <a:pt x="95" y="73"/>
                      <a:pt x="98" y="70"/>
                      <a:pt x="99" y="69"/>
                    </a:cubicBezTo>
                    <a:cubicBezTo>
                      <a:pt x="100" y="68"/>
                      <a:pt x="101" y="65"/>
                      <a:pt x="102" y="64"/>
                    </a:cubicBezTo>
                    <a:cubicBezTo>
                      <a:pt x="102" y="63"/>
                      <a:pt x="104" y="62"/>
                      <a:pt x="104" y="61"/>
                    </a:cubicBezTo>
                    <a:cubicBezTo>
                      <a:pt x="105" y="60"/>
                      <a:pt x="105" y="56"/>
                      <a:pt x="105" y="54"/>
                    </a:cubicBezTo>
                    <a:cubicBezTo>
                      <a:pt x="106" y="53"/>
                      <a:pt x="105" y="50"/>
                      <a:pt x="105" y="49"/>
                    </a:cubicBezTo>
                    <a:cubicBezTo>
                      <a:pt x="106" y="47"/>
                      <a:pt x="107" y="44"/>
                      <a:pt x="108" y="43"/>
                    </a:cubicBezTo>
                    <a:cubicBezTo>
                      <a:pt x="108" y="42"/>
                      <a:pt x="109" y="39"/>
                      <a:pt x="110" y="37"/>
                    </a:cubicBezTo>
                    <a:cubicBezTo>
                      <a:pt x="111" y="36"/>
                      <a:pt x="114" y="36"/>
                      <a:pt x="116" y="35"/>
                    </a:cubicBezTo>
                    <a:cubicBezTo>
                      <a:pt x="117" y="34"/>
                      <a:pt x="117" y="31"/>
                      <a:pt x="118" y="30"/>
                    </a:cubicBezTo>
                    <a:cubicBezTo>
                      <a:pt x="119" y="30"/>
                      <a:pt x="121" y="31"/>
                      <a:pt x="122" y="31"/>
                    </a:cubicBezTo>
                    <a:cubicBezTo>
                      <a:pt x="124" y="31"/>
                      <a:pt x="127" y="29"/>
                      <a:pt x="128" y="28"/>
                    </a:cubicBezTo>
                    <a:cubicBezTo>
                      <a:pt x="130" y="27"/>
                      <a:pt x="132" y="25"/>
                      <a:pt x="133" y="25"/>
                    </a:cubicBezTo>
                    <a:cubicBezTo>
                      <a:pt x="135" y="24"/>
                      <a:pt x="138" y="25"/>
                      <a:pt x="140" y="25"/>
                    </a:cubicBezTo>
                    <a:cubicBezTo>
                      <a:pt x="141" y="25"/>
                      <a:pt x="144" y="24"/>
                      <a:pt x="145" y="24"/>
                    </a:cubicBezTo>
                    <a:cubicBezTo>
                      <a:pt x="146" y="25"/>
                      <a:pt x="148" y="26"/>
                      <a:pt x="148" y="27"/>
                    </a:cubicBezTo>
                    <a:cubicBezTo>
                      <a:pt x="149" y="27"/>
                      <a:pt x="150" y="28"/>
                      <a:pt x="151" y="28"/>
                    </a:cubicBezTo>
                    <a:cubicBezTo>
                      <a:pt x="152" y="29"/>
                      <a:pt x="153" y="26"/>
                      <a:pt x="155" y="26"/>
                    </a:cubicBezTo>
                    <a:cubicBezTo>
                      <a:pt x="156" y="26"/>
                      <a:pt x="158" y="26"/>
                      <a:pt x="159" y="25"/>
                    </a:cubicBezTo>
                    <a:cubicBezTo>
                      <a:pt x="160" y="25"/>
                      <a:pt x="161" y="21"/>
                      <a:pt x="163" y="20"/>
                    </a:cubicBezTo>
                    <a:cubicBezTo>
                      <a:pt x="163" y="20"/>
                      <a:pt x="165" y="19"/>
                      <a:pt x="166" y="19"/>
                    </a:cubicBezTo>
                    <a:cubicBezTo>
                      <a:pt x="167" y="20"/>
                      <a:pt x="168" y="22"/>
                      <a:pt x="168" y="22"/>
                    </a:cubicBezTo>
                    <a:cubicBezTo>
                      <a:pt x="170" y="23"/>
                      <a:pt x="173" y="24"/>
                      <a:pt x="174" y="24"/>
                    </a:cubicBezTo>
                    <a:cubicBezTo>
                      <a:pt x="176" y="24"/>
                      <a:pt x="178" y="22"/>
                      <a:pt x="179" y="22"/>
                    </a:cubicBezTo>
                    <a:cubicBezTo>
                      <a:pt x="181" y="22"/>
                      <a:pt x="184" y="21"/>
                      <a:pt x="186" y="21"/>
                    </a:cubicBezTo>
                    <a:cubicBezTo>
                      <a:pt x="187" y="22"/>
                      <a:pt x="190" y="23"/>
                      <a:pt x="191" y="23"/>
                    </a:cubicBezTo>
                    <a:cubicBezTo>
                      <a:pt x="193" y="24"/>
                      <a:pt x="196" y="26"/>
                      <a:pt x="198" y="26"/>
                    </a:cubicBezTo>
                    <a:cubicBezTo>
                      <a:pt x="199" y="26"/>
                      <a:pt x="201" y="25"/>
                      <a:pt x="202" y="25"/>
                    </a:cubicBezTo>
                    <a:cubicBezTo>
                      <a:pt x="204" y="25"/>
                      <a:pt x="206" y="25"/>
                      <a:pt x="207" y="25"/>
                    </a:cubicBezTo>
                    <a:cubicBezTo>
                      <a:pt x="210" y="25"/>
                      <a:pt x="214" y="24"/>
                      <a:pt x="216" y="23"/>
                    </a:cubicBezTo>
                    <a:cubicBezTo>
                      <a:pt x="218" y="22"/>
                      <a:pt x="220" y="19"/>
                      <a:pt x="221" y="18"/>
                    </a:cubicBezTo>
                    <a:cubicBezTo>
                      <a:pt x="223" y="17"/>
                      <a:pt x="226" y="16"/>
                      <a:pt x="227" y="15"/>
                    </a:cubicBezTo>
                    <a:cubicBezTo>
                      <a:pt x="229" y="13"/>
                      <a:pt x="231" y="11"/>
                      <a:pt x="233" y="10"/>
                    </a:cubicBezTo>
                    <a:cubicBezTo>
                      <a:pt x="235" y="9"/>
                      <a:pt x="238" y="9"/>
                      <a:pt x="240" y="9"/>
                    </a:cubicBezTo>
                    <a:cubicBezTo>
                      <a:pt x="241" y="9"/>
                      <a:pt x="244" y="9"/>
                      <a:pt x="246" y="9"/>
                    </a:cubicBezTo>
                    <a:cubicBezTo>
                      <a:pt x="247" y="8"/>
                      <a:pt x="249" y="5"/>
                      <a:pt x="250" y="5"/>
                    </a:cubicBezTo>
                    <a:cubicBezTo>
                      <a:pt x="252" y="4"/>
                      <a:pt x="256" y="5"/>
                      <a:pt x="257" y="5"/>
                    </a:cubicBezTo>
                    <a:cubicBezTo>
                      <a:pt x="258" y="4"/>
                      <a:pt x="260" y="2"/>
                      <a:pt x="261" y="1"/>
                    </a:cubicBezTo>
                    <a:cubicBezTo>
                      <a:pt x="262" y="1"/>
                      <a:pt x="266" y="0"/>
                      <a:pt x="268" y="0"/>
                    </a:cubicBezTo>
                    <a:cubicBezTo>
                      <a:pt x="269" y="1"/>
                      <a:pt x="272" y="2"/>
                      <a:pt x="273" y="3"/>
                    </a:cubicBezTo>
                    <a:cubicBezTo>
                      <a:pt x="274" y="4"/>
                      <a:pt x="275" y="7"/>
                      <a:pt x="275" y="8"/>
                    </a:cubicBezTo>
                    <a:cubicBezTo>
                      <a:pt x="274" y="9"/>
                      <a:pt x="273" y="10"/>
                      <a:pt x="272" y="10"/>
                    </a:cubicBezTo>
                    <a:cubicBezTo>
                      <a:pt x="272" y="11"/>
                      <a:pt x="272" y="14"/>
                      <a:pt x="272" y="15"/>
                    </a:cubicBezTo>
                    <a:cubicBezTo>
                      <a:pt x="271" y="16"/>
                      <a:pt x="268" y="17"/>
                      <a:pt x="266" y="17"/>
                    </a:cubicBezTo>
                    <a:cubicBezTo>
                      <a:pt x="265" y="17"/>
                      <a:pt x="264" y="15"/>
                      <a:pt x="263" y="15"/>
                    </a:cubicBezTo>
                    <a:cubicBezTo>
                      <a:pt x="262" y="15"/>
                      <a:pt x="260" y="16"/>
                      <a:pt x="259" y="16"/>
                    </a:cubicBezTo>
                    <a:cubicBezTo>
                      <a:pt x="258" y="17"/>
                      <a:pt x="257" y="19"/>
                      <a:pt x="257" y="20"/>
                    </a:cubicBezTo>
                    <a:cubicBezTo>
                      <a:pt x="256" y="21"/>
                      <a:pt x="255" y="22"/>
                      <a:pt x="255" y="23"/>
                    </a:cubicBezTo>
                    <a:cubicBezTo>
                      <a:pt x="255" y="24"/>
                      <a:pt x="255" y="26"/>
                      <a:pt x="255" y="27"/>
                    </a:cubicBezTo>
                    <a:cubicBezTo>
                      <a:pt x="256" y="28"/>
                      <a:pt x="259" y="28"/>
                      <a:pt x="259" y="29"/>
                    </a:cubicBezTo>
                    <a:cubicBezTo>
                      <a:pt x="260" y="30"/>
                      <a:pt x="260" y="32"/>
                      <a:pt x="260" y="33"/>
                    </a:cubicBezTo>
                    <a:cubicBezTo>
                      <a:pt x="260" y="34"/>
                      <a:pt x="259" y="36"/>
                      <a:pt x="259" y="37"/>
                    </a:cubicBezTo>
                    <a:cubicBezTo>
                      <a:pt x="259" y="38"/>
                      <a:pt x="259" y="39"/>
                      <a:pt x="260" y="40"/>
                    </a:cubicBezTo>
                    <a:cubicBezTo>
                      <a:pt x="261" y="40"/>
                      <a:pt x="263" y="40"/>
                      <a:pt x="263" y="40"/>
                    </a:cubicBezTo>
                    <a:cubicBezTo>
                      <a:pt x="264" y="41"/>
                      <a:pt x="265" y="42"/>
                      <a:pt x="266" y="43"/>
                    </a:cubicBezTo>
                    <a:cubicBezTo>
                      <a:pt x="267" y="43"/>
                      <a:pt x="268" y="45"/>
                      <a:pt x="269" y="45"/>
                    </a:cubicBezTo>
                    <a:cubicBezTo>
                      <a:pt x="270" y="45"/>
                      <a:pt x="272" y="43"/>
                      <a:pt x="273" y="43"/>
                    </a:cubicBezTo>
                    <a:cubicBezTo>
                      <a:pt x="274" y="42"/>
                      <a:pt x="277" y="43"/>
                      <a:pt x="278" y="43"/>
                    </a:cubicBezTo>
                    <a:cubicBezTo>
                      <a:pt x="278" y="44"/>
                      <a:pt x="278" y="46"/>
                      <a:pt x="279" y="46"/>
                    </a:cubicBezTo>
                    <a:cubicBezTo>
                      <a:pt x="280" y="47"/>
                      <a:pt x="282" y="46"/>
                      <a:pt x="282" y="47"/>
                    </a:cubicBezTo>
                    <a:cubicBezTo>
                      <a:pt x="283" y="48"/>
                      <a:pt x="282" y="51"/>
                      <a:pt x="282" y="52"/>
                    </a:cubicBezTo>
                    <a:cubicBezTo>
                      <a:pt x="282" y="54"/>
                      <a:pt x="280" y="56"/>
                      <a:pt x="280" y="57"/>
                    </a:cubicBezTo>
                    <a:cubicBezTo>
                      <a:pt x="279" y="58"/>
                      <a:pt x="279" y="61"/>
                      <a:pt x="279" y="62"/>
                    </a:cubicBezTo>
                    <a:cubicBezTo>
                      <a:pt x="280" y="64"/>
                      <a:pt x="281" y="66"/>
                      <a:pt x="283" y="67"/>
                    </a:cubicBezTo>
                    <a:cubicBezTo>
                      <a:pt x="283" y="67"/>
                      <a:pt x="286" y="67"/>
                      <a:pt x="287" y="67"/>
                    </a:cubicBezTo>
                    <a:cubicBezTo>
                      <a:pt x="289" y="67"/>
                      <a:pt x="292" y="68"/>
                      <a:pt x="294" y="70"/>
                    </a:cubicBezTo>
                    <a:cubicBezTo>
                      <a:pt x="295" y="71"/>
                      <a:pt x="296" y="74"/>
                      <a:pt x="297" y="76"/>
                    </a:cubicBezTo>
                    <a:cubicBezTo>
                      <a:pt x="298" y="76"/>
                      <a:pt x="299" y="77"/>
                      <a:pt x="300" y="78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0" name="Freeform 20">
                <a:extLst>
                  <a:ext uri="{FF2B5EF4-FFF2-40B4-BE49-F238E27FC236}">
                    <a16:creationId xmlns:a16="http://schemas.microsoft.com/office/drawing/2014/main" id="{FE47DACA-03D2-EE87-67C1-32734A1B60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2125" y="1077913"/>
                <a:ext cx="744537" cy="776288"/>
              </a:xfrm>
              <a:custGeom>
                <a:avLst/>
                <a:gdLst/>
                <a:ahLst/>
                <a:cxnLst>
                  <a:cxn ang="0">
                    <a:pos x="328" y="213"/>
                  </a:cxn>
                  <a:cxn ang="0">
                    <a:pos x="332" y="274"/>
                  </a:cxn>
                  <a:cxn ang="0">
                    <a:pos x="358" y="299"/>
                  </a:cxn>
                  <a:cxn ang="0">
                    <a:pos x="401" y="337"/>
                  </a:cxn>
                  <a:cxn ang="0">
                    <a:pos x="412" y="364"/>
                  </a:cxn>
                  <a:cxn ang="0">
                    <a:pos x="337" y="368"/>
                  </a:cxn>
                  <a:cxn ang="0">
                    <a:pos x="271" y="365"/>
                  </a:cxn>
                  <a:cxn ang="0">
                    <a:pos x="235" y="343"/>
                  </a:cxn>
                  <a:cxn ang="0">
                    <a:pos x="191" y="351"/>
                  </a:cxn>
                  <a:cxn ang="0">
                    <a:pos x="140" y="344"/>
                  </a:cxn>
                  <a:cxn ang="0">
                    <a:pos x="134" y="398"/>
                  </a:cxn>
                  <a:cxn ang="0">
                    <a:pos x="119" y="433"/>
                  </a:cxn>
                  <a:cxn ang="0">
                    <a:pos x="103" y="415"/>
                  </a:cxn>
                  <a:cxn ang="0">
                    <a:pos x="80" y="391"/>
                  </a:cxn>
                  <a:cxn ang="0">
                    <a:pos x="65" y="369"/>
                  </a:cxn>
                  <a:cxn ang="0">
                    <a:pos x="49" y="352"/>
                  </a:cxn>
                  <a:cxn ang="0">
                    <a:pos x="15" y="350"/>
                  </a:cxn>
                  <a:cxn ang="0">
                    <a:pos x="7" y="317"/>
                  </a:cxn>
                  <a:cxn ang="0">
                    <a:pos x="15" y="293"/>
                  </a:cxn>
                  <a:cxn ang="0">
                    <a:pos x="35" y="292"/>
                  </a:cxn>
                  <a:cxn ang="0">
                    <a:pos x="44" y="264"/>
                  </a:cxn>
                  <a:cxn ang="0">
                    <a:pos x="18" y="219"/>
                  </a:cxn>
                  <a:cxn ang="0">
                    <a:pos x="6" y="183"/>
                  </a:cxn>
                  <a:cxn ang="0">
                    <a:pos x="27" y="128"/>
                  </a:cxn>
                  <a:cxn ang="0">
                    <a:pos x="39" y="110"/>
                  </a:cxn>
                  <a:cxn ang="0">
                    <a:pos x="59" y="116"/>
                  </a:cxn>
                  <a:cxn ang="0">
                    <a:pos x="51" y="136"/>
                  </a:cxn>
                  <a:cxn ang="0">
                    <a:pos x="71" y="157"/>
                  </a:cxn>
                  <a:cxn ang="0">
                    <a:pos x="83" y="172"/>
                  </a:cxn>
                  <a:cxn ang="0">
                    <a:pos x="92" y="154"/>
                  </a:cxn>
                  <a:cxn ang="0">
                    <a:pos x="84" y="132"/>
                  </a:cxn>
                  <a:cxn ang="0">
                    <a:pos x="96" y="105"/>
                  </a:cxn>
                  <a:cxn ang="0">
                    <a:pos x="120" y="79"/>
                  </a:cxn>
                  <a:cxn ang="0">
                    <a:pos x="125" y="51"/>
                  </a:cxn>
                  <a:cxn ang="0">
                    <a:pos x="123" y="27"/>
                  </a:cxn>
                  <a:cxn ang="0">
                    <a:pos x="145" y="34"/>
                  </a:cxn>
                  <a:cxn ang="0">
                    <a:pos x="153" y="40"/>
                  </a:cxn>
                  <a:cxn ang="0">
                    <a:pos x="163" y="70"/>
                  </a:cxn>
                  <a:cxn ang="0">
                    <a:pos x="188" y="67"/>
                  </a:cxn>
                  <a:cxn ang="0">
                    <a:pos x="205" y="56"/>
                  </a:cxn>
                  <a:cxn ang="0">
                    <a:pos x="226" y="57"/>
                  </a:cxn>
                  <a:cxn ang="0">
                    <a:pos x="241" y="77"/>
                  </a:cxn>
                  <a:cxn ang="0">
                    <a:pos x="259" y="76"/>
                  </a:cxn>
                  <a:cxn ang="0">
                    <a:pos x="245" y="54"/>
                  </a:cxn>
                  <a:cxn ang="0">
                    <a:pos x="250" y="40"/>
                  </a:cxn>
                  <a:cxn ang="0">
                    <a:pos x="241" y="16"/>
                  </a:cxn>
                  <a:cxn ang="0">
                    <a:pos x="265" y="1"/>
                  </a:cxn>
                  <a:cxn ang="0">
                    <a:pos x="281" y="15"/>
                  </a:cxn>
                  <a:cxn ang="0">
                    <a:pos x="296" y="20"/>
                  </a:cxn>
                  <a:cxn ang="0">
                    <a:pos x="316" y="37"/>
                  </a:cxn>
                  <a:cxn ang="0">
                    <a:pos x="301" y="53"/>
                  </a:cxn>
                  <a:cxn ang="0">
                    <a:pos x="309" y="94"/>
                  </a:cxn>
                  <a:cxn ang="0">
                    <a:pos x="291" y="147"/>
                  </a:cxn>
                  <a:cxn ang="0">
                    <a:pos x="314" y="185"/>
                  </a:cxn>
                  <a:cxn ang="0">
                    <a:pos x="342" y="176"/>
                  </a:cxn>
                </a:cxnLst>
                <a:rect l="0" t="0" r="r" b="b"/>
                <a:pathLst>
                  <a:path w="421" h="439">
                    <a:moveTo>
                      <a:pt x="343" y="177"/>
                    </a:moveTo>
                    <a:cubicBezTo>
                      <a:pt x="343" y="180"/>
                      <a:pt x="343" y="184"/>
                      <a:pt x="343" y="186"/>
                    </a:cubicBezTo>
                    <a:cubicBezTo>
                      <a:pt x="342" y="189"/>
                      <a:pt x="342" y="194"/>
                      <a:pt x="342" y="197"/>
                    </a:cubicBezTo>
                    <a:cubicBezTo>
                      <a:pt x="341" y="199"/>
                      <a:pt x="338" y="203"/>
                      <a:pt x="337" y="205"/>
                    </a:cubicBezTo>
                    <a:cubicBezTo>
                      <a:pt x="335" y="207"/>
                      <a:pt x="330" y="210"/>
                      <a:pt x="328" y="213"/>
                    </a:cubicBezTo>
                    <a:cubicBezTo>
                      <a:pt x="326" y="215"/>
                      <a:pt x="322" y="219"/>
                      <a:pt x="321" y="222"/>
                    </a:cubicBezTo>
                    <a:cubicBezTo>
                      <a:pt x="319" y="226"/>
                      <a:pt x="318" y="234"/>
                      <a:pt x="318" y="238"/>
                    </a:cubicBezTo>
                    <a:cubicBezTo>
                      <a:pt x="319" y="242"/>
                      <a:pt x="320" y="249"/>
                      <a:pt x="321" y="253"/>
                    </a:cubicBezTo>
                    <a:cubicBezTo>
                      <a:pt x="322" y="255"/>
                      <a:pt x="327" y="259"/>
                      <a:pt x="328" y="262"/>
                    </a:cubicBezTo>
                    <a:cubicBezTo>
                      <a:pt x="329" y="265"/>
                      <a:pt x="331" y="271"/>
                      <a:pt x="332" y="274"/>
                    </a:cubicBezTo>
                    <a:cubicBezTo>
                      <a:pt x="332" y="276"/>
                      <a:pt x="333" y="281"/>
                      <a:pt x="334" y="284"/>
                    </a:cubicBezTo>
                    <a:cubicBezTo>
                      <a:pt x="335" y="286"/>
                      <a:pt x="337" y="290"/>
                      <a:pt x="339" y="292"/>
                    </a:cubicBezTo>
                    <a:cubicBezTo>
                      <a:pt x="340" y="293"/>
                      <a:pt x="343" y="295"/>
                      <a:pt x="345" y="295"/>
                    </a:cubicBezTo>
                    <a:cubicBezTo>
                      <a:pt x="347" y="296"/>
                      <a:pt x="351" y="295"/>
                      <a:pt x="353" y="296"/>
                    </a:cubicBezTo>
                    <a:cubicBezTo>
                      <a:pt x="354" y="296"/>
                      <a:pt x="357" y="298"/>
                      <a:pt x="358" y="299"/>
                    </a:cubicBezTo>
                    <a:cubicBezTo>
                      <a:pt x="360" y="301"/>
                      <a:pt x="364" y="306"/>
                      <a:pt x="365" y="308"/>
                    </a:cubicBezTo>
                    <a:cubicBezTo>
                      <a:pt x="367" y="310"/>
                      <a:pt x="370" y="316"/>
                      <a:pt x="372" y="318"/>
                    </a:cubicBezTo>
                    <a:cubicBezTo>
                      <a:pt x="374" y="321"/>
                      <a:pt x="381" y="323"/>
                      <a:pt x="384" y="324"/>
                    </a:cubicBezTo>
                    <a:cubicBezTo>
                      <a:pt x="386" y="326"/>
                      <a:pt x="393" y="327"/>
                      <a:pt x="395" y="329"/>
                    </a:cubicBezTo>
                    <a:cubicBezTo>
                      <a:pt x="397" y="331"/>
                      <a:pt x="400" y="335"/>
                      <a:pt x="401" y="337"/>
                    </a:cubicBezTo>
                    <a:cubicBezTo>
                      <a:pt x="402" y="339"/>
                      <a:pt x="402" y="343"/>
                      <a:pt x="403" y="344"/>
                    </a:cubicBezTo>
                    <a:cubicBezTo>
                      <a:pt x="404" y="345"/>
                      <a:pt x="407" y="347"/>
                      <a:pt x="408" y="348"/>
                    </a:cubicBezTo>
                    <a:cubicBezTo>
                      <a:pt x="409" y="349"/>
                      <a:pt x="411" y="353"/>
                      <a:pt x="413" y="354"/>
                    </a:cubicBezTo>
                    <a:cubicBezTo>
                      <a:pt x="414" y="356"/>
                      <a:pt x="418" y="358"/>
                      <a:pt x="421" y="359"/>
                    </a:cubicBezTo>
                    <a:cubicBezTo>
                      <a:pt x="418" y="361"/>
                      <a:pt x="414" y="363"/>
                      <a:pt x="412" y="364"/>
                    </a:cubicBezTo>
                    <a:cubicBezTo>
                      <a:pt x="408" y="365"/>
                      <a:pt x="400" y="365"/>
                      <a:pt x="396" y="366"/>
                    </a:cubicBezTo>
                    <a:cubicBezTo>
                      <a:pt x="392" y="366"/>
                      <a:pt x="383" y="368"/>
                      <a:pt x="378" y="369"/>
                    </a:cubicBezTo>
                    <a:cubicBezTo>
                      <a:pt x="375" y="370"/>
                      <a:pt x="369" y="375"/>
                      <a:pt x="366" y="375"/>
                    </a:cubicBezTo>
                    <a:cubicBezTo>
                      <a:pt x="362" y="375"/>
                      <a:pt x="355" y="370"/>
                      <a:pt x="351" y="369"/>
                    </a:cubicBezTo>
                    <a:cubicBezTo>
                      <a:pt x="347" y="368"/>
                      <a:pt x="340" y="367"/>
                      <a:pt x="337" y="368"/>
                    </a:cubicBezTo>
                    <a:cubicBezTo>
                      <a:pt x="333" y="369"/>
                      <a:pt x="327" y="375"/>
                      <a:pt x="323" y="376"/>
                    </a:cubicBezTo>
                    <a:cubicBezTo>
                      <a:pt x="319" y="377"/>
                      <a:pt x="309" y="377"/>
                      <a:pt x="304" y="375"/>
                    </a:cubicBezTo>
                    <a:cubicBezTo>
                      <a:pt x="302" y="374"/>
                      <a:pt x="299" y="370"/>
                      <a:pt x="297" y="368"/>
                    </a:cubicBezTo>
                    <a:cubicBezTo>
                      <a:pt x="295" y="367"/>
                      <a:pt x="289" y="364"/>
                      <a:pt x="286" y="363"/>
                    </a:cubicBezTo>
                    <a:cubicBezTo>
                      <a:pt x="283" y="363"/>
                      <a:pt x="275" y="366"/>
                      <a:pt x="271" y="365"/>
                    </a:cubicBezTo>
                    <a:cubicBezTo>
                      <a:pt x="269" y="364"/>
                      <a:pt x="265" y="358"/>
                      <a:pt x="262" y="356"/>
                    </a:cubicBezTo>
                    <a:cubicBezTo>
                      <a:pt x="260" y="355"/>
                      <a:pt x="255" y="353"/>
                      <a:pt x="252" y="354"/>
                    </a:cubicBezTo>
                    <a:cubicBezTo>
                      <a:pt x="248" y="354"/>
                      <a:pt x="243" y="362"/>
                      <a:pt x="240" y="361"/>
                    </a:cubicBezTo>
                    <a:cubicBezTo>
                      <a:pt x="237" y="361"/>
                      <a:pt x="233" y="356"/>
                      <a:pt x="233" y="354"/>
                    </a:cubicBezTo>
                    <a:cubicBezTo>
                      <a:pt x="232" y="351"/>
                      <a:pt x="236" y="345"/>
                      <a:pt x="235" y="343"/>
                    </a:cubicBezTo>
                    <a:cubicBezTo>
                      <a:pt x="234" y="340"/>
                      <a:pt x="229" y="337"/>
                      <a:pt x="226" y="336"/>
                    </a:cubicBezTo>
                    <a:cubicBezTo>
                      <a:pt x="225" y="335"/>
                      <a:pt x="220" y="336"/>
                      <a:pt x="218" y="336"/>
                    </a:cubicBezTo>
                    <a:cubicBezTo>
                      <a:pt x="216" y="336"/>
                      <a:pt x="211" y="334"/>
                      <a:pt x="209" y="335"/>
                    </a:cubicBezTo>
                    <a:cubicBezTo>
                      <a:pt x="206" y="336"/>
                      <a:pt x="202" y="340"/>
                      <a:pt x="200" y="341"/>
                    </a:cubicBezTo>
                    <a:cubicBezTo>
                      <a:pt x="197" y="344"/>
                      <a:pt x="194" y="350"/>
                      <a:pt x="191" y="351"/>
                    </a:cubicBezTo>
                    <a:cubicBezTo>
                      <a:pt x="186" y="353"/>
                      <a:pt x="177" y="350"/>
                      <a:pt x="173" y="348"/>
                    </a:cubicBezTo>
                    <a:cubicBezTo>
                      <a:pt x="171" y="346"/>
                      <a:pt x="170" y="340"/>
                      <a:pt x="168" y="339"/>
                    </a:cubicBezTo>
                    <a:cubicBezTo>
                      <a:pt x="166" y="337"/>
                      <a:pt x="161" y="337"/>
                      <a:pt x="159" y="338"/>
                    </a:cubicBezTo>
                    <a:cubicBezTo>
                      <a:pt x="156" y="339"/>
                      <a:pt x="152" y="346"/>
                      <a:pt x="149" y="347"/>
                    </a:cubicBezTo>
                    <a:cubicBezTo>
                      <a:pt x="146" y="347"/>
                      <a:pt x="142" y="343"/>
                      <a:pt x="140" y="344"/>
                    </a:cubicBezTo>
                    <a:cubicBezTo>
                      <a:pt x="137" y="345"/>
                      <a:pt x="133" y="351"/>
                      <a:pt x="131" y="353"/>
                    </a:cubicBezTo>
                    <a:cubicBezTo>
                      <a:pt x="129" y="356"/>
                      <a:pt x="126" y="363"/>
                      <a:pt x="125" y="366"/>
                    </a:cubicBezTo>
                    <a:cubicBezTo>
                      <a:pt x="124" y="370"/>
                      <a:pt x="123" y="377"/>
                      <a:pt x="123" y="380"/>
                    </a:cubicBezTo>
                    <a:cubicBezTo>
                      <a:pt x="124" y="382"/>
                      <a:pt x="126" y="387"/>
                      <a:pt x="128" y="389"/>
                    </a:cubicBezTo>
                    <a:cubicBezTo>
                      <a:pt x="129" y="391"/>
                      <a:pt x="134" y="395"/>
                      <a:pt x="134" y="398"/>
                    </a:cubicBezTo>
                    <a:cubicBezTo>
                      <a:pt x="135" y="400"/>
                      <a:pt x="133" y="404"/>
                      <a:pt x="132" y="406"/>
                    </a:cubicBezTo>
                    <a:cubicBezTo>
                      <a:pt x="131" y="408"/>
                      <a:pt x="127" y="408"/>
                      <a:pt x="127" y="410"/>
                    </a:cubicBezTo>
                    <a:cubicBezTo>
                      <a:pt x="126" y="411"/>
                      <a:pt x="127" y="416"/>
                      <a:pt x="127" y="417"/>
                    </a:cubicBezTo>
                    <a:cubicBezTo>
                      <a:pt x="126" y="419"/>
                      <a:pt x="123" y="420"/>
                      <a:pt x="122" y="422"/>
                    </a:cubicBezTo>
                    <a:cubicBezTo>
                      <a:pt x="121" y="424"/>
                      <a:pt x="120" y="430"/>
                      <a:pt x="119" y="433"/>
                    </a:cubicBezTo>
                    <a:cubicBezTo>
                      <a:pt x="119" y="434"/>
                      <a:pt x="117" y="437"/>
                      <a:pt x="116" y="439"/>
                    </a:cubicBezTo>
                    <a:cubicBezTo>
                      <a:pt x="115" y="437"/>
                      <a:pt x="115" y="435"/>
                      <a:pt x="114" y="435"/>
                    </a:cubicBezTo>
                    <a:cubicBezTo>
                      <a:pt x="113" y="433"/>
                      <a:pt x="109" y="433"/>
                      <a:pt x="109" y="431"/>
                    </a:cubicBezTo>
                    <a:cubicBezTo>
                      <a:pt x="107" y="430"/>
                      <a:pt x="108" y="425"/>
                      <a:pt x="108" y="423"/>
                    </a:cubicBezTo>
                    <a:cubicBezTo>
                      <a:pt x="107" y="421"/>
                      <a:pt x="104" y="417"/>
                      <a:pt x="103" y="415"/>
                    </a:cubicBezTo>
                    <a:cubicBezTo>
                      <a:pt x="102" y="413"/>
                      <a:pt x="103" y="409"/>
                      <a:pt x="101" y="407"/>
                    </a:cubicBezTo>
                    <a:cubicBezTo>
                      <a:pt x="101" y="407"/>
                      <a:pt x="98" y="406"/>
                      <a:pt x="97" y="406"/>
                    </a:cubicBezTo>
                    <a:cubicBezTo>
                      <a:pt x="95" y="405"/>
                      <a:pt x="90" y="407"/>
                      <a:pt x="88" y="406"/>
                    </a:cubicBezTo>
                    <a:cubicBezTo>
                      <a:pt x="86" y="406"/>
                      <a:pt x="83" y="403"/>
                      <a:pt x="82" y="401"/>
                    </a:cubicBezTo>
                    <a:cubicBezTo>
                      <a:pt x="81" y="399"/>
                      <a:pt x="80" y="394"/>
                      <a:pt x="80" y="391"/>
                    </a:cubicBezTo>
                    <a:cubicBezTo>
                      <a:pt x="80" y="390"/>
                      <a:pt x="81" y="387"/>
                      <a:pt x="81" y="386"/>
                    </a:cubicBezTo>
                    <a:cubicBezTo>
                      <a:pt x="81" y="384"/>
                      <a:pt x="79" y="381"/>
                      <a:pt x="78" y="380"/>
                    </a:cubicBezTo>
                    <a:cubicBezTo>
                      <a:pt x="77" y="379"/>
                      <a:pt x="73" y="377"/>
                      <a:pt x="72" y="376"/>
                    </a:cubicBezTo>
                    <a:cubicBezTo>
                      <a:pt x="71" y="375"/>
                      <a:pt x="71" y="371"/>
                      <a:pt x="69" y="371"/>
                    </a:cubicBezTo>
                    <a:cubicBezTo>
                      <a:pt x="69" y="370"/>
                      <a:pt x="66" y="369"/>
                      <a:pt x="65" y="369"/>
                    </a:cubicBezTo>
                    <a:cubicBezTo>
                      <a:pt x="64" y="369"/>
                      <a:pt x="61" y="371"/>
                      <a:pt x="60" y="371"/>
                    </a:cubicBezTo>
                    <a:cubicBezTo>
                      <a:pt x="59" y="370"/>
                      <a:pt x="57" y="368"/>
                      <a:pt x="56" y="367"/>
                    </a:cubicBezTo>
                    <a:cubicBezTo>
                      <a:pt x="56" y="366"/>
                      <a:pt x="55" y="363"/>
                      <a:pt x="54" y="361"/>
                    </a:cubicBezTo>
                    <a:cubicBezTo>
                      <a:pt x="54" y="360"/>
                      <a:pt x="53" y="356"/>
                      <a:pt x="52" y="355"/>
                    </a:cubicBezTo>
                    <a:cubicBezTo>
                      <a:pt x="52" y="354"/>
                      <a:pt x="50" y="353"/>
                      <a:pt x="49" y="352"/>
                    </a:cubicBezTo>
                    <a:cubicBezTo>
                      <a:pt x="48" y="352"/>
                      <a:pt x="44" y="351"/>
                      <a:pt x="43" y="352"/>
                    </a:cubicBezTo>
                    <a:cubicBezTo>
                      <a:pt x="41" y="352"/>
                      <a:pt x="40" y="355"/>
                      <a:pt x="39" y="356"/>
                    </a:cubicBezTo>
                    <a:cubicBezTo>
                      <a:pt x="38" y="357"/>
                      <a:pt x="35" y="360"/>
                      <a:pt x="33" y="360"/>
                    </a:cubicBezTo>
                    <a:cubicBezTo>
                      <a:pt x="30" y="360"/>
                      <a:pt x="25" y="358"/>
                      <a:pt x="23" y="356"/>
                    </a:cubicBezTo>
                    <a:cubicBezTo>
                      <a:pt x="21" y="355"/>
                      <a:pt x="17" y="352"/>
                      <a:pt x="15" y="350"/>
                    </a:cubicBezTo>
                    <a:cubicBezTo>
                      <a:pt x="14" y="348"/>
                      <a:pt x="13" y="344"/>
                      <a:pt x="12" y="343"/>
                    </a:cubicBezTo>
                    <a:cubicBezTo>
                      <a:pt x="11" y="342"/>
                      <a:pt x="10" y="339"/>
                      <a:pt x="9" y="338"/>
                    </a:cubicBezTo>
                    <a:cubicBezTo>
                      <a:pt x="8" y="337"/>
                      <a:pt x="6" y="336"/>
                      <a:pt x="5" y="335"/>
                    </a:cubicBezTo>
                    <a:cubicBezTo>
                      <a:pt x="4" y="332"/>
                      <a:pt x="5" y="327"/>
                      <a:pt x="5" y="324"/>
                    </a:cubicBezTo>
                    <a:cubicBezTo>
                      <a:pt x="5" y="322"/>
                      <a:pt x="7" y="319"/>
                      <a:pt x="7" y="317"/>
                    </a:cubicBezTo>
                    <a:cubicBezTo>
                      <a:pt x="7" y="315"/>
                      <a:pt x="6" y="311"/>
                      <a:pt x="5" y="309"/>
                    </a:cubicBezTo>
                    <a:cubicBezTo>
                      <a:pt x="4" y="308"/>
                      <a:pt x="1" y="305"/>
                      <a:pt x="0" y="304"/>
                    </a:cubicBezTo>
                    <a:cubicBezTo>
                      <a:pt x="0" y="302"/>
                      <a:pt x="1" y="299"/>
                      <a:pt x="2" y="297"/>
                    </a:cubicBezTo>
                    <a:cubicBezTo>
                      <a:pt x="3" y="296"/>
                      <a:pt x="7" y="297"/>
                      <a:pt x="9" y="296"/>
                    </a:cubicBezTo>
                    <a:cubicBezTo>
                      <a:pt x="11" y="295"/>
                      <a:pt x="14" y="293"/>
                      <a:pt x="15" y="293"/>
                    </a:cubicBezTo>
                    <a:cubicBezTo>
                      <a:pt x="17" y="293"/>
                      <a:pt x="21" y="293"/>
                      <a:pt x="23" y="294"/>
                    </a:cubicBezTo>
                    <a:cubicBezTo>
                      <a:pt x="24" y="295"/>
                      <a:pt x="24" y="297"/>
                      <a:pt x="25" y="298"/>
                    </a:cubicBezTo>
                    <a:cubicBezTo>
                      <a:pt x="26" y="300"/>
                      <a:pt x="29" y="302"/>
                      <a:pt x="30" y="302"/>
                    </a:cubicBezTo>
                    <a:cubicBezTo>
                      <a:pt x="32" y="302"/>
                      <a:pt x="34" y="298"/>
                      <a:pt x="35" y="297"/>
                    </a:cubicBezTo>
                    <a:cubicBezTo>
                      <a:pt x="35" y="295"/>
                      <a:pt x="35" y="293"/>
                      <a:pt x="35" y="292"/>
                    </a:cubicBezTo>
                    <a:cubicBezTo>
                      <a:pt x="35" y="290"/>
                      <a:pt x="34" y="287"/>
                      <a:pt x="35" y="286"/>
                    </a:cubicBezTo>
                    <a:cubicBezTo>
                      <a:pt x="36" y="285"/>
                      <a:pt x="39" y="285"/>
                      <a:pt x="40" y="285"/>
                    </a:cubicBezTo>
                    <a:cubicBezTo>
                      <a:pt x="41" y="284"/>
                      <a:pt x="44" y="283"/>
                      <a:pt x="46" y="282"/>
                    </a:cubicBezTo>
                    <a:cubicBezTo>
                      <a:pt x="47" y="280"/>
                      <a:pt x="48" y="277"/>
                      <a:pt x="48" y="275"/>
                    </a:cubicBezTo>
                    <a:cubicBezTo>
                      <a:pt x="48" y="272"/>
                      <a:pt x="45" y="266"/>
                      <a:pt x="44" y="264"/>
                    </a:cubicBezTo>
                    <a:cubicBezTo>
                      <a:pt x="42" y="262"/>
                      <a:pt x="38" y="259"/>
                      <a:pt x="37" y="257"/>
                    </a:cubicBezTo>
                    <a:cubicBezTo>
                      <a:pt x="35" y="255"/>
                      <a:pt x="32" y="250"/>
                      <a:pt x="31" y="247"/>
                    </a:cubicBezTo>
                    <a:cubicBezTo>
                      <a:pt x="30" y="244"/>
                      <a:pt x="29" y="238"/>
                      <a:pt x="28" y="234"/>
                    </a:cubicBezTo>
                    <a:cubicBezTo>
                      <a:pt x="27" y="232"/>
                      <a:pt x="26" y="227"/>
                      <a:pt x="24" y="225"/>
                    </a:cubicBezTo>
                    <a:cubicBezTo>
                      <a:pt x="23" y="223"/>
                      <a:pt x="19" y="221"/>
                      <a:pt x="18" y="219"/>
                    </a:cubicBezTo>
                    <a:cubicBezTo>
                      <a:pt x="17" y="217"/>
                      <a:pt x="17" y="213"/>
                      <a:pt x="16" y="211"/>
                    </a:cubicBezTo>
                    <a:cubicBezTo>
                      <a:pt x="15" y="210"/>
                      <a:pt x="13" y="207"/>
                      <a:pt x="11" y="206"/>
                    </a:cubicBezTo>
                    <a:cubicBezTo>
                      <a:pt x="10" y="205"/>
                      <a:pt x="5" y="203"/>
                      <a:pt x="4" y="201"/>
                    </a:cubicBezTo>
                    <a:cubicBezTo>
                      <a:pt x="3" y="200"/>
                      <a:pt x="2" y="197"/>
                      <a:pt x="2" y="196"/>
                    </a:cubicBezTo>
                    <a:cubicBezTo>
                      <a:pt x="2" y="193"/>
                      <a:pt x="5" y="186"/>
                      <a:pt x="6" y="183"/>
                    </a:cubicBezTo>
                    <a:cubicBezTo>
                      <a:pt x="7" y="179"/>
                      <a:pt x="7" y="171"/>
                      <a:pt x="9" y="168"/>
                    </a:cubicBezTo>
                    <a:cubicBezTo>
                      <a:pt x="10" y="166"/>
                      <a:pt x="13" y="162"/>
                      <a:pt x="14" y="160"/>
                    </a:cubicBezTo>
                    <a:cubicBezTo>
                      <a:pt x="16" y="158"/>
                      <a:pt x="18" y="152"/>
                      <a:pt x="19" y="150"/>
                    </a:cubicBezTo>
                    <a:cubicBezTo>
                      <a:pt x="20" y="147"/>
                      <a:pt x="25" y="143"/>
                      <a:pt x="26" y="140"/>
                    </a:cubicBezTo>
                    <a:cubicBezTo>
                      <a:pt x="27" y="138"/>
                      <a:pt x="27" y="131"/>
                      <a:pt x="27" y="128"/>
                    </a:cubicBezTo>
                    <a:cubicBezTo>
                      <a:pt x="27" y="125"/>
                      <a:pt x="24" y="120"/>
                      <a:pt x="25" y="117"/>
                    </a:cubicBezTo>
                    <a:cubicBezTo>
                      <a:pt x="25" y="116"/>
                      <a:pt x="25" y="113"/>
                      <a:pt x="26" y="112"/>
                    </a:cubicBezTo>
                    <a:cubicBezTo>
                      <a:pt x="27" y="111"/>
                      <a:pt x="29" y="109"/>
                      <a:pt x="30" y="107"/>
                    </a:cubicBezTo>
                    <a:cubicBezTo>
                      <a:pt x="31" y="108"/>
                      <a:pt x="32" y="109"/>
                      <a:pt x="33" y="109"/>
                    </a:cubicBezTo>
                    <a:cubicBezTo>
                      <a:pt x="35" y="110"/>
                      <a:pt x="38" y="110"/>
                      <a:pt x="39" y="110"/>
                    </a:cubicBezTo>
                    <a:cubicBezTo>
                      <a:pt x="40" y="110"/>
                      <a:pt x="40" y="108"/>
                      <a:pt x="41" y="108"/>
                    </a:cubicBezTo>
                    <a:cubicBezTo>
                      <a:pt x="42" y="108"/>
                      <a:pt x="43" y="108"/>
                      <a:pt x="44" y="109"/>
                    </a:cubicBezTo>
                    <a:cubicBezTo>
                      <a:pt x="45" y="110"/>
                      <a:pt x="46" y="113"/>
                      <a:pt x="48" y="114"/>
                    </a:cubicBezTo>
                    <a:cubicBezTo>
                      <a:pt x="49" y="115"/>
                      <a:pt x="52" y="114"/>
                      <a:pt x="54" y="115"/>
                    </a:cubicBezTo>
                    <a:cubicBezTo>
                      <a:pt x="55" y="115"/>
                      <a:pt x="58" y="115"/>
                      <a:pt x="59" y="116"/>
                    </a:cubicBezTo>
                    <a:cubicBezTo>
                      <a:pt x="60" y="117"/>
                      <a:pt x="60" y="122"/>
                      <a:pt x="59" y="124"/>
                    </a:cubicBezTo>
                    <a:cubicBezTo>
                      <a:pt x="59" y="125"/>
                      <a:pt x="58" y="128"/>
                      <a:pt x="57" y="129"/>
                    </a:cubicBezTo>
                    <a:cubicBezTo>
                      <a:pt x="56" y="130"/>
                      <a:pt x="53" y="130"/>
                      <a:pt x="52" y="131"/>
                    </a:cubicBezTo>
                    <a:cubicBezTo>
                      <a:pt x="51" y="132"/>
                      <a:pt x="48" y="133"/>
                      <a:pt x="48" y="134"/>
                    </a:cubicBezTo>
                    <a:cubicBezTo>
                      <a:pt x="48" y="135"/>
                      <a:pt x="50" y="136"/>
                      <a:pt x="51" y="136"/>
                    </a:cubicBezTo>
                    <a:cubicBezTo>
                      <a:pt x="53" y="137"/>
                      <a:pt x="55" y="136"/>
                      <a:pt x="56" y="137"/>
                    </a:cubicBezTo>
                    <a:cubicBezTo>
                      <a:pt x="58" y="138"/>
                      <a:pt x="59" y="142"/>
                      <a:pt x="61" y="143"/>
                    </a:cubicBezTo>
                    <a:cubicBezTo>
                      <a:pt x="62" y="144"/>
                      <a:pt x="65" y="144"/>
                      <a:pt x="66" y="145"/>
                    </a:cubicBezTo>
                    <a:cubicBezTo>
                      <a:pt x="67" y="146"/>
                      <a:pt x="67" y="150"/>
                      <a:pt x="68" y="152"/>
                    </a:cubicBezTo>
                    <a:cubicBezTo>
                      <a:pt x="68" y="153"/>
                      <a:pt x="70" y="155"/>
                      <a:pt x="71" y="157"/>
                    </a:cubicBezTo>
                    <a:cubicBezTo>
                      <a:pt x="71" y="158"/>
                      <a:pt x="73" y="161"/>
                      <a:pt x="72" y="163"/>
                    </a:cubicBezTo>
                    <a:cubicBezTo>
                      <a:pt x="72" y="164"/>
                      <a:pt x="70" y="165"/>
                      <a:pt x="70" y="166"/>
                    </a:cubicBezTo>
                    <a:cubicBezTo>
                      <a:pt x="70" y="166"/>
                      <a:pt x="70" y="169"/>
                      <a:pt x="70" y="169"/>
                    </a:cubicBezTo>
                    <a:cubicBezTo>
                      <a:pt x="72" y="171"/>
                      <a:pt x="76" y="169"/>
                      <a:pt x="78" y="170"/>
                    </a:cubicBezTo>
                    <a:cubicBezTo>
                      <a:pt x="80" y="170"/>
                      <a:pt x="82" y="172"/>
                      <a:pt x="83" y="172"/>
                    </a:cubicBezTo>
                    <a:cubicBezTo>
                      <a:pt x="85" y="173"/>
                      <a:pt x="87" y="172"/>
                      <a:pt x="88" y="172"/>
                    </a:cubicBezTo>
                    <a:cubicBezTo>
                      <a:pt x="89" y="171"/>
                      <a:pt x="90" y="167"/>
                      <a:pt x="90" y="166"/>
                    </a:cubicBezTo>
                    <a:cubicBezTo>
                      <a:pt x="90" y="165"/>
                      <a:pt x="90" y="163"/>
                      <a:pt x="90" y="162"/>
                    </a:cubicBezTo>
                    <a:cubicBezTo>
                      <a:pt x="91" y="161"/>
                      <a:pt x="95" y="161"/>
                      <a:pt x="95" y="160"/>
                    </a:cubicBezTo>
                    <a:cubicBezTo>
                      <a:pt x="95" y="158"/>
                      <a:pt x="93" y="155"/>
                      <a:pt x="92" y="154"/>
                    </a:cubicBezTo>
                    <a:cubicBezTo>
                      <a:pt x="91" y="153"/>
                      <a:pt x="89" y="153"/>
                      <a:pt x="88" y="153"/>
                    </a:cubicBezTo>
                    <a:cubicBezTo>
                      <a:pt x="87" y="152"/>
                      <a:pt x="86" y="148"/>
                      <a:pt x="86" y="146"/>
                    </a:cubicBezTo>
                    <a:cubicBezTo>
                      <a:pt x="85" y="145"/>
                      <a:pt x="84" y="143"/>
                      <a:pt x="84" y="141"/>
                    </a:cubicBezTo>
                    <a:cubicBezTo>
                      <a:pt x="84" y="140"/>
                      <a:pt x="86" y="138"/>
                      <a:pt x="86" y="137"/>
                    </a:cubicBezTo>
                    <a:cubicBezTo>
                      <a:pt x="86" y="136"/>
                      <a:pt x="84" y="133"/>
                      <a:pt x="84" y="132"/>
                    </a:cubicBezTo>
                    <a:cubicBezTo>
                      <a:pt x="84" y="130"/>
                      <a:pt x="85" y="128"/>
                      <a:pt x="85" y="126"/>
                    </a:cubicBezTo>
                    <a:cubicBezTo>
                      <a:pt x="86" y="124"/>
                      <a:pt x="87" y="120"/>
                      <a:pt x="89" y="119"/>
                    </a:cubicBezTo>
                    <a:cubicBezTo>
                      <a:pt x="90" y="118"/>
                      <a:pt x="93" y="119"/>
                      <a:pt x="94" y="118"/>
                    </a:cubicBezTo>
                    <a:cubicBezTo>
                      <a:pt x="96" y="117"/>
                      <a:pt x="94" y="112"/>
                      <a:pt x="94" y="110"/>
                    </a:cubicBezTo>
                    <a:cubicBezTo>
                      <a:pt x="94" y="109"/>
                      <a:pt x="95" y="106"/>
                      <a:pt x="96" y="105"/>
                    </a:cubicBezTo>
                    <a:cubicBezTo>
                      <a:pt x="97" y="104"/>
                      <a:pt x="101" y="103"/>
                      <a:pt x="102" y="102"/>
                    </a:cubicBezTo>
                    <a:cubicBezTo>
                      <a:pt x="102" y="101"/>
                      <a:pt x="103" y="100"/>
                      <a:pt x="103" y="99"/>
                    </a:cubicBezTo>
                    <a:cubicBezTo>
                      <a:pt x="105" y="98"/>
                      <a:pt x="108" y="98"/>
                      <a:pt x="109" y="96"/>
                    </a:cubicBezTo>
                    <a:cubicBezTo>
                      <a:pt x="110" y="95"/>
                      <a:pt x="112" y="91"/>
                      <a:pt x="113" y="89"/>
                    </a:cubicBezTo>
                    <a:cubicBezTo>
                      <a:pt x="114" y="87"/>
                      <a:pt x="118" y="82"/>
                      <a:pt x="120" y="79"/>
                    </a:cubicBezTo>
                    <a:cubicBezTo>
                      <a:pt x="121" y="77"/>
                      <a:pt x="122" y="72"/>
                      <a:pt x="123" y="70"/>
                    </a:cubicBezTo>
                    <a:cubicBezTo>
                      <a:pt x="124" y="68"/>
                      <a:pt x="126" y="66"/>
                      <a:pt x="126" y="65"/>
                    </a:cubicBezTo>
                    <a:cubicBezTo>
                      <a:pt x="126" y="63"/>
                      <a:pt x="126" y="61"/>
                      <a:pt x="125" y="59"/>
                    </a:cubicBezTo>
                    <a:cubicBezTo>
                      <a:pt x="125" y="58"/>
                      <a:pt x="123" y="56"/>
                      <a:pt x="123" y="55"/>
                    </a:cubicBezTo>
                    <a:cubicBezTo>
                      <a:pt x="123" y="54"/>
                      <a:pt x="125" y="52"/>
                      <a:pt x="125" y="51"/>
                    </a:cubicBezTo>
                    <a:cubicBezTo>
                      <a:pt x="125" y="49"/>
                      <a:pt x="125" y="46"/>
                      <a:pt x="124" y="44"/>
                    </a:cubicBezTo>
                    <a:cubicBezTo>
                      <a:pt x="123" y="43"/>
                      <a:pt x="120" y="43"/>
                      <a:pt x="120" y="42"/>
                    </a:cubicBezTo>
                    <a:cubicBezTo>
                      <a:pt x="119" y="41"/>
                      <a:pt x="118" y="39"/>
                      <a:pt x="119" y="38"/>
                    </a:cubicBezTo>
                    <a:cubicBezTo>
                      <a:pt x="119" y="37"/>
                      <a:pt x="121" y="36"/>
                      <a:pt x="121" y="35"/>
                    </a:cubicBezTo>
                    <a:cubicBezTo>
                      <a:pt x="122" y="33"/>
                      <a:pt x="122" y="29"/>
                      <a:pt x="123" y="27"/>
                    </a:cubicBezTo>
                    <a:cubicBezTo>
                      <a:pt x="124" y="26"/>
                      <a:pt x="128" y="26"/>
                      <a:pt x="129" y="25"/>
                    </a:cubicBezTo>
                    <a:cubicBezTo>
                      <a:pt x="130" y="25"/>
                      <a:pt x="133" y="25"/>
                      <a:pt x="134" y="25"/>
                    </a:cubicBezTo>
                    <a:cubicBezTo>
                      <a:pt x="135" y="26"/>
                      <a:pt x="137" y="27"/>
                      <a:pt x="138" y="28"/>
                    </a:cubicBezTo>
                    <a:cubicBezTo>
                      <a:pt x="138" y="29"/>
                      <a:pt x="138" y="32"/>
                      <a:pt x="139" y="33"/>
                    </a:cubicBezTo>
                    <a:cubicBezTo>
                      <a:pt x="140" y="34"/>
                      <a:pt x="144" y="34"/>
                      <a:pt x="145" y="34"/>
                    </a:cubicBezTo>
                    <a:cubicBezTo>
                      <a:pt x="146" y="33"/>
                      <a:pt x="147" y="31"/>
                      <a:pt x="147" y="30"/>
                    </a:cubicBezTo>
                    <a:cubicBezTo>
                      <a:pt x="147" y="29"/>
                      <a:pt x="147" y="27"/>
                      <a:pt x="148" y="26"/>
                    </a:cubicBezTo>
                    <a:cubicBezTo>
                      <a:pt x="148" y="26"/>
                      <a:pt x="151" y="25"/>
                      <a:pt x="151" y="25"/>
                    </a:cubicBezTo>
                    <a:cubicBezTo>
                      <a:pt x="153" y="26"/>
                      <a:pt x="153" y="29"/>
                      <a:pt x="153" y="30"/>
                    </a:cubicBezTo>
                    <a:cubicBezTo>
                      <a:pt x="153" y="32"/>
                      <a:pt x="153" y="37"/>
                      <a:pt x="153" y="40"/>
                    </a:cubicBezTo>
                    <a:cubicBezTo>
                      <a:pt x="153" y="42"/>
                      <a:pt x="151" y="46"/>
                      <a:pt x="151" y="49"/>
                    </a:cubicBezTo>
                    <a:cubicBezTo>
                      <a:pt x="151" y="50"/>
                      <a:pt x="152" y="53"/>
                      <a:pt x="153" y="54"/>
                    </a:cubicBezTo>
                    <a:cubicBezTo>
                      <a:pt x="153" y="56"/>
                      <a:pt x="157" y="57"/>
                      <a:pt x="158" y="58"/>
                    </a:cubicBezTo>
                    <a:cubicBezTo>
                      <a:pt x="159" y="60"/>
                      <a:pt x="158" y="64"/>
                      <a:pt x="159" y="65"/>
                    </a:cubicBezTo>
                    <a:cubicBezTo>
                      <a:pt x="160" y="67"/>
                      <a:pt x="162" y="69"/>
                      <a:pt x="163" y="70"/>
                    </a:cubicBezTo>
                    <a:cubicBezTo>
                      <a:pt x="165" y="70"/>
                      <a:pt x="169" y="69"/>
                      <a:pt x="171" y="69"/>
                    </a:cubicBezTo>
                    <a:cubicBezTo>
                      <a:pt x="173" y="70"/>
                      <a:pt x="175" y="71"/>
                      <a:pt x="177" y="71"/>
                    </a:cubicBezTo>
                    <a:cubicBezTo>
                      <a:pt x="178" y="71"/>
                      <a:pt x="179" y="69"/>
                      <a:pt x="180" y="69"/>
                    </a:cubicBezTo>
                    <a:cubicBezTo>
                      <a:pt x="182" y="69"/>
                      <a:pt x="184" y="72"/>
                      <a:pt x="185" y="71"/>
                    </a:cubicBezTo>
                    <a:cubicBezTo>
                      <a:pt x="186" y="71"/>
                      <a:pt x="188" y="68"/>
                      <a:pt x="188" y="67"/>
                    </a:cubicBezTo>
                    <a:cubicBezTo>
                      <a:pt x="189" y="65"/>
                      <a:pt x="189" y="61"/>
                      <a:pt x="190" y="60"/>
                    </a:cubicBezTo>
                    <a:cubicBezTo>
                      <a:pt x="191" y="59"/>
                      <a:pt x="194" y="60"/>
                      <a:pt x="195" y="60"/>
                    </a:cubicBezTo>
                    <a:cubicBezTo>
                      <a:pt x="196" y="60"/>
                      <a:pt x="198" y="62"/>
                      <a:pt x="199" y="62"/>
                    </a:cubicBezTo>
                    <a:cubicBezTo>
                      <a:pt x="200" y="62"/>
                      <a:pt x="203" y="59"/>
                      <a:pt x="204" y="59"/>
                    </a:cubicBezTo>
                    <a:cubicBezTo>
                      <a:pt x="204" y="58"/>
                      <a:pt x="205" y="57"/>
                      <a:pt x="205" y="56"/>
                    </a:cubicBezTo>
                    <a:cubicBezTo>
                      <a:pt x="206" y="56"/>
                      <a:pt x="209" y="56"/>
                      <a:pt x="210" y="55"/>
                    </a:cubicBezTo>
                    <a:cubicBezTo>
                      <a:pt x="211" y="54"/>
                      <a:pt x="213" y="52"/>
                      <a:pt x="214" y="52"/>
                    </a:cubicBezTo>
                    <a:cubicBezTo>
                      <a:pt x="215" y="52"/>
                      <a:pt x="217" y="52"/>
                      <a:pt x="218" y="52"/>
                    </a:cubicBezTo>
                    <a:cubicBezTo>
                      <a:pt x="219" y="53"/>
                      <a:pt x="219" y="57"/>
                      <a:pt x="220" y="57"/>
                    </a:cubicBezTo>
                    <a:cubicBezTo>
                      <a:pt x="222" y="58"/>
                      <a:pt x="225" y="56"/>
                      <a:pt x="226" y="57"/>
                    </a:cubicBezTo>
                    <a:cubicBezTo>
                      <a:pt x="227" y="57"/>
                      <a:pt x="229" y="59"/>
                      <a:pt x="230" y="60"/>
                    </a:cubicBezTo>
                    <a:cubicBezTo>
                      <a:pt x="230" y="62"/>
                      <a:pt x="230" y="65"/>
                      <a:pt x="231" y="67"/>
                    </a:cubicBezTo>
                    <a:cubicBezTo>
                      <a:pt x="231" y="68"/>
                      <a:pt x="233" y="71"/>
                      <a:pt x="234" y="72"/>
                    </a:cubicBezTo>
                    <a:cubicBezTo>
                      <a:pt x="235" y="73"/>
                      <a:pt x="239" y="72"/>
                      <a:pt x="240" y="74"/>
                    </a:cubicBezTo>
                    <a:cubicBezTo>
                      <a:pt x="241" y="74"/>
                      <a:pt x="241" y="76"/>
                      <a:pt x="241" y="77"/>
                    </a:cubicBezTo>
                    <a:cubicBezTo>
                      <a:pt x="242" y="78"/>
                      <a:pt x="241" y="79"/>
                      <a:pt x="241" y="80"/>
                    </a:cubicBezTo>
                    <a:cubicBezTo>
                      <a:pt x="242" y="81"/>
                      <a:pt x="243" y="84"/>
                      <a:pt x="244" y="84"/>
                    </a:cubicBezTo>
                    <a:cubicBezTo>
                      <a:pt x="246" y="85"/>
                      <a:pt x="250" y="86"/>
                      <a:pt x="251" y="86"/>
                    </a:cubicBezTo>
                    <a:cubicBezTo>
                      <a:pt x="253" y="85"/>
                      <a:pt x="256" y="84"/>
                      <a:pt x="257" y="82"/>
                    </a:cubicBezTo>
                    <a:cubicBezTo>
                      <a:pt x="258" y="81"/>
                      <a:pt x="259" y="78"/>
                      <a:pt x="259" y="76"/>
                    </a:cubicBezTo>
                    <a:cubicBezTo>
                      <a:pt x="259" y="74"/>
                      <a:pt x="257" y="70"/>
                      <a:pt x="256" y="69"/>
                    </a:cubicBezTo>
                    <a:cubicBezTo>
                      <a:pt x="255" y="68"/>
                      <a:pt x="252" y="67"/>
                      <a:pt x="250" y="66"/>
                    </a:cubicBezTo>
                    <a:cubicBezTo>
                      <a:pt x="249" y="65"/>
                      <a:pt x="247" y="63"/>
                      <a:pt x="246" y="61"/>
                    </a:cubicBezTo>
                    <a:cubicBezTo>
                      <a:pt x="246" y="61"/>
                      <a:pt x="247" y="59"/>
                      <a:pt x="247" y="59"/>
                    </a:cubicBezTo>
                    <a:cubicBezTo>
                      <a:pt x="247" y="57"/>
                      <a:pt x="245" y="55"/>
                      <a:pt x="245" y="54"/>
                    </a:cubicBezTo>
                    <a:cubicBezTo>
                      <a:pt x="246" y="54"/>
                      <a:pt x="247" y="52"/>
                      <a:pt x="248" y="52"/>
                    </a:cubicBezTo>
                    <a:cubicBezTo>
                      <a:pt x="250" y="51"/>
                      <a:pt x="253" y="52"/>
                      <a:pt x="255" y="51"/>
                    </a:cubicBezTo>
                    <a:cubicBezTo>
                      <a:pt x="256" y="51"/>
                      <a:pt x="258" y="48"/>
                      <a:pt x="258" y="46"/>
                    </a:cubicBezTo>
                    <a:cubicBezTo>
                      <a:pt x="258" y="45"/>
                      <a:pt x="255" y="43"/>
                      <a:pt x="254" y="42"/>
                    </a:cubicBezTo>
                    <a:cubicBezTo>
                      <a:pt x="253" y="41"/>
                      <a:pt x="251" y="40"/>
                      <a:pt x="250" y="40"/>
                    </a:cubicBezTo>
                    <a:cubicBezTo>
                      <a:pt x="249" y="39"/>
                      <a:pt x="247" y="41"/>
                      <a:pt x="246" y="42"/>
                    </a:cubicBezTo>
                    <a:cubicBezTo>
                      <a:pt x="244" y="42"/>
                      <a:pt x="241" y="42"/>
                      <a:pt x="240" y="41"/>
                    </a:cubicBezTo>
                    <a:cubicBezTo>
                      <a:pt x="238" y="39"/>
                      <a:pt x="240" y="32"/>
                      <a:pt x="239" y="29"/>
                    </a:cubicBezTo>
                    <a:cubicBezTo>
                      <a:pt x="239" y="28"/>
                      <a:pt x="238" y="25"/>
                      <a:pt x="238" y="23"/>
                    </a:cubicBezTo>
                    <a:cubicBezTo>
                      <a:pt x="238" y="21"/>
                      <a:pt x="240" y="18"/>
                      <a:pt x="241" y="16"/>
                    </a:cubicBezTo>
                    <a:cubicBezTo>
                      <a:pt x="241" y="14"/>
                      <a:pt x="244" y="12"/>
                      <a:pt x="244" y="11"/>
                    </a:cubicBezTo>
                    <a:cubicBezTo>
                      <a:pt x="245" y="9"/>
                      <a:pt x="245" y="6"/>
                      <a:pt x="246" y="5"/>
                    </a:cubicBezTo>
                    <a:cubicBezTo>
                      <a:pt x="247" y="3"/>
                      <a:pt x="251" y="2"/>
                      <a:pt x="253" y="1"/>
                    </a:cubicBezTo>
                    <a:cubicBezTo>
                      <a:pt x="255" y="1"/>
                      <a:pt x="258" y="0"/>
                      <a:pt x="260" y="0"/>
                    </a:cubicBezTo>
                    <a:cubicBezTo>
                      <a:pt x="261" y="0"/>
                      <a:pt x="264" y="0"/>
                      <a:pt x="265" y="1"/>
                    </a:cubicBezTo>
                    <a:cubicBezTo>
                      <a:pt x="266" y="1"/>
                      <a:pt x="268" y="4"/>
                      <a:pt x="268" y="6"/>
                    </a:cubicBezTo>
                    <a:cubicBezTo>
                      <a:pt x="268" y="7"/>
                      <a:pt x="267" y="10"/>
                      <a:pt x="267" y="11"/>
                    </a:cubicBezTo>
                    <a:cubicBezTo>
                      <a:pt x="268" y="13"/>
                      <a:pt x="271" y="14"/>
                      <a:pt x="273" y="15"/>
                    </a:cubicBezTo>
                    <a:cubicBezTo>
                      <a:pt x="274" y="16"/>
                      <a:pt x="276" y="17"/>
                      <a:pt x="277" y="17"/>
                    </a:cubicBezTo>
                    <a:cubicBezTo>
                      <a:pt x="278" y="17"/>
                      <a:pt x="280" y="16"/>
                      <a:pt x="281" y="15"/>
                    </a:cubicBezTo>
                    <a:cubicBezTo>
                      <a:pt x="282" y="14"/>
                      <a:pt x="283" y="11"/>
                      <a:pt x="284" y="10"/>
                    </a:cubicBezTo>
                    <a:cubicBezTo>
                      <a:pt x="285" y="10"/>
                      <a:pt x="287" y="12"/>
                      <a:pt x="288" y="12"/>
                    </a:cubicBezTo>
                    <a:cubicBezTo>
                      <a:pt x="289" y="13"/>
                      <a:pt x="292" y="13"/>
                      <a:pt x="292" y="14"/>
                    </a:cubicBezTo>
                    <a:cubicBezTo>
                      <a:pt x="293" y="15"/>
                      <a:pt x="293" y="17"/>
                      <a:pt x="293" y="18"/>
                    </a:cubicBezTo>
                    <a:cubicBezTo>
                      <a:pt x="294" y="19"/>
                      <a:pt x="295" y="19"/>
                      <a:pt x="296" y="20"/>
                    </a:cubicBezTo>
                    <a:cubicBezTo>
                      <a:pt x="296" y="21"/>
                      <a:pt x="296" y="21"/>
                      <a:pt x="296" y="22"/>
                    </a:cubicBezTo>
                    <a:cubicBezTo>
                      <a:pt x="296" y="23"/>
                      <a:pt x="297" y="26"/>
                      <a:pt x="298" y="27"/>
                    </a:cubicBezTo>
                    <a:cubicBezTo>
                      <a:pt x="300" y="28"/>
                      <a:pt x="305" y="24"/>
                      <a:pt x="307" y="25"/>
                    </a:cubicBezTo>
                    <a:cubicBezTo>
                      <a:pt x="309" y="25"/>
                      <a:pt x="313" y="28"/>
                      <a:pt x="314" y="30"/>
                    </a:cubicBezTo>
                    <a:cubicBezTo>
                      <a:pt x="315" y="32"/>
                      <a:pt x="316" y="35"/>
                      <a:pt x="316" y="37"/>
                    </a:cubicBezTo>
                    <a:cubicBezTo>
                      <a:pt x="316" y="39"/>
                      <a:pt x="315" y="42"/>
                      <a:pt x="315" y="43"/>
                    </a:cubicBezTo>
                    <a:cubicBezTo>
                      <a:pt x="315" y="45"/>
                      <a:pt x="318" y="47"/>
                      <a:pt x="318" y="48"/>
                    </a:cubicBezTo>
                    <a:cubicBezTo>
                      <a:pt x="318" y="50"/>
                      <a:pt x="318" y="53"/>
                      <a:pt x="317" y="54"/>
                    </a:cubicBezTo>
                    <a:cubicBezTo>
                      <a:pt x="315" y="54"/>
                      <a:pt x="313" y="51"/>
                      <a:pt x="311" y="51"/>
                    </a:cubicBezTo>
                    <a:cubicBezTo>
                      <a:pt x="309" y="51"/>
                      <a:pt x="303" y="51"/>
                      <a:pt x="301" y="53"/>
                    </a:cubicBezTo>
                    <a:cubicBezTo>
                      <a:pt x="299" y="54"/>
                      <a:pt x="297" y="57"/>
                      <a:pt x="297" y="59"/>
                    </a:cubicBezTo>
                    <a:cubicBezTo>
                      <a:pt x="297" y="60"/>
                      <a:pt x="299" y="63"/>
                      <a:pt x="300" y="64"/>
                    </a:cubicBezTo>
                    <a:cubicBezTo>
                      <a:pt x="302" y="65"/>
                      <a:pt x="307" y="63"/>
                      <a:pt x="309" y="65"/>
                    </a:cubicBezTo>
                    <a:cubicBezTo>
                      <a:pt x="310" y="67"/>
                      <a:pt x="308" y="73"/>
                      <a:pt x="308" y="75"/>
                    </a:cubicBezTo>
                    <a:cubicBezTo>
                      <a:pt x="308" y="80"/>
                      <a:pt x="309" y="89"/>
                      <a:pt x="309" y="94"/>
                    </a:cubicBezTo>
                    <a:cubicBezTo>
                      <a:pt x="308" y="97"/>
                      <a:pt x="305" y="104"/>
                      <a:pt x="304" y="107"/>
                    </a:cubicBezTo>
                    <a:cubicBezTo>
                      <a:pt x="302" y="111"/>
                      <a:pt x="299" y="118"/>
                      <a:pt x="298" y="122"/>
                    </a:cubicBezTo>
                    <a:cubicBezTo>
                      <a:pt x="296" y="124"/>
                      <a:pt x="293" y="128"/>
                      <a:pt x="292" y="130"/>
                    </a:cubicBezTo>
                    <a:cubicBezTo>
                      <a:pt x="290" y="133"/>
                      <a:pt x="288" y="138"/>
                      <a:pt x="289" y="141"/>
                    </a:cubicBezTo>
                    <a:cubicBezTo>
                      <a:pt x="289" y="143"/>
                      <a:pt x="290" y="145"/>
                      <a:pt x="291" y="147"/>
                    </a:cubicBezTo>
                    <a:cubicBezTo>
                      <a:pt x="292" y="148"/>
                      <a:pt x="295" y="150"/>
                      <a:pt x="296" y="151"/>
                    </a:cubicBezTo>
                    <a:cubicBezTo>
                      <a:pt x="297" y="153"/>
                      <a:pt x="298" y="158"/>
                      <a:pt x="298" y="161"/>
                    </a:cubicBezTo>
                    <a:cubicBezTo>
                      <a:pt x="299" y="163"/>
                      <a:pt x="299" y="167"/>
                      <a:pt x="300" y="169"/>
                    </a:cubicBezTo>
                    <a:cubicBezTo>
                      <a:pt x="300" y="171"/>
                      <a:pt x="302" y="175"/>
                      <a:pt x="303" y="176"/>
                    </a:cubicBezTo>
                    <a:cubicBezTo>
                      <a:pt x="305" y="179"/>
                      <a:pt x="311" y="184"/>
                      <a:pt x="314" y="185"/>
                    </a:cubicBezTo>
                    <a:cubicBezTo>
                      <a:pt x="316" y="185"/>
                      <a:pt x="320" y="182"/>
                      <a:pt x="321" y="181"/>
                    </a:cubicBezTo>
                    <a:cubicBezTo>
                      <a:pt x="322" y="179"/>
                      <a:pt x="322" y="175"/>
                      <a:pt x="323" y="174"/>
                    </a:cubicBezTo>
                    <a:cubicBezTo>
                      <a:pt x="324" y="172"/>
                      <a:pt x="327" y="171"/>
                      <a:pt x="328" y="170"/>
                    </a:cubicBezTo>
                    <a:cubicBezTo>
                      <a:pt x="330" y="170"/>
                      <a:pt x="334" y="170"/>
                      <a:pt x="336" y="171"/>
                    </a:cubicBezTo>
                    <a:cubicBezTo>
                      <a:pt x="338" y="172"/>
                      <a:pt x="341" y="175"/>
                      <a:pt x="342" y="176"/>
                    </a:cubicBezTo>
                    <a:cubicBezTo>
                      <a:pt x="342" y="177"/>
                      <a:pt x="342" y="177"/>
                      <a:pt x="343" y="177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1" name="Freeform 21">
                <a:extLst>
                  <a:ext uri="{FF2B5EF4-FFF2-40B4-BE49-F238E27FC236}">
                    <a16:creationId xmlns:a16="http://schemas.microsoft.com/office/drawing/2014/main" id="{8E68549A-0FAE-BAD3-BB7C-602AE3BC24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6826" y="1138238"/>
                <a:ext cx="700087" cy="939800"/>
              </a:xfrm>
              <a:custGeom>
                <a:avLst/>
                <a:gdLst/>
                <a:ahLst/>
                <a:cxnLst>
                  <a:cxn ang="0">
                    <a:pos x="384" y="418"/>
                  </a:cxn>
                  <a:cxn ang="0">
                    <a:pos x="348" y="407"/>
                  </a:cxn>
                  <a:cxn ang="0">
                    <a:pos x="319" y="423"/>
                  </a:cxn>
                  <a:cxn ang="0">
                    <a:pos x="279" y="435"/>
                  </a:cxn>
                  <a:cxn ang="0">
                    <a:pos x="251" y="448"/>
                  </a:cxn>
                  <a:cxn ang="0">
                    <a:pos x="227" y="469"/>
                  </a:cxn>
                  <a:cxn ang="0">
                    <a:pos x="215" y="498"/>
                  </a:cxn>
                  <a:cxn ang="0">
                    <a:pos x="199" y="525"/>
                  </a:cxn>
                  <a:cxn ang="0">
                    <a:pos x="165" y="523"/>
                  </a:cxn>
                  <a:cxn ang="0">
                    <a:pos x="160" y="516"/>
                  </a:cxn>
                  <a:cxn ang="0">
                    <a:pos x="149" y="497"/>
                  </a:cxn>
                  <a:cxn ang="0">
                    <a:pos x="116" y="507"/>
                  </a:cxn>
                  <a:cxn ang="0">
                    <a:pos x="87" y="498"/>
                  </a:cxn>
                  <a:cxn ang="0">
                    <a:pos x="70" y="489"/>
                  </a:cxn>
                  <a:cxn ang="0">
                    <a:pos x="48" y="473"/>
                  </a:cxn>
                  <a:cxn ang="0">
                    <a:pos x="34" y="444"/>
                  </a:cxn>
                  <a:cxn ang="0">
                    <a:pos x="31" y="424"/>
                  </a:cxn>
                  <a:cxn ang="0">
                    <a:pos x="47" y="393"/>
                  </a:cxn>
                  <a:cxn ang="0">
                    <a:pos x="64" y="384"/>
                  </a:cxn>
                  <a:cxn ang="0">
                    <a:pos x="51" y="346"/>
                  </a:cxn>
                  <a:cxn ang="0">
                    <a:pos x="34" y="343"/>
                  </a:cxn>
                  <a:cxn ang="0">
                    <a:pos x="19" y="323"/>
                  </a:cxn>
                  <a:cxn ang="0">
                    <a:pos x="10" y="308"/>
                  </a:cxn>
                  <a:cxn ang="0">
                    <a:pos x="4" y="283"/>
                  </a:cxn>
                  <a:cxn ang="0">
                    <a:pos x="26" y="279"/>
                  </a:cxn>
                  <a:cxn ang="0">
                    <a:pos x="45" y="277"/>
                  </a:cxn>
                  <a:cxn ang="0">
                    <a:pos x="67" y="265"/>
                  </a:cxn>
                  <a:cxn ang="0">
                    <a:pos x="73" y="247"/>
                  </a:cxn>
                  <a:cxn ang="0">
                    <a:pos x="85" y="228"/>
                  </a:cxn>
                  <a:cxn ang="0">
                    <a:pos x="96" y="221"/>
                  </a:cxn>
                  <a:cxn ang="0">
                    <a:pos x="124" y="202"/>
                  </a:cxn>
                  <a:cxn ang="0">
                    <a:pos x="158" y="201"/>
                  </a:cxn>
                  <a:cxn ang="0">
                    <a:pos x="190" y="188"/>
                  </a:cxn>
                  <a:cxn ang="0">
                    <a:pos x="189" y="167"/>
                  </a:cxn>
                  <a:cxn ang="0">
                    <a:pos x="179" y="134"/>
                  </a:cxn>
                  <a:cxn ang="0">
                    <a:pos x="183" y="117"/>
                  </a:cxn>
                  <a:cxn ang="0">
                    <a:pos x="209" y="98"/>
                  </a:cxn>
                  <a:cxn ang="0">
                    <a:pos x="230" y="69"/>
                  </a:cxn>
                  <a:cxn ang="0">
                    <a:pos x="231" y="47"/>
                  </a:cxn>
                  <a:cxn ang="0">
                    <a:pos x="241" y="34"/>
                  </a:cxn>
                  <a:cxn ang="0">
                    <a:pos x="260" y="20"/>
                  </a:cxn>
                  <a:cxn ang="0">
                    <a:pos x="281" y="2"/>
                  </a:cxn>
                  <a:cxn ang="0">
                    <a:pos x="279" y="32"/>
                  </a:cxn>
                  <a:cxn ang="0">
                    <a:pos x="297" y="61"/>
                  </a:cxn>
                  <a:cxn ang="0">
                    <a:pos x="306" y="78"/>
                  </a:cxn>
                  <a:cxn ang="0">
                    <a:pos x="294" y="126"/>
                  </a:cxn>
                  <a:cxn ang="0">
                    <a:pos x="291" y="172"/>
                  </a:cxn>
                  <a:cxn ang="0">
                    <a:pos x="311" y="213"/>
                  </a:cxn>
                  <a:cxn ang="0">
                    <a:pos x="320" y="251"/>
                  </a:cxn>
                  <a:cxn ang="0">
                    <a:pos x="305" y="264"/>
                  </a:cxn>
                  <a:cxn ang="0">
                    <a:pos x="280" y="270"/>
                  </a:cxn>
                  <a:cxn ang="0">
                    <a:pos x="289" y="304"/>
                  </a:cxn>
                  <a:cxn ang="0">
                    <a:pos x="319" y="322"/>
                  </a:cxn>
                  <a:cxn ang="0">
                    <a:pos x="336" y="333"/>
                  </a:cxn>
                  <a:cxn ang="0">
                    <a:pos x="358" y="346"/>
                  </a:cxn>
                  <a:cxn ang="0">
                    <a:pos x="377" y="372"/>
                  </a:cxn>
                  <a:cxn ang="0">
                    <a:pos x="394" y="401"/>
                  </a:cxn>
                </a:cxnLst>
                <a:rect l="0" t="0" r="r" b="b"/>
                <a:pathLst>
                  <a:path w="396" h="531">
                    <a:moveTo>
                      <a:pt x="394" y="401"/>
                    </a:moveTo>
                    <a:cubicBezTo>
                      <a:pt x="395" y="401"/>
                      <a:pt x="395" y="403"/>
                      <a:pt x="396" y="405"/>
                    </a:cubicBezTo>
                    <a:cubicBezTo>
                      <a:pt x="395" y="407"/>
                      <a:pt x="394" y="409"/>
                      <a:pt x="393" y="410"/>
                    </a:cubicBezTo>
                    <a:cubicBezTo>
                      <a:pt x="392" y="412"/>
                      <a:pt x="389" y="415"/>
                      <a:pt x="388" y="418"/>
                    </a:cubicBezTo>
                    <a:cubicBezTo>
                      <a:pt x="386" y="418"/>
                      <a:pt x="385" y="418"/>
                      <a:pt x="384" y="418"/>
                    </a:cubicBezTo>
                    <a:cubicBezTo>
                      <a:pt x="382" y="418"/>
                      <a:pt x="377" y="417"/>
                      <a:pt x="376" y="416"/>
                    </a:cubicBezTo>
                    <a:cubicBezTo>
                      <a:pt x="374" y="414"/>
                      <a:pt x="372" y="410"/>
                      <a:pt x="371" y="408"/>
                    </a:cubicBezTo>
                    <a:cubicBezTo>
                      <a:pt x="370" y="407"/>
                      <a:pt x="367" y="406"/>
                      <a:pt x="366" y="405"/>
                    </a:cubicBezTo>
                    <a:cubicBezTo>
                      <a:pt x="363" y="404"/>
                      <a:pt x="358" y="404"/>
                      <a:pt x="356" y="404"/>
                    </a:cubicBezTo>
                    <a:cubicBezTo>
                      <a:pt x="354" y="405"/>
                      <a:pt x="349" y="405"/>
                      <a:pt x="348" y="407"/>
                    </a:cubicBezTo>
                    <a:cubicBezTo>
                      <a:pt x="346" y="408"/>
                      <a:pt x="346" y="413"/>
                      <a:pt x="345" y="415"/>
                    </a:cubicBezTo>
                    <a:cubicBezTo>
                      <a:pt x="344" y="419"/>
                      <a:pt x="341" y="426"/>
                      <a:pt x="338" y="428"/>
                    </a:cubicBezTo>
                    <a:cubicBezTo>
                      <a:pt x="336" y="430"/>
                      <a:pt x="330" y="430"/>
                      <a:pt x="327" y="430"/>
                    </a:cubicBezTo>
                    <a:cubicBezTo>
                      <a:pt x="326" y="431"/>
                      <a:pt x="323" y="432"/>
                      <a:pt x="321" y="431"/>
                    </a:cubicBezTo>
                    <a:cubicBezTo>
                      <a:pt x="320" y="430"/>
                      <a:pt x="321" y="425"/>
                      <a:pt x="319" y="423"/>
                    </a:cubicBezTo>
                    <a:cubicBezTo>
                      <a:pt x="318" y="422"/>
                      <a:pt x="315" y="422"/>
                      <a:pt x="314" y="421"/>
                    </a:cubicBezTo>
                    <a:cubicBezTo>
                      <a:pt x="311" y="421"/>
                      <a:pt x="306" y="422"/>
                      <a:pt x="303" y="423"/>
                    </a:cubicBezTo>
                    <a:cubicBezTo>
                      <a:pt x="302" y="423"/>
                      <a:pt x="299" y="425"/>
                      <a:pt x="298" y="426"/>
                    </a:cubicBezTo>
                    <a:cubicBezTo>
                      <a:pt x="296" y="427"/>
                      <a:pt x="295" y="431"/>
                      <a:pt x="293" y="432"/>
                    </a:cubicBezTo>
                    <a:cubicBezTo>
                      <a:pt x="290" y="434"/>
                      <a:pt x="283" y="434"/>
                      <a:pt x="279" y="435"/>
                    </a:cubicBezTo>
                    <a:cubicBezTo>
                      <a:pt x="277" y="435"/>
                      <a:pt x="273" y="433"/>
                      <a:pt x="271" y="434"/>
                    </a:cubicBezTo>
                    <a:cubicBezTo>
                      <a:pt x="269" y="435"/>
                      <a:pt x="267" y="438"/>
                      <a:pt x="266" y="440"/>
                    </a:cubicBezTo>
                    <a:cubicBezTo>
                      <a:pt x="265" y="441"/>
                      <a:pt x="264" y="445"/>
                      <a:pt x="263" y="446"/>
                    </a:cubicBezTo>
                    <a:cubicBezTo>
                      <a:pt x="262" y="447"/>
                      <a:pt x="261" y="450"/>
                      <a:pt x="259" y="451"/>
                    </a:cubicBezTo>
                    <a:cubicBezTo>
                      <a:pt x="257" y="451"/>
                      <a:pt x="253" y="450"/>
                      <a:pt x="251" y="448"/>
                    </a:cubicBezTo>
                    <a:cubicBezTo>
                      <a:pt x="249" y="447"/>
                      <a:pt x="248" y="441"/>
                      <a:pt x="246" y="439"/>
                    </a:cubicBezTo>
                    <a:cubicBezTo>
                      <a:pt x="246" y="438"/>
                      <a:pt x="243" y="437"/>
                      <a:pt x="242" y="437"/>
                    </a:cubicBezTo>
                    <a:cubicBezTo>
                      <a:pt x="240" y="437"/>
                      <a:pt x="238" y="440"/>
                      <a:pt x="237" y="441"/>
                    </a:cubicBezTo>
                    <a:cubicBezTo>
                      <a:pt x="235" y="444"/>
                      <a:pt x="234" y="452"/>
                      <a:pt x="233" y="455"/>
                    </a:cubicBezTo>
                    <a:cubicBezTo>
                      <a:pt x="232" y="459"/>
                      <a:pt x="229" y="466"/>
                      <a:pt x="227" y="469"/>
                    </a:cubicBezTo>
                    <a:cubicBezTo>
                      <a:pt x="225" y="471"/>
                      <a:pt x="219" y="475"/>
                      <a:pt x="217" y="477"/>
                    </a:cubicBezTo>
                    <a:cubicBezTo>
                      <a:pt x="216" y="478"/>
                      <a:pt x="215" y="480"/>
                      <a:pt x="215" y="482"/>
                    </a:cubicBezTo>
                    <a:cubicBezTo>
                      <a:pt x="215" y="483"/>
                      <a:pt x="216" y="485"/>
                      <a:pt x="217" y="486"/>
                    </a:cubicBezTo>
                    <a:cubicBezTo>
                      <a:pt x="217" y="487"/>
                      <a:pt x="218" y="490"/>
                      <a:pt x="218" y="491"/>
                    </a:cubicBezTo>
                    <a:cubicBezTo>
                      <a:pt x="218" y="493"/>
                      <a:pt x="215" y="496"/>
                      <a:pt x="215" y="498"/>
                    </a:cubicBezTo>
                    <a:cubicBezTo>
                      <a:pt x="215" y="499"/>
                      <a:pt x="215" y="502"/>
                      <a:pt x="215" y="503"/>
                    </a:cubicBezTo>
                    <a:cubicBezTo>
                      <a:pt x="216" y="505"/>
                      <a:pt x="216" y="509"/>
                      <a:pt x="215" y="511"/>
                    </a:cubicBezTo>
                    <a:cubicBezTo>
                      <a:pt x="214" y="513"/>
                      <a:pt x="210" y="513"/>
                      <a:pt x="209" y="514"/>
                    </a:cubicBezTo>
                    <a:cubicBezTo>
                      <a:pt x="207" y="516"/>
                      <a:pt x="203" y="518"/>
                      <a:pt x="201" y="520"/>
                    </a:cubicBezTo>
                    <a:cubicBezTo>
                      <a:pt x="200" y="521"/>
                      <a:pt x="200" y="524"/>
                      <a:pt x="199" y="525"/>
                    </a:cubicBezTo>
                    <a:cubicBezTo>
                      <a:pt x="197" y="526"/>
                      <a:pt x="193" y="526"/>
                      <a:pt x="191" y="526"/>
                    </a:cubicBezTo>
                    <a:cubicBezTo>
                      <a:pt x="189" y="526"/>
                      <a:pt x="185" y="524"/>
                      <a:pt x="182" y="524"/>
                    </a:cubicBezTo>
                    <a:cubicBezTo>
                      <a:pt x="181" y="524"/>
                      <a:pt x="178" y="524"/>
                      <a:pt x="177" y="524"/>
                    </a:cubicBezTo>
                    <a:cubicBezTo>
                      <a:pt x="175" y="523"/>
                      <a:pt x="173" y="519"/>
                      <a:pt x="171" y="519"/>
                    </a:cubicBezTo>
                    <a:cubicBezTo>
                      <a:pt x="169" y="519"/>
                      <a:pt x="166" y="522"/>
                      <a:pt x="165" y="523"/>
                    </a:cubicBezTo>
                    <a:cubicBezTo>
                      <a:pt x="164" y="525"/>
                      <a:pt x="164" y="528"/>
                      <a:pt x="163" y="529"/>
                    </a:cubicBezTo>
                    <a:cubicBezTo>
                      <a:pt x="161" y="530"/>
                      <a:pt x="158" y="531"/>
                      <a:pt x="157" y="530"/>
                    </a:cubicBezTo>
                    <a:cubicBezTo>
                      <a:pt x="156" y="530"/>
                      <a:pt x="155" y="529"/>
                      <a:pt x="154" y="528"/>
                    </a:cubicBezTo>
                    <a:cubicBezTo>
                      <a:pt x="156" y="527"/>
                      <a:pt x="159" y="525"/>
                      <a:pt x="159" y="524"/>
                    </a:cubicBezTo>
                    <a:cubicBezTo>
                      <a:pt x="160" y="522"/>
                      <a:pt x="160" y="518"/>
                      <a:pt x="160" y="516"/>
                    </a:cubicBezTo>
                    <a:cubicBezTo>
                      <a:pt x="159" y="514"/>
                      <a:pt x="156" y="512"/>
                      <a:pt x="155" y="511"/>
                    </a:cubicBezTo>
                    <a:cubicBezTo>
                      <a:pt x="154" y="510"/>
                      <a:pt x="152" y="507"/>
                      <a:pt x="152" y="506"/>
                    </a:cubicBezTo>
                    <a:cubicBezTo>
                      <a:pt x="153" y="504"/>
                      <a:pt x="155" y="502"/>
                      <a:pt x="155" y="500"/>
                    </a:cubicBezTo>
                    <a:cubicBezTo>
                      <a:pt x="155" y="499"/>
                      <a:pt x="154" y="498"/>
                      <a:pt x="153" y="498"/>
                    </a:cubicBezTo>
                    <a:cubicBezTo>
                      <a:pt x="152" y="497"/>
                      <a:pt x="150" y="496"/>
                      <a:pt x="149" y="497"/>
                    </a:cubicBezTo>
                    <a:cubicBezTo>
                      <a:pt x="148" y="497"/>
                      <a:pt x="148" y="501"/>
                      <a:pt x="147" y="502"/>
                    </a:cubicBezTo>
                    <a:cubicBezTo>
                      <a:pt x="144" y="503"/>
                      <a:pt x="139" y="501"/>
                      <a:pt x="137" y="501"/>
                    </a:cubicBezTo>
                    <a:cubicBezTo>
                      <a:pt x="134" y="501"/>
                      <a:pt x="130" y="503"/>
                      <a:pt x="127" y="505"/>
                    </a:cubicBezTo>
                    <a:cubicBezTo>
                      <a:pt x="126" y="506"/>
                      <a:pt x="124" y="509"/>
                      <a:pt x="122" y="509"/>
                    </a:cubicBezTo>
                    <a:cubicBezTo>
                      <a:pt x="121" y="509"/>
                      <a:pt x="118" y="507"/>
                      <a:pt x="116" y="507"/>
                    </a:cubicBezTo>
                    <a:cubicBezTo>
                      <a:pt x="115" y="506"/>
                      <a:pt x="111" y="507"/>
                      <a:pt x="110" y="507"/>
                    </a:cubicBezTo>
                    <a:cubicBezTo>
                      <a:pt x="108" y="507"/>
                      <a:pt x="105" y="509"/>
                      <a:pt x="104" y="509"/>
                    </a:cubicBezTo>
                    <a:cubicBezTo>
                      <a:pt x="102" y="508"/>
                      <a:pt x="100" y="505"/>
                      <a:pt x="98" y="505"/>
                    </a:cubicBezTo>
                    <a:cubicBezTo>
                      <a:pt x="96" y="504"/>
                      <a:pt x="93" y="504"/>
                      <a:pt x="91" y="503"/>
                    </a:cubicBezTo>
                    <a:cubicBezTo>
                      <a:pt x="90" y="502"/>
                      <a:pt x="88" y="499"/>
                      <a:pt x="87" y="498"/>
                    </a:cubicBezTo>
                    <a:cubicBezTo>
                      <a:pt x="85" y="497"/>
                      <a:pt x="82" y="497"/>
                      <a:pt x="80" y="496"/>
                    </a:cubicBezTo>
                    <a:cubicBezTo>
                      <a:pt x="79" y="495"/>
                      <a:pt x="77" y="494"/>
                      <a:pt x="76" y="493"/>
                    </a:cubicBezTo>
                    <a:cubicBezTo>
                      <a:pt x="76" y="492"/>
                      <a:pt x="75" y="490"/>
                      <a:pt x="74" y="489"/>
                    </a:cubicBezTo>
                    <a:cubicBezTo>
                      <a:pt x="74" y="489"/>
                      <a:pt x="72" y="487"/>
                      <a:pt x="71" y="487"/>
                    </a:cubicBezTo>
                    <a:cubicBezTo>
                      <a:pt x="71" y="488"/>
                      <a:pt x="70" y="489"/>
                      <a:pt x="70" y="489"/>
                    </a:cubicBezTo>
                    <a:cubicBezTo>
                      <a:pt x="68" y="489"/>
                      <a:pt x="65" y="486"/>
                      <a:pt x="64" y="485"/>
                    </a:cubicBezTo>
                    <a:cubicBezTo>
                      <a:pt x="62" y="484"/>
                      <a:pt x="60" y="483"/>
                      <a:pt x="58" y="483"/>
                    </a:cubicBezTo>
                    <a:cubicBezTo>
                      <a:pt x="57" y="482"/>
                      <a:pt x="53" y="484"/>
                      <a:pt x="51" y="484"/>
                    </a:cubicBezTo>
                    <a:cubicBezTo>
                      <a:pt x="50" y="484"/>
                      <a:pt x="49" y="481"/>
                      <a:pt x="48" y="480"/>
                    </a:cubicBezTo>
                    <a:cubicBezTo>
                      <a:pt x="47" y="479"/>
                      <a:pt x="48" y="475"/>
                      <a:pt x="48" y="473"/>
                    </a:cubicBezTo>
                    <a:cubicBezTo>
                      <a:pt x="48" y="472"/>
                      <a:pt x="48" y="471"/>
                      <a:pt x="48" y="470"/>
                    </a:cubicBezTo>
                    <a:cubicBezTo>
                      <a:pt x="48" y="468"/>
                      <a:pt x="45" y="465"/>
                      <a:pt x="44" y="464"/>
                    </a:cubicBezTo>
                    <a:cubicBezTo>
                      <a:pt x="42" y="463"/>
                      <a:pt x="38" y="463"/>
                      <a:pt x="37" y="462"/>
                    </a:cubicBezTo>
                    <a:cubicBezTo>
                      <a:pt x="35" y="460"/>
                      <a:pt x="34" y="454"/>
                      <a:pt x="34" y="452"/>
                    </a:cubicBezTo>
                    <a:cubicBezTo>
                      <a:pt x="33" y="450"/>
                      <a:pt x="33" y="446"/>
                      <a:pt x="34" y="444"/>
                    </a:cubicBezTo>
                    <a:cubicBezTo>
                      <a:pt x="34" y="442"/>
                      <a:pt x="34" y="440"/>
                      <a:pt x="35" y="439"/>
                    </a:cubicBezTo>
                    <a:cubicBezTo>
                      <a:pt x="36" y="438"/>
                      <a:pt x="38" y="437"/>
                      <a:pt x="39" y="436"/>
                    </a:cubicBezTo>
                    <a:cubicBezTo>
                      <a:pt x="39" y="435"/>
                      <a:pt x="39" y="434"/>
                      <a:pt x="39" y="433"/>
                    </a:cubicBezTo>
                    <a:cubicBezTo>
                      <a:pt x="39" y="432"/>
                      <a:pt x="35" y="430"/>
                      <a:pt x="34" y="429"/>
                    </a:cubicBezTo>
                    <a:cubicBezTo>
                      <a:pt x="33" y="428"/>
                      <a:pt x="31" y="425"/>
                      <a:pt x="31" y="424"/>
                    </a:cubicBezTo>
                    <a:cubicBezTo>
                      <a:pt x="30" y="422"/>
                      <a:pt x="31" y="417"/>
                      <a:pt x="31" y="415"/>
                    </a:cubicBezTo>
                    <a:cubicBezTo>
                      <a:pt x="32" y="413"/>
                      <a:pt x="33" y="411"/>
                      <a:pt x="34" y="410"/>
                    </a:cubicBezTo>
                    <a:cubicBezTo>
                      <a:pt x="35" y="409"/>
                      <a:pt x="37" y="408"/>
                      <a:pt x="38" y="407"/>
                    </a:cubicBezTo>
                    <a:cubicBezTo>
                      <a:pt x="40" y="405"/>
                      <a:pt x="42" y="401"/>
                      <a:pt x="44" y="399"/>
                    </a:cubicBezTo>
                    <a:cubicBezTo>
                      <a:pt x="45" y="398"/>
                      <a:pt x="47" y="395"/>
                      <a:pt x="47" y="393"/>
                    </a:cubicBezTo>
                    <a:cubicBezTo>
                      <a:pt x="48" y="391"/>
                      <a:pt x="45" y="388"/>
                      <a:pt x="46" y="386"/>
                    </a:cubicBezTo>
                    <a:cubicBezTo>
                      <a:pt x="46" y="384"/>
                      <a:pt x="48" y="382"/>
                      <a:pt x="49" y="381"/>
                    </a:cubicBezTo>
                    <a:cubicBezTo>
                      <a:pt x="50" y="381"/>
                      <a:pt x="53" y="379"/>
                      <a:pt x="55" y="380"/>
                    </a:cubicBezTo>
                    <a:cubicBezTo>
                      <a:pt x="56" y="380"/>
                      <a:pt x="57" y="382"/>
                      <a:pt x="58" y="383"/>
                    </a:cubicBezTo>
                    <a:cubicBezTo>
                      <a:pt x="60" y="384"/>
                      <a:pt x="63" y="385"/>
                      <a:pt x="64" y="384"/>
                    </a:cubicBezTo>
                    <a:cubicBezTo>
                      <a:pt x="65" y="382"/>
                      <a:pt x="62" y="377"/>
                      <a:pt x="62" y="375"/>
                    </a:cubicBezTo>
                    <a:cubicBezTo>
                      <a:pt x="61" y="373"/>
                      <a:pt x="57" y="369"/>
                      <a:pt x="57" y="366"/>
                    </a:cubicBezTo>
                    <a:cubicBezTo>
                      <a:pt x="56" y="365"/>
                      <a:pt x="56" y="361"/>
                      <a:pt x="57" y="359"/>
                    </a:cubicBezTo>
                    <a:cubicBezTo>
                      <a:pt x="57" y="357"/>
                      <a:pt x="58" y="353"/>
                      <a:pt x="57" y="352"/>
                    </a:cubicBezTo>
                    <a:cubicBezTo>
                      <a:pt x="57" y="350"/>
                      <a:pt x="53" y="348"/>
                      <a:pt x="51" y="346"/>
                    </a:cubicBezTo>
                    <a:cubicBezTo>
                      <a:pt x="50" y="345"/>
                      <a:pt x="49" y="343"/>
                      <a:pt x="48" y="342"/>
                    </a:cubicBezTo>
                    <a:cubicBezTo>
                      <a:pt x="47" y="342"/>
                      <a:pt x="45" y="342"/>
                      <a:pt x="44" y="342"/>
                    </a:cubicBezTo>
                    <a:cubicBezTo>
                      <a:pt x="43" y="343"/>
                      <a:pt x="42" y="345"/>
                      <a:pt x="41" y="346"/>
                    </a:cubicBezTo>
                    <a:cubicBezTo>
                      <a:pt x="40" y="347"/>
                      <a:pt x="38" y="347"/>
                      <a:pt x="37" y="347"/>
                    </a:cubicBezTo>
                    <a:cubicBezTo>
                      <a:pt x="35" y="346"/>
                      <a:pt x="35" y="343"/>
                      <a:pt x="34" y="343"/>
                    </a:cubicBezTo>
                    <a:cubicBezTo>
                      <a:pt x="32" y="342"/>
                      <a:pt x="29" y="342"/>
                      <a:pt x="27" y="341"/>
                    </a:cubicBezTo>
                    <a:cubicBezTo>
                      <a:pt x="25" y="341"/>
                      <a:pt x="23" y="338"/>
                      <a:pt x="22" y="337"/>
                    </a:cubicBezTo>
                    <a:cubicBezTo>
                      <a:pt x="21" y="336"/>
                      <a:pt x="19" y="334"/>
                      <a:pt x="18" y="333"/>
                    </a:cubicBezTo>
                    <a:cubicBezTo>
                      <a:pt x="18" y="331"/>
                      <a:pt x="18" y="328"/>
                      <a:pt x="18" y="327"/>
                    </a:cubicBezTo>
                    <a:cubicBezTo>
                      <a:pt x="18" y="326"/>
                      <a:pt x="19" y="324"/>
                      <a:pt x="19" y="323"/>
                    </a:cubicBezTo>
                    <a:cubicBezTo>
                      <a:pt x="20" y="322"/>
                      <a:pt x="18" y="319"/>
                      <a:pt x="18" y="318"/>
                    </a:cubicBezTo>
                    <a:cubicBezTo>
                      <a:pt x="18" y="317"/>
                      <a:pt x="17" y="314"/>
                      <a:pt x="17" y="313"/>
                    </a:cubicBezTo>
                    <a:cubicBezTo>
                      <a:pt x="17" y="312"/>
                      <a:pt x="18" y="310"/>
                      <a:pt x="17" y="309"/>
                    </a:cubicBezTo>
                    <a:cubicBezTo>
                      <a:pt x="17" y="309"/>
                      <a:pt x="15" y="307"/>
                      <a:pt x="15" y="307"/>
                    </a:cubicBezTo>
                    <a:cubicBezTo>
                      <a:pt x="13" y="307"/>
                      <a:pt x="11" y="308"/>
                      <a:pt x="10" y="308"/>
                    </a:cubicBezTo>
                    <a:cubicBezTo>
                      <a:pt x="9" y="307"/>
                      <a:pt x="6" y="307"/>
                      <a:pt x="6" y="306"/>
                    </a:cubicBezTo>
                    <a:cubicBezTo>
                      <a:pt x="5" y="304"/>
                      <a:pt x="5" y="301"/>
                      <a:pt x="5" y="300"/>
                    </a:cubicBezTo>
                    <a:cubicBezTo>
                      <a:pt x="4" y="298"/>
                      <a:pt x="2" y="296"/>
                      <a:pt x="1" y="295"/>
                    </a:cubicBezTo>
                    <a:cubicBezTo>
                      <a:pt x="1" y="294"/>
                      <a:pt x="0" y="291"/>
                      <a:pt x="0" y="290"/>
                    </a:cubicBezTo>
                    <a:cubicBezTo>
                      <a:pt x="0" y="288"/>
                      <a:pt x="3" y="284"/>
                      <a:pt x="4" y="283"/>
                    </a:cubicBezTo>
                    <a:cubicBezTo>
                      <a:pt x="5" y="282"/>
                      <a:pt x="8" y="281"/>
                      <a:pt x="9" y="281"/>
                    </a:cubicBezTo>
                    <a:cubicBezTo>
                      <a:pt x="11" y="280"/>
                      <a:pt x="14" y="283"/>
                      <a:pt x="15" y="283"/>
                    </a:cubicBezTo>
                    <a:cubicBezTo>
                      <a:pt x="16" y="282"/>
                      <a:pt x="17" y="282"/>
                      <a:pt x="18" y="281"/>
                    </a:cubicBezTo>
                    <a:cubicBezTo>
                      <a:pt x="19" y="281"/>
                      <a:pt x="20" y="279"/>
                      <a:pt x="21" y="278"/>
                    </a:cubicBezTo>
                    <a:cubicBezTo>
                      <a:pt x="22" y="278"/>
                      <a:pt x="25" y="279"/>
                      <a:pt x="26" y="279"/>
                    </a:cubicBezTo>
                    <a:cubicBezTo>
                      <a:pt x="27" y="280"/>
                      <a:pt x="28" y="283"/>
                      <a:pt x="29" y="284"/>
                    </a:cubicBezTo>
                    <a:cubicBezTo>
                      <a:pt x="30" y="284"/>
                      <a:pt x="33" y="283"/>
                      <a:pt x="34" y="283"/>
                    </a:cubicBezTo>
                    <a:cubicBezTo>
                      <a:pt x="35" y="282"/>
                      <a:pt x="37" y="281"/>
                      <a:pt x="38" y="280"/>
                    </a:cubicBezTo>
                    <a:cubicBezTo>
                      <a:pt x="39" y="280"/>
                      <a:pt x="39" y="278"/>
                      <a:pt x="39" y="277"/>
                    </a:cubicBezTo>
                    <a:cubicBezTo>
                      <a:pt x="41" y="276"/>
                      <a:pt x="44" y="278"/>
                      <a:pt x="45" y="277"/>
                    </a:cubicBezTo>
                    <a:cubicBezTo>
                      <a:pt x="47" y="277"/>
                      <a:pt x="49" y="276"/>
                      <a:pt x="50" y="275"/>
                    </a:cubicBezTo>
                    <a:cubicBezTo>
                      <a:pt x="50" y="273"/>
                      <a:pt x="47" y="270"/>
                      <a:pt x="48" y="269"/>
                    </a:cubicBezTo>
                    <a:cubicBezTo>
                      <a:pt x="49" y="267"/>
                      <a:pt x="52" y="266"/>
                      <a:pt x="53" y="265"/>
                    </a:cubicBezTo>
                    <a:cubicBezTo>
                      <a:pt x="55" y="265"/>
                      <a:pt x="60" y="264"/>
                      <a:pt x="62" y="264"/>
                    </a:cubicBezTo>
                    <a:cubicBezTo>
                      <a:pt x="64" y="264"/>
                      <a:pt x="66" y="265"/>
                      <a:pt x="67" y="265"/>
                    </a:cubicBezTo>
                    <a:cubicBezTo>
                      <a:pt x="68" y="265"/>
                      <a:pt x="71" y="265"/>
                      <a:pt x="71" y="265"/>
                    </a:cubicBezTo>
                    <a:cubicBezTo>
                      <a:pt x="72" y="264"/>
                      <a:pt x="72" y="263"/>
                      <a:pt x="73" y="262"/>
                    </a:cubicBezTo>
                    <a:cubicBezTo>
                      <a:pt x="73" y="261"/>
                      <a:pt x="77" y="261"/>
                      <a:pt x="77" y="260"/>
                    </a:cubicBezTo>
                    <a:cubicBezTo>
                      <a:pt x="78" y="258"/>
                      <a:pt x="78" y="254"/>
                      <a:pt x="77" y="253"/>
                    </a:cubicBezTo>
                    <a:cubicBezTo>
                      <a:pt x="77" y="251"/>
                      <a:pt x="74" y="248"/>
                      <a:pt x="73" y="247"/>
                    </a:cubicBezTo>
                    <a:cubicBezTo>
                      <a:pt x="73" y="245"/>
                      <a:pt x="71" y="242"/>
                      <a:pt x="72" y="241"/>
                    </a:cubicBezTo>
                    <a:cubicBezTo>
                      <a:pt x="72" y="239"/>
                      <a:pt x="75" y="237"/>
                      <a:pt x="77" y="236"/>
                    </a:cubicBezTo>
                    <a:cubicBezTo>
                      <a:pt x="78" y="235"/>
                      <a:pt x="80" y="236"/>
                      <a:pt x="81" y="236"/>
                    </a:cubicBezTo>
                    <a:cubicBezTo>
                      <a:pt x="82" y="235"/>
                      <a:pt x="85" y="235"/>
                      <a:pt x="86" y="234"/>
                    </a:cubicBezTo>
                    <a:cubicBezTo>
                      <a:pt x="87" y="233"/>
                      <a:pt x="86" y="229"/>
                      <a:pt x="85" y="228"/>
                    </a:cubicBezTo>
                    <a:cubicBezTo>
                      <a:pt x="85" y="227"/>
                      <a:pt x="83" y="225"/>
                      <a:pt x="83" y="224"/>
                    </a:cubicBezTo>
                    <a:cubicBezTo>
                      <a:pt x="83" y="223"/>
                      <a:pt x="82" y="222"/>
                      <a:pt x="82" y="221"/>
                    </a:cubicBezTo>
                    <a:cubicBezTo>
                      <a:pt x="83" y="221"/>
                      <a:pt x="85" y="221"/>
                      <a:pt x="86" y="221"/>
                    </a:cubicBezTo>
                    <a:cubicBezTo>
                      <a:pt x="87" y="222"/>
                      <a:pt x="89" y="224"/>
                      <a:pt x="91" y="224"/>
                    </a:cubicBezTo>
                    <a:cubicBezTo>
                      <a:pt x="92" y="224"/>
                      <a:pt x="95" y="222"/>
                      <a:pt x="96" y="221"/>
                    </a:cubicBezTo>
                    <a:cubicBezTo>
                      <a:pt x="96" y="220"/>
                      <a:pt x="97" y="218"/>
                      <a:pt x="98" y="218"/>
                    </a:cubicBezTo>
                    <a:cubicBezTo>
                      <a:pt x="100" y="216"/>
                      <a:pt x="104" y="213"/>
                      <a:pt x="106" y="212"/>
                    </a:cubicBezTo>
                    <a:cubicBezTo>
                      <a:pt x="108" y="212"/>
                      <a:pt x="111" y="213"/>
                      <a:pt x="113" y="212"/>
                    </a:cubicBezTo>
                    <a:cubicBezTo>
                      <a:pt x="115" y="211"/>
                      <a:pt x="118" y="209"/>
                      <a:pt x="120" y="207"/>
                    </a:cubicBezTo>
                    <a:cubicBezTo>
                      <a:pt x="121" y="206"/>
                      <a:pt x="123" y="203"/>
                      <a:pt x="124" y="202"/>
                    </a:cubicBezTo>
                    <a:cubicBezTo>
                      <a:pt x="125" y="201"/>
                      <a:pt x="127" y="198"/>
                      <a:pt x="128" y="198"/>
                    </a:cubicBezTo>
                    <a:cubicBezTo>
                      <a:pt x="129" y="197"/>
                      <a:pt x="133" y="197"/>
                      <a:pt x="135" y="197"/>
                    </a:cubicBezTo>
                    <a:cubicBezTo>
                      <a:pt x="136" y="197"/>
                      <a:pt x="139" y="199"/>
                      <a:pt x="141" y="199"/>
                    </a:cubicBezTo>
                    <a:cubicBezTo>
                      <a:pt x="144" y="200"/>
                      <a:pt x="149" y="199"/>
                      <a:pt x="151" y="199"/>
                    </a:cubicBezTo>
                    <a:cubicBezTo>
                      <a:pt x="153" y="199"/>
                      <a:pt x="156" y="201"/>
                      <a:pt x="158" y="201"/>
                    </a:cubicBezTo>
                    <a:cubicBezTo>
                      <a:pt x="159" y="201"/>
                      <a:pt x="163" y="202"/>
                      <a:pt x="165" y="202"/>
                    </a:cubicBezTo>
                    <a:cubicBezTo>
                      <a:pt x="167" y="201"/>
                      <a:pt x="170" y="199"/>
                      <a:pt x="171" y="198"/>
                    </a:cubicBezTo>
                    <a:cubicBezTo>
                      <a:pt x="172" y="197"/>
                      <a:pt x="174" y="192"/>
                      <a:pt x="176" y="191"/>
                    </a:cubicBezTo>
                    <a:cubicBezTo>
                      <a:pt x="178" y="190"/>
                      <a:pt x="181" y="192"/>
                      <a:pt x="183" y="191"/>
                    </a:cubicBezTo>
                    <a:cubicBezTo>
                      <a:pt x="185" y="191"/>
                      <a:pt x="189" y="189"/>
                      <a:pt x="190" y="188"/>
                    </a:cubicBezTo>
                    <a:cubicBezTo>
                      <a:pt x="191" y="187"/>
                      <a:pt x="190" y="183"/>
                      <a:pt x="190" y="182"/>
                    </a:cubicBezTo>
                    <a:cubicBezTo>
                      <a:pt x="189" y="181"/>
                      <a:pt x="187" y="179"/>
                      <a:pt x="186" y="178"/>
                    </a:cubicBezTo>
                    <a:cubicBezTo>
                      <a:pt x="186" y="177"/>
                      <a:pt x="185" y="176"/>
                      <a:pt x="185" y="175"/>
                    </a:cubicBezTo>
                    <a:cubicBezTo>
                      <a:pt x="186" y="174"/>
                      <a:pt x="189" y="173"/>
                      <a:pt x="189" y="172"/>
                    </a:cubicBezTo>
                    <a:cubicBezTo>
                      <a:pt x="190" y="170"/>
                      <a:pt x="189" y="168"/>
                      <a:pt x="189" y="167"/>
                    </a:cubicBezTo>
                    <a:cubicBezTo>
                      <a:pt x="188" y="165"/>
                      <a:pt x="183" y="162"/>
                      <a:pt x="182" y="160"/>
                    </a:cubicBezTo>
                    <a:cubicBezTo>
                      <a:pt x="180" y="159"/>
                      <a:pt x="177" y="156"/>
                      <a:pt x="176" y="154"/>
                    </a:cubicBezTo>
                    <a:cubicBezTo>
                      <a:pt x="176" y="152"/>
                      <a:pt x="177" y="148"/>
                      <a:pt x="178" y="146"/>
                    </a:cubicBezTo>
                    <a:cubicBezTo>
                      <a:pt x="179" y="144"/>
                      <a:pt x="183" y="141"/>
                      <a:pt x="183" y="139"/>
                    </a:cubicBezTo>
                    <a:cubicBezTo>
                      <a:pt x="183" y="137"/>
                      <a:pt x="180" y="135"/>
                      <a:pt x="179" y="134"/>
                    </a:cubicBezTo>
                    <a:cubicBezTo>
                      <a:pt x="178" y="132"/>
                      <a:pt x="176" y="129"/>
                      <a:pt x="175" y="127"/>
                    </a:cubicBezTo>
                    <a:cubicBezTo>
                      <a:pt x="175" y="126"/>
                      <a:pt x="175" y="123"/>
                      <a:pt x="175" y="121"/>
                    </a:cubicBezTo>
                    <a:cubicBezTo>
                      <a:pt x="175" y="120"/>
                      <a:pt x="175" y="118"/>
                      <a:pt x="175" y="116"/>
                    </a:cubicBezTo>
                    <a:cubicBezTo>
                      <a:pt x="177" y="116"/>
                      <a:pt x="178" y="116"/>
                      <a:pt x="179" y="116"/>
                    </a:cubicBezTo>
                    <a:cubicBezTo>
                      <a:pt x="180" y="116"/>
                      <a:pt x="182" y="116"/>
                      <a:pt x="183" y="117"/>
                    </a:cubicBezTo>
                    <a:cubicBezTo>
                      <a:pt x="184" y="117"/>
                      <a:pt x="187" y="118"/>
                      <a:pt x="188" y="118"/>
                    </a:cubicBezTo>
                    <a:cubicBezTo>
                      <a:pt x="189" y="118"/>
                      <a:pt x="191" y="116"/>
                      <a:pt x="192" y="116"/>
                    </a:cubicBezTo>
                    <a:cubicBezTo>
                      <a:pt x="193" y="114"/>
                      <a:pt x="192" y="110"/>
                      <a:pt x="192" y="108"/>
                    </a:cubicBezTo>
                    <a:cubicBezTo>
                      <a:pt x="193" y="106"/>
                      <a:pt x="196" y="102"/>
                      <a:pt x="198" y="101"/>
                    </a:cubicBezTo>
                    <a:cubicBezTo>
                      <a:pt x="200" y="99"/>
                      <a:pt x="206" y="100"/>
                      <a:pt x="209" y="98"/>
                    </a:cubicBezTo>
                    <a:cubicBezTo>
                      <a:pt x="210" y="98"/>
                      <a:pt x="214" y="95"/>
                      <a:pt x="215" y="93"/>
                    </a:cubicBezTo>
                    <a:cubicBezTo>
                      <a:pt x="216" y="91"/>
                      <a:pt x="215" y="84"/>
                      <a:pt x="216" y="81"/>
                    </a:cubicBezTo>
                    <a:cubicBezTo>
                      <a:pt x="217" y="79"/>
                      <a:pt x="220" y="75"/>
                      <a:pt x="222" y="74"/>
                    </a:cubicBezTo>
                    <a:cubicBezTo>
                      <a:pt x="224" y="74"/>
                      <a:pt x="227" y="75"/>
                      <a:pt x="229" y="74"/>
                    </a:cubicBezTo>
                    <a:cubicBezTo>
                      <a:pt x="229" y="73"/>
                      <a:pt x="229" y="70"/>
                      <a:pt x="230" y="69"/>
                    </a:cubicBezTo>
                    <a:cubicBezTo>
                      <a:pt x="231" y="69"/>
                      <a:pt x="234" y="69"/>
                      <a:pt x="235" y="68"/>
                    </a:cubicBezTo>
                    <a:cubicBezTo>
                      <a:pt x="236" y="67"/>
                      <a:pt x="238" y="63"/>
                      <a:pt x="238" y="62"/>
                    </a:cubicBezTo>
                    <a:cubicBezTo>
                      <a:pt x="238" y="60"/>
                      <a:pt x="236" y="58"/>
                      <a:pt x="235" y="56"/>
                    </a:cubicBezTo>
                    <a:cubicBezTo>
                      <a:pt x="235" y="54"/>
                      <a:pt x="235" y="50"/>
                      <a:pt x="234" y="49"/>
                    </a:cubicBezTo>
                    <a:cubicBezTo>
                      <a:pt x="233" y="48"/>
                      <a:pt x="232" y="48"/>
                      <a:pt x="231" y="47"/>
                    </a:cubicBezTo>
                    <a:cubicBezTo>
                      <a:pt x="230" y="46"/>
                      <a:pt x="228" y="44"/>
                      <a:pt x="228" y="43"/>
                    </a:cubicBezTo>
                    <a:cubicBezTo>
                      <a:pt x="228" y="42"/>
                      <a:pt x="228" y="40"/>
                      <a:pt x="228" y="40"/>
                    </a:cubicBezTo>
                    <a:cubicBezTo>
                      <a:pt x="229" y="38"/>
                      <a:pt x="233" y="38"/>
                      <a:pt x="234" y="36"/>
                    </a:cubicBezTo>
                    <a:cubicBezTo>
                      <a:pt x="234" y="36"/>
                      <a:pt x="234" y="34"/>
                      <a:pt x="234" y="34"/>
                    </a:cubicBezTo>
                    <a:cubicBezTo>
                      <a:pt x="236" y="33"/>
                      <a:pt x="240" y="35"/>
                      <a:pt x="241" y="34"/>
                    </a:cubicBezTo>
                    <a:cubicBezTo>
                      <a:pt x="243" y="34"/>
                      <a:pt x="245" y="32"/>
                      <a:pt x="246" y="31"/>
                    </a:cubicBezTo>
                    <a:cubicBezTo>
                      <a:pt x="246" y="30"/>
                      <a:pt x="246" y="27"/>
                      <a:pt x="247" y="26"/>
                    </a:cubicBezTo>
                    <a:cubicBezTo>
                      <a:pt x="248" y="25"/>
                      <a:pt x="251" y="27"/>
                      <a:pt x="252" y="26"/>
                    </a:cubicBezTo>
                    <a:cubicBezTo>
                      <a:pt x="253" y="25"/>
                      <a:pt x="252" y="21"/>
                      <a:pt x="254" y="20"/>
                    </a:cubicBezTo>
                    <a:cubicBezTo>
                      <a:pt x="255" y="19"/>
                      <a:pt x="259" y="21"/>
                      <a:pt x="260" y="20"/>
                    </a:cubicBezTo>
                    <a:cubicBezTo>
                      <a:pt x="261" y="19"/>
                      <a:pt x="260" y="16"/>
                      <a:pt x="260" y="15"/>
                    </a:cubicBezTo>
                    <a:cubicBezTo>
                      <a:pt x="260" y="13"/>
                      <a:pt x="258" y="10"/>
                      <a:pt x="258" y="9"/>
                    </a:cubicBezTo>
                    <a:cubicBezTo>
                      <a:pt x="259" y="7"/>
                      <a:pt x="263" y="6"/>
                      <a:pt x="264" y="6"/>
                    </a:cubicBezTo>
                    <a:cubicBezTo>
                      <a:pt x="267" y="4"/>
                      <a:pt x="271" y="1"/>
                      <a:pt x="273" y="1"/>
                    </a:cubicBezTo>
                    <a:cubicBezTo>
                      <a:pt x="275" y="0"/>
                      <a:pt x="279" y="1"/>
                      <a:pt x="281" y="2"/>
                    </a:cubicBezTo>
                    <a:cubicBezTo>
                      <a:pt x="282" y="4"/>
                      <a:pt x="282" y="8"/>
                      <a:pt x="282" y="10"/>
                    </a:cubicBezTo>
                    <a:cubicBezTo>
                      <a:pt x="282" y="11"/>
                      <a:pt x="283" y="15"/>
                      <a:pt x="283" y="16"/>
                    </a:cubicBezTo>
                    <a:cubicBezTo>
                      <a:pt x="283" y="18"/>
                      <a:pt x="282" y="20"/>
                      <a:pt x="282" y="21"/>
                    </a:cubicBezTo>
                    <a:cubicBezTo>
                      <a:pt x="281" y="23"/>
                      <a:pt x="283" y="26"/>
                      <a:pt x="282" y="28"/>
                    </a:cubicBezTo>
                    <a:cubicBezTo>
                      <a:pt x="282" y="29"/>
                      <a:pt x="279" y="31"/>
                      <a:pt x="279" y="32"/>
                    </a:cubicBezTo>
                    <a:cubicBezTo>
                      <a:pt x="278" y="34"/>
                      <a:pt x="278" y="38"/>
                      <a:pt x="278" y="40"/>
                    </a:cubicBezTo>
                    <a:cubicBezTo>
                      <a:pt x="279" y="42"/>
                      <a:pt x="280" y="45"/>
                      <a:pt x="281" y="46"/>
                    </a:cubicBezTo>
                    <a:cubicBezTo>
                      <a:pt x="283" y="48"/>
                      <a:pt x="288" y="49"/>
                      <a:pt x="289" y="51"/>
                    </a:cubicBezTo>
                    <a:cubicBezTo>
                      <a:pt x="290" y="52"/>
                      <a:pt x="291" y="56"/>
                      <a:pt x="292" y="57"/>
                    </a:cubicBezTo>
                    <a:cubicBezTo>
                      <a:pt x="293" y="58"/>
                      <a:pt x="296" y="60"/>
                      <a:pt x="297" y="61"/>
                    </a:cubicBezTo>
                    <a:cubicBezTo>
                      <a:pt x="298" y="61"/>
                      <a:pt x="300" y="63"/>
                      <a:pt x="301" y="64"/>
                    </a:cubicBezTo>
                    <a:cubicBezTo>
                      <a:pt x="302" y="65"/>
                      <a:pt x="305" y="67"/>
                      <a:pt x="306" y="68"/>
                    </a:cubicBezTo>
                    <a:cubicBezTo>
                      <a:pt x="307" y="69"/>
                      <a:pt x="308" y="72"/>
                      <a:pt x="310" y="73"/>
                    </a:cubicBezTo>
                    <a:cubicBezTo>
                      <a:pt x="310" y="73"/>
                      <a:pt x="310" y="73"/>
                      <a:pt x="310" y="73"/>
                    </a:cubicBezTo>
                    <a:cubicBezTo>
                      <a:pt x="309" y="75"/>
                      <a:pt x="307" y="77"/>
                      <a:pt x="306" y="78"/>
                    </a:cubicBezTo>
                    <a:cubicBezTo>
                      <a:pt x="305" y="79"/>
                      <a:pt x="305" y="82"/>
                      <a:pt x="305" y="83"/>
                    </a:cubicBezTo>
                    <a:cubicBezTo>
                      <a:pt x="304" y="86"/>
                      <a:pt x="307" y="91"/>
                      <a:pt x="307" y="94"/>
                    </a:cubicBezTo>
                    <a:cubicBezTo>
                      <a:pt x="307" y="97"/>
                      <a:pt x="307" y="104"/>
                      <a:pt x="306" y="106"/>
                    </a:cubicBezTo>
                    <a:cubicBezTo>
                      <a:pt x="305" y="109"/>
                      <a:pt x="300" y="113"/>
                      <a:pt x="299" y="116"/>
                    </a:cubicBezTo>
                    <a:cubicBezTo>
                      <a:pt x="298" y="118"/>
                      <a:pt x="296" y="124"/>
                      <a:pt x="294" y="126"/>
                    </a:cubicBezTo>
                    <a:cubicBezTo>
                      <a:pt x="293" y="128"/>
                      <a:pt x="290" y="132"/>
                      <a:pt x="289" y="134"/>
                    </a:cubicBezTo>
                    <a:cubicBezTo>
                      <a:pt x="287" y="137"/>
                      <a:pt x="287" y="145"/>
                      <a:pt x="286" y="149"/>
                    </a:cubicBezTo>
                    <a:cubicBezTo>
                      <a:pt x="285" y="152"/>
                      <a:pt x="282" y="159"/>
                      <a:pt x="282" y="162"/>
                    </a:cubicBezTo>
                    <a:cubicBezTo>
                      <a:pt x="282" y="163"/>
                      <a:pt x="283" y="166"/>
                      <a:pt x="284" y="167"/>
                    </a:cubicBezTo>
                    <a:cubicBezTo>
                      <a:pt x="285" y="169"/>
                      <a:pt x="290" y="171"/>
                      <a:pt x="291" y="172"/>
                    </a:cubicBezTo>
                    <a:cubicBezTo>
                      <a:pt x="293" y="173"/>
                      <a:pt x="295" y="176"/>
                      <a:pt x="296" y="177"/>
                    </a:cubicBezTo>
                    <a:cubicBezTo>
                      <a:pt x="297" y="179"/>
                      <a:pt x="297" y="183"/>
                      <a:pt x="298" y="185"/>
                    </a:cubicBezTo>
                    <a:cubicBezTo>
                      <a:pt x="299" y="187"/>
                      <a:pt x="303" y="189"/>
                      <a:pt x="304" y="191"/>
                    </a:cubicBezTo>
                    <a:cubicBezTo>
                      <a:pt x="306" y="193"/>
                      <a:pt x="307" y="198"/>
                      <a:pt x="308" y="200"/>
                    </a:cubicBezTo>
                    <a:cubicBezTo>
                      <a:pt x="309" y="204"/>
                      <a:pt x="310" y="210"/>
                      <a:pt x="311" y="213"/>
                    </a:cubicBezTo>
                    <a:cubicBezTo>
                      <a:pt x="312" y="216"/>
                      <a:pt x="315" y="221"/>
                      <a:pt x="317" y="223"/>
                    </a:cubicBezTo>
                    <a:cubicBezTo>
                      <a:pt x="318" y="225"/>
                      <a:pt x="322" y="228"/>
                      <a:pt x="324" y="230"/>
                    </a:cubicBezTo>
                    <a:cubicBezTo>
                      <a:pt x="325" y="232"/>
                      <a:pt x="328" y="238"/>
                      <a:pt x="328" y="241"/>
                    </a:cubicBezTo>
                    <a:cubicBezTo>
                      <a:pt x="328" y="243"/>
                      <a:pt x="327" y="246"/>
                      <a:pt x="326" y="248"/>
                    </a:cubicBezTo>
                    <a:cubicBezTo>
                      <a:pt x="324" y="249"/>
                      <a:pt x="321" y="250"/>
                      <a:pt x="320" y="251"/>
                    </a:cubicBezTo>
                    <a:cubicBezTo>
                      <a:pt x="319" y="251"/>
                      <a:pt x="316" y="251"/>
                      <a:pt x="315" y="252"/>
                    </a:cubicBezTo>
                    <a:cubicBezTo>
                      <a:pt x="314" y="253"/>
                      <a:pt x="315" y="256"/>
                      <a:pt x="315" y="258"/>
                    </a:cubicBezTo>
                    <a:cubicBezTo>
                      <a:pt x="315" y="259"/>
                      <a:pt x="315" y="261"/>
                      <a:pt x="315" y="263"/>
                    </a:cubicBezTo>
                    <a:cubicBezTo>
                      <a:pt x="314" y="264"/>
                      <a:pt x="312" y="268"/>
                      <a:pt x="310" y="268"/>
                    </a:cubicBezTo>
                    <a:cubicBezTo>
                      <a:pt x="309" y="268"/>
                      <a:pt x="306" y="266"/>
                      <a:pt x="305" y="264"/>
                    </a:cubicBezTo>
                    <a:cubicBezTo>
                      <a:pt x="304" y="263"/>
                      <a:pt x="304" y="261"/>
                      <a:pt x="303" y="260"/>
                    </a:cubicBezTo>
                    <a:cubicBezTo>
                      <a:pt x="301" y="259"/>
                      <a:pt x="297" y="259"/>
                      <a:pt x="295" y="259"/>
                    </a:cubicBezTo>
                    <a:cubicBezTo>
                      <a:pt x="294" y="259"/>
                      <a:pt x="291" y="261"/>
                      <a:pt x="289" y="262"/>
                    </a:cubicBezTo>
                    <a:cubicBezTo>
                      <a:pt x="287" y="263"/>
                      <a:pt x="283" y="262"/>
                      <a:pt x="282" y="263"/>
                    </a:cubicBezTo>
                    <a:cubicBezTo>
                      <a:pt x="281" y="265"/>
                      <a:pt x="280" y="268"/>
                      <a:pt x="280" y="270"/>
                    </a:cubicBezTo>
                    <a:cubicBezTo>
                      <a:pt x="281" y="271"/>
                      <a:pt x="284" y="274"/>
                      <a:pt x="285" y="275"/>
                    </a:cubicBezTo>
                    <a:cubicBezTo>
                      <a:pt x="286" y="277"/>
                      <a:pt x="287" y="281"/>
                      <a:pt x="287" y="283"/>
                    </a:cubicBezTo>
                    <a:cubicBezTo>
                      <a:pt x="287" y="285"/>
                      <a:pt x="285" y="288"/>
                      <a:pt x="285" y="290"/>
                    </a:cubicBezTo>
                    <a:cubicBezTo>
                      <a:pt x="285" y="293"/>
                      <a:pt x="284" y="298"/>
                      <a:pt x="285" y="301"/>
                    </a:cubicBezTo>
                    <a:cubicBezTo>
                      <a:pt x="286" y="302"/>
                      <a:pt x="288" y="303"/>
                      <a:pt x="289" y="304"/>
                    </a:cubicBezTo>
                    <a:cubicBezTo>
                      <a:pt x="290" y="305"/>
                      <a:pt x="291" y="308"/>
                      <a:pt x="292" y="309"/>
                    </a:cubicBezTo>
                    <a:cubicBezTo>
                      <a:pt x="293" y="310"/>
                      <a:pt x="294" y="314"/>
                      <a:pt x="295" y="316"/>
                    </a:cubicBezTo>
                    <a:cubicBezTo>
                      <a:pt x="297" y="318"/>
                      <a:pt x="301" y="321"/>
                      <a:pt x="303" y="322"/>
                    </a:cubicBezTo>
                    <a:cubicBezTo>
                      <a:pt x="305" y="324"/>
                      <a:pt x="310" y="326"/>
                      <a:pt x="313" y="326"/>
                    </a:cubicBezTo>
                    <a:cubicBezTo>
                      <a:pt x="315" y="326"/>
                      <a:pt x="318" y="323"/>
                      <a:pt x="319" y="322"/>
                    </a:cubicBezTo>
                    <a:cubicBezTo>
                      <a:pt x="320" y="321"/>
                      <a:pt x="321" y="318"/>
                      <a:pt x="323" y="318"/>
                    </a:cubicBezTo>
                    <a:cubicBezTo>
                      <a:pt x="324" y="317"/>
                      <a:pt x="328" y="318"/>
                      <a:pt x="329" y="318"/>
                    </a:cubicBezTo>
                    <a:cubicBezTo>
                      <a:pt x="330" y="319"/>
                      <a:pt x="332" y="320"/>
                      <a:pt x="332" y="321"/>
                    </a:cubicBezTo>
                    <a:cubicBezTo>
                      <a:pt x="333" y="322"/>
                      <a:pt x="334" y="326"/>
                      <a:pt x="334" y="327"/>
                    </a:cubicBezTo>
                    <a:cubicBezTo>
                      <a:pt x="335" y="329"/>
                      <a:pt x="336" y="332"/>
                      <a:pt x="336" y="333"/>
                    </a:cubicBezTo>
                    <a:cubicBezTo>
                      <a:pt x="337" y="334"/>
                      <a:pt x="339" y="336"/>
                      <a:pt x="340" y="337"/>
                    </a:cubicBezTo>
                    <a:cubicBezTo>
                      <a:pt x="341" y="337"/>
                      <a:pt x="344" y="335"/>
                      <a:pt x="345" y="335"/>
                    </a:cubicBezTo>
                    <a:cubicBezTo>
                      <a:pt x="346" y="335"/>
                      <a:pt x="349" y="336"/>
                      <a:pt x="349" y="337"/>
                    </a:cubicBezTo>
                    <a:cubicBezTo>
                      <a:pt x="351" y="337"/>
                      <a:pt x="351" y="341"/>
                      <a:pt x="352" y="342"/>
                    </a:cubicBezTo>
                    <a:cubicBezTo>
                      <a:pt x="353" y="343"/>
                      <a:pt x="357" y="345"/>
                      <a:pt x="358" y="346"/>
                    </a:cubicBezTo>
                    <a:cubicBezTo>
                      <a:pt x="359" y="347"/>
                      <a:pt x="361" y="350"/>
                      <a:pt x="361" y="352"/>
                    </a:cubicBezTo>
                    <a:cubicBezTo>
                      <a:pt x="361" y="353"/>
                      <a:pt x="360" y="356"/>
                      <a:pt x="360" y="357"/>
                    </a:cubicBezTo>
                    <a:cubicBezTo>
                      <a:pt x="360" y="360"/>
                      <a:pt x="361" y="365"/>
                      <a:pt x="362" y="367"/>
                    </a:cubicBezTo>
                    <a:cubicBezTo>
                      <a:pt x="363" y="369"/>
                      <a:pt x="366" y="372"/>
                      <a:pt x="368" y="372"/>
                    </a:cubicBezTo>
                    <a:cubicBezTo>
                      <a:pt x="370" y="373"/>
                      <a:pt x="375" y="371"/>
                      <a:pt x="377" y="372"/>
                    </a:cubicBezTo>
                    <a:cubicBezTo>
                      <a:pt x="378" y="372"/>
                      <a:pt x="381" y="373"/>
                      <a:pt x="381" y="373"/>
                    </a:cubicBezTo>
                    <a:cubicBezTo>
                      <a:pt x="383" y="375"/>
                      <a:pt x="382" y="379"/>
                      <a:pt x="383" y="381"/>
                    </a:cubicBezTo>
                    <a:cubicBezTo>
                      <a:pt x="384" y="383"/>
                      <a:pt x="387" y="387"/>
                      <a:pt x="388" y="389"/>
                    </a:cubicBezTo>
                    <a:cubicBezTo>
                      <a:pt x="388" y="391"/>
                      <a:pt x="387" y="396"/>
                      <a:pt x="389" y="397"/>
                    </a:cubicBezTo>
                    <a:cubicBezTo>
                      <a:pt x="389" y="399"/>
                      <a:pt x="393" y="399"/>
                      <a:pt x="394" y="401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2" name="Freeform 22">
                <a:extLst>
                  <a:ext uri="{FF2B5EF4-FFF2-40B4-BE49-F238E27FC236}">
                    <a16:creationId xmlns:a16="http://schemas.microsoft.com/office/drawing/2014/main" id="{B6C4250D-B0F4-4A96-826F-8E8E5F42C6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488" y="1852613"/>
                <a:ext cx="703262" cy="319088"/>
              </a:xfrm>
              <a:custGeom>
                <a:avLst/>
                <a:gdLst/>
                <a:ahLst/>
                <a:cxnLst>
                  <a:cxn ang="0">
                    <a:pos x="274" y="13"/>
                  </a:cxn>
                  <a:cxn ang="0">
                    <a:pos x="292" y="16"/>
                  </a:cxn>
                  <a:cxn ang="0">
                    <a:pos x="310" y="29"/>
                  </a:cxn>
                  <a:cxn ang="0">
                    <a:pos x="307" y="51"/>
                  </a:cxn>
                  <a:cxn ang="0">
                    <a:pos x="320" y="50"/>
                  </a:cxn>
                  <a:cxn ang="0">
                    <a:pos x="338" y="59"/>
                  </a:cxn>
                  <a:cxn ang="0">
                    <a:pos x="348" y="71"/>
                  </a:cxn>
                  <a:cxn ang="0">
                    <a:pos x="363" y="93"/>
                  </a:cxn>
                  <a:cxn ang="0">
                    <a:pos x="381" y="108"/>
                  </a:cxn>
                  <a:cxn ang="0">
                    <a:pos x="397" y="129"/>
                  </a:cxn>
                  <a:cxn ang="0">
                    <a:pos x="384" y="128"/>
                  </a:cxn>
                  <a:cxn ang="0">
                    <a:pos x="371" y="119"/>
                  </a:cxn>
                  <a:cxn ang="0">
                    <a:pos x="361" y="114"/>
                  </a:cxn>
                  <a:cxn ang="0">
                    <a:pos x="364" y="124"/>
                  </a:cxn>
                  <a:cxn ang="0">
                    <a:pos x="344" y="109"/>
                  </a:cxn>
                  <a:cxn ang="0">
                    <a:pos x="334" y="107"/>
                  </a:cxn>
                  <a:cxn ang="0">
                    <a:pos x="325" y="95"/>
                  </a:cxn>
                  <a:cxn ang="0">
                    <a:pos x="311" y="86"/>
                  </a:cxn>
                  <a:cxn ang="0">
                    <a:pos x="301" y="84"/>
                  </a:cxn>
                  <a:cxn ang="0">
                    <a:pos x="294" y="76"/>
                  </a:cxn>
                  <a:cxn ang="0">
                    <a:pos x="281" y="67"/>
                  </a:cxn>
                  <a:cxn ang="0">
                    <a:pos x="268" y="63"/>
                  </a:cxn>
                  <a:cxn ang="0">
                    <a:pos x="266" y="73"/>
                  </a:cxn>
                  <a:cxn ang="0">
                    <a:pos x="258" y="67"/>
                  </a:cxn>
                  <a:cxn ang="0">
                    <a:pos x="252" y="58"/>
                  </a:cxn>
                  <a:cxn ang="0">
                    <a:pos x="221" y="48"/>
                  </a:cxn>
                  <a:cxn ang="0">
                    <a:pos x="209" y="44"/>
                  </a:cxn>
                  <a:cxn ang="0">
                    <a:pos x="186" y="48"/>
                  </a:cxn>
                  <a:cxn ang="0">
                    <a:pos x="174" y="56"/>
                  </a:cxn>
                  <a:cxn ang="0">
                    <a:pos x="160" y="63"/>
                  </a:cxn>
                  <a:cxn ang="0">
                    <a:pos x="149" y="73"/>
                  </a:cxn>
                  <a:cxn ang="0">
                    <a:pos x="145" y="88"/>
                  </a:cxn>
                  <a:cxn ang="0">
                    <a:pos x="128" y="99"/>
                  </a:cxn>
                  <a:cxn ang="0">
                    <a:pos x="113" y="114"/>
                  </a:cxn>
                  <a:cxn ang="0">
                    <a:pos x="108" y="129"/>
                  </a:cxn>
                  <a:cxn ang="0">
                    <a:pos x="103" y="144"/>
                  </a:cxn>
                  <a:cxn ang="0">
                    <a:pos x="94" y="154"/>
                  </a:cxn>
                  <a:cxn ang="0">
                    <a:pos x="80" y="161"/>
                  </a:cxn>
                  <a:cxn ang="0">
                    <a:pos x="66" y="168"/>
                  </a:cxn>
                  <a:cxn ang="0">
                    <a:pos x="45" y="174"/>
                  </a:cxn>
                  <a:cxn ang="0">
                    <a:pos x="30" y="180"/>
                  </a:cxn>
                  <a:cxn ang="0">
                    <a:pos x="12" y="180"/>
                  </a:cxn>
                  <a:cxn ang="0">
                    <a:pos x="3" y="169"/>
                  </a:cxn>
                  <a:cxn ang="0">
                    <a:pos x="7" y="157"/>
                  </a:cxn>
                  <a:cxn ang="0">
                    <a:pos x="15" y="142"/>
                  </a:cxn>
                  <a:cxn ang="0">
                    <a:pos x="26" y="128"/>
                  </a:cxn>
                  <a:cxn ang="0">
                    <a:pos x="32" y="126"/>
                  </a:cxn>
                  <a:cxn ang="0">
                    <a:pos x="46" y="115"/>
                  </a:cxn>
                  <a:cxn ang="0">
                    <a:pos x="66" y="122"/>
                  </a:cxn>
                  <a:cxn ang="0">
                    <a:pos x="84" y="110"/>
                  </a:cxn>
                  <a:cxn ang="0">
                    <a:pos x="90" y="94"/>
                  </a:cxn>
                  <a:cxn ang="0">
                    <a:pos x="90" y="78"/>
                  </a:cxn>
                  <a:cxn ang="0">
                    <a:pos x="108" y="51"/>
                  </a:cxn>
                  <a:cxn ang="0">
                    <a:pos x="121" y="35"/>
                  </a:cxn>
                  <a:cxn ang="0">
                    <a:pos x="138" y="42"/>
                  </a:cxn>
                  <a:cxn ang="0">
                    <a:pos x="154" y="31"/>
                  </a:cxn>
                  <a:cxn ang="0">
                    <a:pos x="178" y="19"/>
                  </a:cxn>
                  <a:cxn ang="0">
                    <a:pos x="196" y="27"/>
                  </a:cxn>
                  <a:cxn ang="0">
                    <a:pos x="220" y="11"/>
                  </a:cxn>
                  <a:cxn ang="0">
                    <a:pos x="241" y="1"/>
                  </a:cxn>
                  <a:cxn ang="0">
                    <a:pos x="259" y="14"/>
                  </a:cxn>
                </a:cxnLst>
                <a:rect l="0" t="0" r="r" b="b"/>
                <a:pathLst>
                  <a:path w="397" h="180">
                    <a:moveTo>
                      <a:pt x="263" y="14"/>
                    </a:moveTo>
                    <a:cubicBezTo>
                      <a:pt x="264" y="14"/>
                      <a:pt x="266" y="13"/>
                      <a:pt x="267" y="13"/>
                    </a:cubicBezTo>
                    <a:cubicBezTo>
                      <a:pt x="268" y="13"/>
                      <a:pt x="272" y="13"/>
                      <a:pt x="274" y="13"/>
                    </a:cubicBezTo>
                    <a:cubicBezTo>
                      <a:pt x="276" y="14"/>
                      <a:pt x="279" y="16"/>
                      <a:pt x="280" y="16"/>
                    </a:cubicBezTo>
                    <a:cubicBezTo>
                      <a:pt x="281" y="17"/>
                      <a:pt x="284" y="19"/>
                      <a:pt x="286" y="19"/>
                    </a:cubicBezTo>
                    <a:cubicBezTo>
                      <a:pt x="288" y="18"/>
                      <a:pt x="291" y="16"/>
                      <a:pt x="292" y="16"/>
                    </a:cubicBezTo>
                    <a:cubicBezTo>
                      <a:pt x="294" y="15"/>
                      <a:pt x="297" y="15"/>
                      <a:pt x="299" y="15"/>
                    </a:cubicBezTo>
                    <a:cubicBezTo>
                      <a:pt x="300" y="16"/>
                      <a:pt x="302" y="18"/>
                      <a:pt x="303" y="19"/>
                    </a:cubicBezTo>
                    <a:cubicBezTo>
                      <a:pt x="305" y="22"/>
                      <a:pt x="309" y="26"/>
                      <a:pt x="310" y="29"/>
                    </a:cubicBezTo>
                    <a:cubicBezTo>
                      <a:pt x="311" y="31"/>
                      <a:pt x="312" y="36"/>
                      <a:pt x="312" y="39"/>
                    </a:cubicBezTo>
                    <a:cubicBezTo>
                      <a:pt x="312" y="40"/>
                      <a:pt x="311" y="44"/>
                      <a:pt x="311" y="46"/>
                    </a:cubicBezTo>
                    <a:cubicBezTo>
                      <a:pt x="310" y="47"/>
                      <a:pt x="307" y="50"/>
                      <a:pt x="307" y="51"/>
                    </a:cubicBezTo>
                    <a:cubicBezTo>
                      <a:pt x="307" y="52"/>
                      <a:pt x="307" y="55"/>
                      <a:pt x="308" y="56"/>
                    </a:cubicBezTo>
                    <a:cubicBezTo>
                      <a:pt x="309" y="56"/>
                      <a:pt x="312" y="55"/>
                      <a:pt x="313" y="54"/>
                    </a:cubicBezTo>
                    <a:cubicBezTo>
                      <a:pt x="315" y="54"/>
                      <a:pt x="318" y="51"/>
                      <a:pt x="320" y="50"/>
                    </a:cubicBezTo>
                    <a:cubicBezTo>
                      <a:pt x="322" y="50"/>
                      <a:pt x="325" y="50"/>
                      <a:pt x="326" y="50"/>
                    </a:cubicBezTo>
                    <a:cubicBezTo>
                      <a:pt x="328" y="50"/>
                      <a:pt x="331" y="50"/>
                      <a:pt x="332" y="51"/>
                    </a:cubicBezTo>
                    <a:cubicBezTo>
                      <a:pt x="334" y="52"/>
                      <a:pt x="336" y="57"/>
                      <a:pt x="338" y="59"/>
                    </a:cubicBezTo>
                    <a:cubicBezTo>
                      <a:pt x="338" y="60"/>
                      <a:pt x="339" y="61"/>
                      <a:pt x="340" y="62"/>
                    </a:cubicBezTo>
                    <a:cubicBezTo>
                      <a:pt x="341" y="64"/>
                      <a:pt x="342" y="65"/>
                      <a:pt x="342" y="65"/>
                    </a:cubicBezTo>
                    <a:cubicBezTo>
                      <a:pt x="344" y="67"/>
                      <a:pt x="346" y="70"/>
                      <a:pt x="348" y="71"/>
                    </a:cubicBezTo>
                    <a:cubicBezTo>
                      <a:pt x="349" y="72"/>
                      <a:pt x="353" y="73"/>
                      <a:pt x="355" y="74"/>
                    </a:cubicBezTo>
                    <a:cubicBezTo>
                      <a:pt x="356" y="76"/>
                      <a:pt x="358" y="81"/>
                      <a:pt x="359" y="83"/>
                    </a:cubicBezTo>
                    <a:cubicBezTo>
                      <a:pt x="360" y="85"/>
                      <a:pt x="361" y="91"/>
                      <a:pt x="363" y="93"/>
                    </a:cubicBezTo>
                    <a:cubicBezTo>
                      <a:pt x="364" y="95"/>
                      <a:pt x="367" y="96"/>
                      <a:pt x="368" y="97"/>
                    </a:cubicBezTo>
                    <a:cubicBezTo>
                      <a:pt x="370" y="98"/>
                      <a:pt x="372" y="101"/>
                      <a:pt x="373" y="103"/>
                    </a:cubicBezTo>
                    <a:cubicBezTo>
                      <a:pt x="375" y="104"/>
                      <a:pt x="379" y="107"/>
                      <a:pt x="381" y="108"/>
                    </a:cubicBezTo>
                    <a:cubicBezTo>
                      <a:pt x="383" y="109"/>
                      <a:pt x="387" y="110"/>
                      <a:pt x="388" y="111"/>
                    </a:cubicBezTo>
                    <a:cubicBezTo>
                      <a:pt x="390" y="112"/>
                      <a:pt x="394" y="115"/>
                      <a:pt x="395" y="117"/>
                    </a:cubicBezTo>
                    <a:cubicBezTo>
                      <a:pt x="396" y="120"/>
                      <a:pt x="397" y="126"/>
                      <a:pt x="397" y="129"/>
                    </a:cubicBezTo>
                    <a:cubicBezTo>
                      <a:pt x="397" y="130"/>
                      <a:pt x="397" y="131"/>
                      <a:pt x="397" y="132"/>
                    </a:cubicBezTo>
                    <a:cubicBezTo>
                      <a:pt x="396" y="132"/>
                      <a:pt x="394" y="131"/>
                      <a:pt x="393" y="131"/>
                    </a:cubicBezTo>
                    <a:cubicBezTo>
                      <a:pt x="391" y="130"/>
                      <a:pt x="386" y="129"/>
                      <a:pt x="384" y="128"/>
                    </a:cubicBezTo>
                    <a:cubicBezTo>
                      <a:pt x="383" y="127"/>
                      <a:pt x="381" y="125"/>
                      <a:pt x="379" y="123"/>
                    </a:cubicBezTo>
                    <a:cubicBezTo>
                      <a:pt x="378" y="122"/>
                      <a:pt x="376" y="120"/>
                      <a:pt x="375" y="119"/>
                    </a:cubicBezTo>
                    <a:cubicBezTo>
                      <a:pt x="374" y="119"/>
                      <a:pt x="372" y="120"/>
                      <a:pt x="371" y="119"/>
                    </a:cubicBezTo>
                    <a:cubicBezTo>
                      <a:pt x="370" y="118"/>
                      <a:pt x="369" y="115"/>
                      <a:pt x="368" y="114"/>
                    </a:cubicBezTo>
                    <a:cubicBezTo>
                      <a:pt x="368" y="113"/>
                      <a:pt x="366" y="111"/>
                      <a:pt x="365" y="111"/>
                    </a:cubicBezTo>
                    <a:cubicBezTo>
                      <a:pt x="364" y="111"/>
                      <a:pt x="361" y="113"/>
                      <a:pt x="361" y="114"/>
                    </a:cubicBezTo>
                    <a:cubicBezTo>
                      <a:pt x="361" y="114"/>
                      <a:pt x="362" y="116"/>
                      <a:pt x="363" y="117"/>
                    </a:cubicBezTo>
                    <a:cubicBezTo>
                      <a:pt x="363" y="118"/>
                      <a:pt x="365" y="120"/>
                      <a:pt x="366" y="121"/>
                    </a:cubicBezTo>
                    <a:cubicBezTo>
                      <a:pt x="366" y="122"/>
                      <a:pt x="365" y="124"/>
                      <a:pt x="364" y="124"/>
                    </a:cubicBezTo>
                    <a:cubicBezTo>
                      <a:pt x="363" y="125"/>
                      <a:pt x="359" y="123"/>
                      <a:pt x="358" y="122"/>
                    </a:cubicBezTo>
                    <a:cubicBezTo>
                      <a:pt x="355" y="121"/>
                      <a:pt x="350" y="119"/>
                      <a:pt x="348" y="117"/>
                    </a:cubicBezTo>
                    <a:cubicBezTo>
                      <a:pt x="346" y="116"/>
                      <a:pt x="345" y="111"/>
                      <a:pt x="344" y="109"/>
                    </a:cubicBezTo>
                    <a:cubicBezTo>
                      <a:pt x="343" y="108"/>
                      <a:pt x="340" y="105"/>
                      <a:pt x="339" y="105"/>
                    </a:cubicBezTo>
                    <a:cubicBezTo>
                      <a:pt x="338" y="105"/>
                      <a:pt x="335" y="105"/>
                      <a:pt x="335" y="106"/>
                    </a:cubicBezTo>
                    <a:cubicBezTo>
                      <a:pt x="334" y="106"/>
                      <a:pt x="334" y="107"/>
                      <a:pt x="334" y="107"/>
                    </a:cubicBezTo>
                    <a:cubicBezTo>
                      <a:pt x="332" y="107"/>
                      <a:pt x="330" y="105"/>
                      <a:pt x="329" y="104"/>
                    </a:cubicBezTo>
                    <a:cubicBezTo>
                      <a:pt x="328" y="103"/>
                      <a:pt x="328" y="100"/>
                      <a:pt x="328" y="99"/>
                    </a:cubicBezTo>
                    <a:cubicBezTo>
                      <a:pt x="327" y="98"/>
                      <a:pt x="326" y="96"/>
                      <a:pt x="325" y="95"/>
                    </a:cubicBezTo>
                    <a:cubicBezTo>
                      <a:pt x="324" y="94"/>
                      <a:pt x="322" y="93"/>
                      <a:pt x="321" y="93"/>
                    </a:cubicBezTo>
                    <a:cubicBezTo>
                      <a:pt x="319" y="92"/>
                      <a:pt x="316" y="91"/>
                      <a:pt x="314" y="90"/>
                    </a:cubicBezTo>
                    <a:cubicBezTo>
                      <a:pt x="313" y="89"/>
                      <a:pt x="312" y="87"/>
                      <a:pt x="311" y="86"/>
                    </a:cubicBezTo>
                    <a:cubicBezTo>
                      <a:pt x="310" y="86"/>
                      <a:pt x="308" y="85"/>
                      <a:pt x="306" y="85"/>
                    </a:cubicBezTo>
                    <a:cubicBezTo>
                      <a:pt x="306" y="85"/>
                      <a:pt x="304" y="86"/>
                      <a:pt x="304" y="85"/>
                    </a:cubicBezTo>
                    <a:cubicBezTo>
                      <a:pt x="303" y="85"/>
                      <a:pt x="301" y="85"/>
                      <a:pt x="301" y="84"/>
                    </a:cubicBezTo>
                    <a:cubicBezTo>
                      <a:pt x="300" y="84"/>
                      <a:pt x="300" y="82"/>
                      <a:pt x="299" y="81"/>
                    </a:cubicBezTo>
                    <a:cubicBezTo>
                      <a:pt x="298" y="81"/>
                      <a:pt x="296" y="82"/>
                      <a:pt x="296" y="81"/>
                    </a:cubicBezTo>
                    <a:cubicBezTo>
                      <a:pt x="294" y="80"/>
                      <a:pt x="295" y="77"/>
                      <a:pt x="294" y="76"/>
                    </a:cubicBezTo>
                    <a:cubicBezTo>
                      <a:pt x="293" y="74"/>
                      <a:pt x="290" y="73"/>
                      <a:pt x="288" y="71"/>
                    </a:cubicBezTo>
                    <a:cubicBezTo>
                      <a:pt x="288" y="71"/>
                      <a:pt x="288" y="68"/>
                      <a:pt x="287" y="67"/>
                    </a:cubicBezTo>
                    <a:cubicBezTo>
                      <a:pt x="286" y="66"/>
                      <a:pt x="283" y="67"/>
                      <a:pt x="281" y="67"/>
                    </a:cubicBezTo>
                    <a:cubicBezTo>
                      <a:pt x="280" y="67"/>
                      <a:pt x="276" y="66"/>
                      <a:pt x="275" y="65"/>
                    </a:cubicBezTo>
                    <a:cubicBezTo>
                      <a:pt x="274" y="64"/>
                      <a:pt x="273" y="63"/>
                      <a:pt x="272" y="63"/>
                    </a:cubicBezTo>
                    <a:cubicBezTo>
                      <a:pt x="271" y="62"/>
                      <a:pt x="269" y="62"/>
                      <a:pt x="268" y="63"/>
                    </a:cubicBezTo>
                    <a:cubicBezTo>
                      <a:pt x="267" y="63"/>
                      <a:pt x="267" y="65"/>
                      <a:pt x="267" y="66"/>
                    </a:cubicBezTo>
                    <a:cubicBezTo>
                      <a:pt x="267" y="67"/>
                      <a:pt x="268" y="69"/>
                      <a:pt x="268" y="70"/>
                    </a:cubicBezTo>
                    <a:cubicBezTo>
                      <a:pt x="267" y="71"/>
                      <a:pt x="267" y="73"/>
                      <a:pt x="266" y="73"/>
                    </a:cubicBezTo>
                    <a:cubicBezTo>
                      <a:pt x="265" y="73"/>
                      <a:pt x="263" y="73"/>
                      <a:pt x="262" y="72"/>
                    </a:cubicBezTo>
                    <a:cubicBezTo>
                      <a:pt x="261" y="72"/>
                      <a:pt x="261" y="70"/>
                      <a:pt x="261" y="69"/>
                    </a:cubicBezTo>
                    <a:cubicBezTo>
                      <a:pt x="260" y="68"/>
                      <a:pt x="258" y="68"/>
                      <a:pt x="258" y="67"/>
                    </a:cubicBezTo>
                    <a:cubicBezTo>
                      <a:pt x="257" y="66"/>
                      <a:pt x="256" y="64"/>
                      <a:pt x="256" y="63"/>
                    </a:cubicBezTo>
                    <a:cubicBezTo>
                      <a:pt x="256" y="62"/>
                      <a:pt x="257" y="60"/>
                      <a:pt x="256" y="59"/>
                    </a:cubicBezTo>
                    <a:cubicBezTo>
                      <a:pt x="256" y="58"/>
                      <a:pt x="253" y="58"/>
                      <a:pt x="252" y="58"/>
                    </a:cubicBezTo>
                    <a:cubicBezTo>
                      <a:pt x="250" y="56"/>
                      <a:pt x="244" y="53"/>
                      <a:pt x="241" y="53"/>
                    </a:cubicBezTo>
                    <a:cubicBezTo>
                      <a:pt x="239" y="52"/>
                      <a:pt x="232" y="52"/>
                      <a:pt x="229" y="51"/>
                    </a:cubicBezTo>
                    <a:cubicBezTo>
                      <a:pt x="227" y="51"/>
                      <a:pt x="224" y="48"/>
                      <a:pt x="221" y="48"/>
                    </a:cubicBezTo>
                    <a:cubicBezTo>
                      <a:pt x="220" y="48"/>
                      <a:pt x="219" y="49"/>
                      <a:pt x="218" y="50"/>
                    </a:cubicBezTo>
                    <a:cubicBezTo>
                      <a:pt x="217" y="50"/>
                      <a:pt x="216" y="49"/>
                      <a:pt x="215" y="48"/>
                    </a:cubicBezTo>
                    <a:cubicBezTo>
                      <a:pt x="213" y="48"/>
                      <a:pt x="211" y="45"/>
                      <a:pt x="209" y="44"/>
                    </a:cubicBezTo>
                    <a:cubicBezTo>
                      <a:pt x="207" y="43"/>
                      <a:pt x="202" y="43"/>
                      <a:pt x="200" y="43"/>
                    </a:cubicBezTo>
                    <a:cubicBezTo>
                      <a:pt x="198" y="43"/>
                      <a:pt x="194" y="43"/>
                      <a:pt x="192" y="44"/>
                    </a:cubicBezTo>
                    <a:cubicBezTo>
                      <a:pt x="190" y="44"/>
                      <a:pt x="187" y="47"/>
                      <a:pt x="186" y="48"/>
                    </a:cubicBezTo>
                    <a:cubicBezTo>
                      <a:pt x="185" y="49"/>
                      <a:pt x="183" y="50"/>
                      <a:pt x="182" y="50"/>
                    </a:cubicBezTo>
                    <a:cubicBezTo>
                      <a:pt x="181" y="50"/>
                      <a:pt x="179" y="50"/>
                      <a:pt x="178" y="51"/>
                    </a:cubicBezTo>
                    <a:cubicBezTo>
                      <a:pt x="177" y="52"/>
                      <a:pt x="175" y="55"/>
                      <a:pt x="174" y="56"/>
                    </a:cubicBezTo>
                    <a:cubicBezTo>
                      <a:pt x="173" y="57"/>
                      <a:pt x="170" y="57"/>
                      <a:pt x="168" y="58"/>
                    </a:cubicBezTo>
                    <a:cubicBezTo>
                      <a:pt x="167" y="59"/>
                      <a:pt x="165" y="61"/>
                      <a:pt x="163" y="62"/>
                    </a:cubicBezTo>
                    <a:cubicBezTo>
                      <a:pt x="163" y="62"/>
                      <a:pt x="161" y="62"/>
                      <a:pt x="160" y="63"/>
                    </a:cubicBezTo>
                    <a:cubicBezTo>
                      <a:pt x="159" y="63"/>
                      <a:pt x="158" y="65"/>
                      <a:pt x="157" y="66"/>
                    </a:cubicBezTo>
                    <a:cubicBezTo>
                      <a:pt x="155" y="67"/>
                      <a:pt x="152" y="68"/>
                      <a:pt x="151" y="69"/>
                    </a:cubicBezTo>
                    <a:cubicBezTo>
                      <a:pt x="150" y="70"/>
                      <a:pt x="149" y="72"/>
                      <a:pt x="149" y="73"/>
                    </a:cubicBezTo>
                    <a:cubicBezTo>
                      <a:pt x="148" y="74"/>
                      <a:pt x="150" y="76"/>
                      <a:pt x="150" y="77"/>
                    </a:cubicBezTo>
                    <a:cubicBezTo>
                      <a:pt x="150" y="78"/>
                      <a:pt x="149" y="81"/>
                      <a:pt x="149" y="82"/>
                    </a:cubicBezTo>
                    <a:cubicBezTo>
                      <a:pt x="148" y="83"/>
                      <a:pt x="146" y="86"/>
                      <a:pt x="145" y="88"/>
                    </a:cubicBezTo>
                    <a:cubicBezTo>
                      <a:pt x="144" y="90"/>
                      <a:pt x="141" y="94"/>
                      <a:pt x="139" y="95"/>
                    </a:cubicBezTo>
                    <a:cubicBezTo>
                      <a:pt x="138" y="96"/>
                      <a:pt x="134" y="96"/>
                      <a:pt x="133" y="97"/>
                    </a:cubicBezTo>
                    <a:cubicBezTo>
                      <a:pt x="131" y="97"/>
                      <a:pt x="129" y="99"/>
                      <a:pt x="128" y="99"/>
                    </a:cubicBezTo>
                    <a:cubicBezTo>
                      <a:pt x="127" y="99"/>
                      <a:pt x="125" y="99"/>
                      <a:pt x="124" y="100"/>
                    </a:cubicBezTo>
                    <a:cubicBezTo>
                      <a:pt x="122" y="101"/>
                      <a:pt x="119" y="104"/>
                      <a:pt x="117" y="106"/>
                    </a:cubicBezTo>
                    <a:cubicBezTo>
                      <a:pt x="116" y="108"/>
                      <a:pt x="115" y="112"/>
                      <a:pt x="113" y="114"/>
                    </a:cubicBezTo>
                    <a:cubicBezTo>
                      <a:pt x="113" y="115"/>
                      <a:pt x="111" y="117"/>
                      <a:pt x="111" y="118"/>
                    </a:cubicBezTo>
                    <a:cubicBezTo>
                      <a:pt x="110" y="120"/>
                      <a:pt x="111" y="124"/>
                      <a:pt x="110" y="125"/>
                    </a:cubicBezTo>
                    <a:cubicBezTo>
                      <a:pt x="110" y="126"/>
                      <a:pt x="108" y="128"/>
                      <a:pt x="108" y="129"/>
                    </a:cubicBezTo>
                    <a:cubicBezTo>
                      <a:pt x="107" y="130"/>
                      <a:pt x="104" y="132"/>
                      <a:pt x="104" y="134"/>
                    </a:cubicBezTo>
                    <a:cubicBezTo>
                      <a:pt x="103" y="135"/>
                      <a:pt x="102" y="139"/>
                      <a:pt x="102" y="141"/>
                    </a:cubicBezTo>
                    <a:cubicBezTo>
                      <a:pt x="102" y="142"/>
                      <a:pt x="103" y="143"/>
                      <a:pt x="103" y="144"/>
                    </a:cubicBezTo>
                    <a:cubicBezTo>
                      <a:pt x="103" y="145"/>
                      <a:pt x="102" y="146"/>
                      <a:pt x="101" y="147"/>
                    </a:cubicBezTo>
                    <a:cubicBezTo>
                      <a:pt x="100" y="147"/>
                      <a:pt x="98" y="148"/>
                      <a:pt x="97" y="149"/>
                    </a:cubicBezTo>
                    <a:cubicBezTo>
                      <a:pt x="96" y="150"/>
                      <a:pt x="95" y="152"/>
                      <a:pt x="94" y="154"/>
                    </a:cubicBezTo>
                    <a:cubicBezTo>
                      <a:pt x="92" y="155"/>
                      <a:pt x="90" y="158"/>
                      <a:pt x="88" y="159"/>
                    </a:cubicBezTo>
                    <a:cubicBezTo>
                      <a:pt x="87" y="159"/>
                      <a:pt x="85" y="159"/>
                      <a:pt x="84" y="159"/>
                    </a:cubicBezTo>
                    <a:cubicBezTo>
                      <a:pt x="83" y="160"/>
                      <a:pt x="81" y="160"/>
                      <a:pt x="80" y="161"/>
                    </a:cubicBezTo>
                    <a:cubicBezTo>
                      <a:pt x="79" y="162"/>
                      <a:pt x="77" y="164"/>
                      <a:pt x="76" y="164"/>
                    </a:cubicBezTo>
                    <a:cubicBezTo>
                      <a:pt x="75" y="165"/>
                      <a:pt x="73" y="165"/>
                      <a:pt x="72" y="165"/>
                    </a:cubicBezTo>
                    <a:cubicBezTo>
                      <a:pt x="71" y="166"/>
                      <a:pt x="68" y="168"/>
                      <a:pt x="66" y="168"/>
                    </a:cubicBezTo>
                    <a:cubicBezTo>
                      <a:pt x="64" y="169"/>
                      <a:pt x="60" y="168"/>
                      <a:pt x="58" y="169"/>
                    </a:cubicBezTo>
                    <a:cubicBezTo>
                      <a:pt x="56" y="170"/>
                      <a:pt x="53" y="173"/>
                      <a:pt x="51" y="173"/>
                    </a:cubicBezTo>
                    <a:cubicBezTo>
                      <a:pt x="49" y="174"/>
                      <a:pt x="46" y="173"/>
                      <a:pt x="45" y="174"/>
                    </a:cubicBezTo>
                    <a:cubicBezTo>
                      <a:pt x="43" y="174"/>
                      <a:pt x="40" y="176"/>
                      <a:pt x="40" y="176"/>
                    </a:cubicBezTo>
                    <a:cubicBezTo>
                      <a:pt x="39" y="176"/>
                      <a:pt x="36" y="176"/>
                      <a:pt x="34" y="177"/>
                    </a:cubicBezTo>
                    <a:cubicBezTo>
                      <a:pt x="33" y="177"/>
                      <a:pt x="31" y="180"/>
                      <a:pt x="30" y="180"/>
                    </a:cubicBezTo>
                    <a:cubicBezTo>
                      <a:pt x="29" y="180"/>
                      <a:pt x="25" y="180"/>
                      <a:pt x="24" y="180"/>
                    </a:cubicBezTo>
                    <a:cubicBezTo>
                      <a:pt x="22" y="179"/>
                      <a:pt x="19" y="178"/>
                      <a:pt x="17" y="178"/>
                    </a:cubicBezTo>
                    <a:cubicBezTo>
                      <a:pt x="16" y="178"/>
                      <a:pt x="13" y="179"/>
                      <a:pt x="12" y="180"/>
                    </a:cubicBezTo>
                    <a:cubicBezTo>
                      <a:pt x="10" y="180"/>
                      <a:pt x="4" y="180"/>
                      <a:pt x="4" y="180"/>
                    </a:cubicBezTo>
                    <a:cubicBezTo>
                      <a:pt x="4" y="180"/>
                      <a:pt x="3" y="177"/>
                      <a:pt x="3" y="176"/>
                    </a:cubicBezTo>
                    <a:cubicBezTo>
                      <a:pt x="3" y="174"/>
                      <a:pt x="3" y="171"/>
                      <a:pt x="3" y="169"/>
                    </a:cubicBezTo>
                    <a:cubicBezTo>
                      <a:pt x="3" y="168"/>
                      <a:pt x="0" y="166"/>
                      <a:pt x="0" y="165"/>
                    </a:cubicBezTo>
                    <a:cubicBezTo>
                      <a:pt x="0" y="164"/>
                      <a:pt x="1" y="162"/>
                      <a:pt x="2" y="161"/>
                    </a:cubicBezTo>
                    <a:cubicBezTo>
                      <a:pt x="3" y="160"/>
                      <a:pt x="6" y="158"/>
                      <a:pt x="7" y="157"/>
                    </a:cubicBezTo>
                    <a:cubicBezTo>
                      <a:pt x="8" y="156"/>
                      <a:pt x="9" y="154"/>
                      <a:pt x="10" y="153"/>
                    </a:cubicBezTo>
                    <a:cubicBezTo>
                      <a:pt x="11" y="151"/>
                      <a:pt x="11" y="148"/>
                      <a:pt x="12" y="147"/>
                    </a:cubicBezTo>
                    <a:cubicBezTo>
                      <a:pt x="12" y="145"/>
                      <a:pt x="14" y="143"/>
                      <a:pt x="15" y="142"/>
                    </a:cubicBezTo>
                    <a:cubicBezTo>
                      <a:pt x="17" y="141"/>
                      <a:pt x="23" y="140"/>
                      <a:pt x="24" y="139"/>
                    </a:cubicBezTo>
                    <a:cubicBezTo>
                      <a:pt x="25" y="138"/>
                      <a:pt x="27" y="135"/>
                      <a:pt x="27" y="134"/>
                    </a:cubicBezTo>
                    <a:cubicBezTo>
                      <a:pt x="27" y="132"/>
                      <a:pt x="25" y="130"/>
                      <a:pt x="26" y="128"/>
                    </a:cubicBezTo>
                    <a:cubicBezTo>
                      <a:pt x="26" y="127"/>
                      <a:pt x="27" y="126"/>
                      <a:pt x="28" y="125"/>
                    </a:cubicBezTo>
                    <a:cubicBezTo>
                      <a:pt x="28" y="125"/>
                      <a:pt x="29" y="124"/>
                      <a:pt x="29" y="124"/>
                    </a:cubicBezTo>
                    <a:cubicBezTo>
                      <a:pt x="30" y="125"/>
                      <a:pt x="31" y="126"/>
                      <a:pt x="32" y="126"/>
                    </a:cubicBezTo>
                    <a:cubicBezTo>
                      <a:pt x="33" y="127"/>
                      <a:pt x="36" y="126"/>
                      <a:pt x="38" y="125"/>
                    </a:cubicBezTo>
                    <a:cubicBezTo>
                      <a:pt x="39" y="124"/>
                      <a:pt x="39" y="121"/>
                      <a:pt x="40" y="119"/>
                    </a:cubicBezTo>
                    <a:cubicBezTo>
                      <a:pt x="41" y="118"/>
                      <a:pt x="44" y="115"/>
                      <a:pt x="46" y="115"/>
                    </a:cubicBezTo>
                    <a:cubicBezTo>
                      <a:pt x="48" y="115"/>
                      <a:pt x="50" y="119"/>
                      <a:pt x="52" y="120"/>
                    </a:cubicBezTo>
                    <a:cubicBezTo>
                      <a:pt x="53" y="120"/>
                      <a:pt x="56" y="120"/>
                      <a:pt x="57" y="120"/>
                    </a:cubicBezTo>
                    <a:cubicBezTo>
                      <a:pt x="60" y="120"/>
                      <a:pt x="64" y="122"/>
                      <a:pt x="66" y="122"/>
                    </a:cubicBezTo>
                    <a:cubicBezTo>
                      <a:pt x="68" y="122"/>
                      <a:pt x="72" y="122"/>
                      <a:pt x="74" y="121"/>
                    </a:cubicBezTo>
                    <a:cubicBezTo>
                      <a:pt x="75" y="120"/>
                      <a:pt x="75" y="117"/>
                      <a:pt x="76" y="116"/>
                    </a:cubicBezTo>
                    <a:cubicBezTo>
                      <a:pt x="78" y="114"/>
                      <a:pt x="82" y="112"/>
                      <a:pt x="84" y="110"/>
                    </a:cubicBezTo>
                    <a:cubicBezTo>
                      <a:pt x="85" y="109"/>
                      <a:pt x="89" y="109"/>
                      <a:pt x="90" y="107"/>
                    </a:cubicBezTo>
                    <a:cubicBezTo>
                      <a:pt x="91" y="105"/>
                      <a:pt x="91" y="101"/>
                      <a:pt x="90" y="99"/>
                    </a:cubicBezTo>
                    <a:cubicBezTo>
                      <a:pt x="90" y="98"/>
                      <a:pt x="90" y="95"/>
                      <a:pt x="90" y="94"/>
                    </a:cubicBezTo>
                    <a:cubicBezTo>
                      <a:pt x="90" y="92"/>
                      <a:pt x="93" y="89"/>
                      <a:pt x="93" y="87"/>
                    </a:cubicBezTo>
                    <a:cubicBezTo>
                      <a:pt x="93" y="86"/>
                      <a:pt x="92" y="83"/>
                      <a:pt x="92" y="82"/>
                    </a:cubicBezTo>
                    <a:cubicBezTo>
                      <a:pt x="91" y="81"/>
                      <a:pt x="90" y="79"/>
                      <a:pt x="90" y="78"/>
                    </a:cubicBezTo>
                    <a:cubicBezTo>
                      <a:pt x="90" y="76"/>
                      <a:pt x="91" y="74"/>
                      <a:pt x="92" y="73"/>
                    </a:cubicBezTo>
                    <a:cubicBezTo>
                      <a:pt x="94" y="71"/>
                      <a:pt x="100" y="67"/>
                      <a:pt x="102" y="65"/>
                    </a:cubicBezTo>
                    <a:cubicBezTo>
                      <a:pt x="104" y="62"/>
                      <a:pt x="107" y="55"/>
                      <a:pt x="108" y="51"/>
                    </a:cubicBezTo>
                    <a:cubicBezTo>
                      <a:pt x="109" y="48"/>
                      <a:pt x="110" y="40"/>
                      <a:pt x="112" y="37"/>
                    </a:cubicBezTo>
                    <a:cubicBezTo>
                      <a:pt x="113" y="36"/>
                      <a:pt x="115" y="33"/>
                      <a:pt x="117" y="33"/>
                    </a:cubicBezTo>
                    <a:cubicBezTo>
                      <a:pt x="118" y="33"/>
                      <a:pt x="121" y="34"/>
                      <a:pt x="121" y="35"/>
                    </a:cubicBezTo>
                    <a:cubicBezTo>
                      <a:pt x="123" y="37"/>
                      <a:pt x="124" y="43"/>
                      <a:pt x="126" y="44"/>
                    </a:cubicBezTo>
                    <a:cubicBezTo>
                      <a:pt x="128" y="46"/>
                      <a:pt x="132" y="47"/>
                      <a:pt x="134" y="47"/>
                    </a:cubicBezTo>
                    <a:cubicBezTo>
                      <a:pt x="136" y="46"/>
                      <a:pt x="137" y="43"/>
                      <a:pt x="138" y="42"/>
                    </a:cubicBezTo>
                    <a:cubicBezTo>
                      <a:pt x="139" y="41"/>
                      <a:pt x="140" y="37"/>
                      <a:pt x="141" y="36"/>
                    </a:cubicBezTo>
                    <a:cubicBezTo>
                      <a:pt x="142" y="34"/>
                      <a:pt x="144" y="31"/>
                      <a:pt x="146" y="30"/>
                    </a:cubicBezTo>
                    <a:cubicBezTo>
                      <a:pt x="148" y="29"/>
                      <a:pt x="152" y="31"/>
                      <a:pt x="154" y="31"/>
                    </a:cubicBezTo>
                    <a:cubicBezTo>
                      <a:pt x="158" y="30"/>
                      <a:pt x="165" y="30"/>
                      <a:pt x="168" y="28"/>
                    </a:cubicBezTo>
                    <a:cubicBezTo>
                      <a:pt x="170" y="27"/>
                      <a:pt x="171" y="23"/>
                      <a:pt x="173" y="22"/>
                    </a:cubicBezTo>
                    <a:cubicBezTo>
                      <a:pt x="174" y="21"/>
                      <a:pt x="177" y="19"/>
                      <a:pt x="178" y="19"/>
                    </a:cubicBezTo>
                    <a:cubicBezTo>
                      <a:pt x="181" y="18"/>
                      <a:pt x="186" y="17"/>
                      <a:pt x="189" y="17"/>
                    </a:cubicBezTo>
                    <a:cubicBezTo>
                      <a:pt x="190" y="18"/>
                      <a:pt x="193" y="18"/>
                      <a:pt x="194" y="19"/>
                    </a:cubicBezTo>
                    <a:cubicBezTo>
                      <a:pt x="196" y="21"/>
                      <a:pt x="195" y="26"/>
                      <a:pt x="196" y="27"/>
                    </a:cubicBezTo>
                    <a:cubicBezTo>
                      <a:pt x="198" y="28"/>
                      <a:pt x="201" y="27"/>
                      <a:pt x="202" y="26"/>
                    </a:cubicBezTo>
                    <a:cubicBezTo>
                      <a:pt x="205" y="26"/>
                      <a:pt x="211" y="26"/>
                      <a:pt x="213" y="24"/>
                    </a:cubicBezTo>
                    <a:cubicBezTo>
                      <a:pt x="216" y="22"/>
                      <a:pt x="219" y="15"/>
                      <a:pt x="220" y="11"/>
                    </a:cubicBezTo>
                    <a:cubicBezTo>
                      <a:pt x="221" y="9"/>
                      <a:pt x="221" y="4"/>
                      <a:pt x="223" y="3"/>
                    </a:cubicBezTo>
                    <a:cubicBezTo>
                      <a:pt x="224" y="1"/>
                      <a:pt x="229" y="1"/>
                      <a:pt x="231" y="0"/>
                    </a:cubicBezTo>
                    <a:cubicBezTo>
                      <a:pt x="233" y="0"/>
                      <a:pt x="238" y="0"/>
                      <a:pt x="241" y="1"/>
                    </a:cubicBezTo>
                    <a:cubicBezTo>
                      <a:pt x="242" y="2"/>
                      <a:pt x="245" y="3"/>
                      <a:pt x="246" y="4"/>
                    </a:cubicBezTo>
                    <a:cubicBezTo>
                      <a:pt x="247" y="6"/>
                      <a:pt x="249" y="10"/>
                      <a:pt x="251" y="12"/>
                    </a:cubicBezTo>
                    <a:cubicBezTo>
                      <a:pt x="252" y="13"/>
                      <a:pt x="257" y="14"/>
                      <a:pt x="259" y="14"/>
                    </a:cubicBezTo>
                    <a:cubicBezTo>
                      <a:pt x="260" y="14"/>
                      <a:pt x="261" y="14"/>
                      <a:pt x="263" y="14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3" name="Freeform 23">
                <a:extLst>
                  <a:ext uri="{FF2B5EF4-FFF2-40B4-BE49-F238E27FC236}">
                    <a16:creationId xmlns:a16="http://schemas.microsoft.com/office/drawing/2014/main" id="{E22A62FA-EAEE-29EA-5902-B648BA7368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8088" y="2754313"/>
                <a:ext cx="12700" cy="15875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2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5" y="9"/>
                  </a:cxn>
                  <a:cxn ang="0">
                    <a:pos x="5" y="6"/>
                  </a:cxn>
                  <a:cxn ang="0">
                    <a:pos x="6" y="4"/>
                  </a:cxn>
                </a:cxnLst>
                <a:rect l="0" t="0" r="r" b="b"/>
                <a:pathLst>
                  <a:path w="7" h="9">
                    <a:moveTo>
                      <a:pt x="6" y="4"/>
                    </a:moveTo>
                    <a:cubicBezTo>
                      <a:pt x="6" y="4"/>
                      <a:pt x="7" y="2"/>
                      <a:pt x="6" y="2"/>
                    </a:cubicBezTo>
                    <a:cubicBezTo>
                      <a:pt x="6" y="1"/>
                      <a:pt x="4" y="0"/>
                      <a:pt x="3" y="0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1" y="1"/>
                      <a:pt x="0" y="3"/>
                      <a:pt x="0" y="3"/>
                    </a:cubicBezTo>
                    <a:cubicBezTo>
                      <a:pt x="0" y="4"/>
                      <a:pt x="1" y="5"/>
                      <a:pt x="2" y="6"/>
                    </a:cubicBezTo>
                    <a:cubicBezTo>
                      <a:pt x="2" y="6"/>
                      <a:pt x="1" y="8"/>
                      <a:pt x="2" y="8"/>
                    </a:cubicBezTo>
                    <a:cubicBezTo>
                      <a:pt x="3" y="9"/>
                      <a:pt x="5" y="9"/>
                      <a:pt x="5" y="9"/>
                    </a:cubicBezTo>
                    <a:cubicBezTo>
                      <a:pt x="6" y="8"/>
                      <a:pt x="5" y="7"/>
                      <a:pt x="5" y="6"/>
                    </a:cubicBezTo>
                    <a:cubicBezTo>
                      <a:pt x="5" y="5"/>
                      <a:pt x="6" y="5"/>
                      <a:pt x="6" y="4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4" name="Freeform 24">
                <a:extLst>
                  <a:ext uri="{FF2B5EF4-FFF2-40B4-BE49-F238E27FC236}">
                    <a16:creationId xmlns:a16="http://schemas.microsoft.com/office/drawing/2014/main" id="{9748D780-E974-DEA4-CE54-BEBC7C287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26175" y="2709863"/>
                <a:ext cx="19050" cy="28575"/>
              </a:xfrm>
              <a:custGeom>
                <a:avLst/>
                <a:gdLst/>
                <a:ahLst/>
                <a:cxnLst>
                  <a:cxn ang="0">
                    <a:pos x="10" y="8"/>
                  </a:cxn>
                  <a:cxn ang="0">
                    <a:pos x="9" y="4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3" y="4"/>
                  </a:cxn>
                  <a:cxn ang="0">
                    <a:pos x="0" y="5"/>
                  </a:cxn>
                  <a:cxn ang="0">
                    <a:pos x="0" y="8"/>
                  </a:cxn>
                  <a:cxn ang="0">
                    <a:pos x="4" y="9"/>
                  </a:cxn>
                  <a:cxn ang="0">
                    <a:pos x="6" y="13"/>
                  </a:cxn>
                  <a:cxn ang="0">
                    <a:pos x="10" y="16"/>
                  </a:cxn>
                  <a:cxn ang="0">
                    <a:pos x="11" y="12"/>
                  </a:cxn>
                  <a:cxn ang="0">
                    <a:pos x="10" y="8"/>
                  </a:cxn>
                </a:cxnLst>
                <a:rect l="0" t="0" r="r" b="b"/>
                <a:pathLst>
                  <a:path w="11" h="16">
                    <a:moveTo>
                      <a:pt x="10" y="8"/>
                    </a:moveTo>
                    <a:cubicBezTo>
                      <a:pt x="10" y="7"/>
                      <a:pt x="10" y="4"/>
                      <a:pt x="9" y="4"/>
                    </a:cubicBezTo>
                    <a:cubicBezTo>
                      <a:pt x="9" y="3"/>
                      <a:pt x="7" y="2"/>
                      <a:pt x="7" y="1"/>
                    </a:cubicBezTo>
                    <a:cubicBezTo>
                      <a:pt x="6" y="1"/>
                      <a:pt x="4" y="0"/>
                      <a:pt x="4" y="0"/>
                    </a:cubicBezTo>
                    <a:cubicBezTo>
                      <a:pt x="3" y="0"/>
                      <a:pt x="3" y="1"/>
                      <a:pt x="2" y="1"/>
                    </a:cubicBezTo>
                    <a:cubicBezTo>
                      <a:pt x="2" y="2"/>
                      <a:pt x="3" y="3"/>
                      <a:pt x="3" y="4"/>
                    </a:cubicBezTo>
                    <a:cubicBezTo>
                      <a:pt x="3" y="4"/>
                      <a:pt x="1" y="4"/>
                      <a:pt x="0" y="5"/>
                    </a:cubicBezTo>
                    <a:cubicBezTo>
                      <a:pt x="0" y="6"/>
                      <a:pt x="0" y="7"/>
                      <a:pt x="0" y="8"/>
                    </a:cubicBezTo>
                    <a:cubicBezTo>
                      <a:pt x="1" y="9"/>
                      <a:pt x="3" y="9"/>
                      <a:pt x="4" y="9"/>
                    </a:cubicBezTo>
                    <a:cubicBezTo>
                      <a:pt x="5" y="10"/>
                      <a:pt x="5" y="13"/>
                      <a:pt x="6" y="13"/>
                    </a:cubicBezTo>
                    <a:cubicBezTo>
                      <a:pt x="7" y="14"/>
                      <a:pt x="9" y="16"/>
                      <a:pt x="10" y="16"/>
                    </a:cubicBezTo>
                    <a:cubicBezTo>
                      <a:pt x="11" y="15"/>
                      <a:pt x="11" y="13"/>
                      <a:pt x="11" y="12"/>
                    </a:cubicBezTo>
                    <a:cubicBezTo>
                      <a:pt x="11" y="11"/>
                      <a:pt x="10" y="9"/>
                      <a:pt x="10" y="8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5" name="Freeform 25">
                <a:extLst>
                  <a:ext uri="{FF2B5EF4-FFF2-40B4-BE49-F238E27FC236}">
                    <a16:creationId xmlns:a16="http://schemas.microsoft.com/office/drawing/2014/main" id="{62D1C1F7-4568-5CE8-F599-5612845A31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838" y="2722563"/>
                <a:ext cx="17462" cy="19050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7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6" y="10"/>
                  </a:cxn>
                  <a:cxn ang="0">
                    <a:pos x="9" y="10"/>
                  </a:cxn>
                  <a:cxn ang="0">
                    <a:pos x="10" y="6"/>
                  </a:cxn>
                </a:cxnLst>
                <a:rect l="0" t="0" r="r" b="b"/>
                <a:pathLst>
                  <a:path w="10" h="11">
                    <a:moveTo>
                      <a:pt x="10" y="6"/>
                    </a:moveTo>
                    <a:cubicBezTo>
                      <a:pt x="10" y="5"/>
                      <a:pt x="9" y="3"/>
                      <a:pt x="9" y="2"/>
                    </a:cubicBezTo>
                    <a:cubicBezTo>
                      <a:pt x="8" y="1"/>
                      <a:pt x="6" y="0"/>
                      <a:pt x="5" y="0"/>
                    </a:cubicBezTo>
                    <a:cubicBezTo>
                      <a:pt x="4" y="0"/>
                      <a:pt x="3" y="1"/>
                      <a:pt x="2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1" y="4"/>
                      <a:pt x="0" y="6"/>
                      <a:pt x="0" y="7"/>
                    </a:cubicBezTo>
                    <a:cubicBezTo>
                      <a:pt x="0" y="8"/>
                      <a:pt x="2" y="8"/>
                      <a:pt x="2" y="8"/>
                    </a:cubicBezTo>
                    <a:cubicBezTo>
                      <a:pt x="3" y="8"/>
                      <a:pt x="4" y="9"/>
                      <a:pt x="4" y="9"/>
                    </a:cubicBezTo>
                    <a:cubicBezTo>
                      <a:pt x="5" y="9"/>
                      <a:pt x="5" y="10"/>
                      <a:pt x="6" y="10"/>
                    </a:cubicBezTo>
                    <a:cubicBezTo>
                      <a:pt x="6" y="11"/>
                      <a:pt x="8" y="10"/>
                      <a:pt x="9" y="10"/>
                    </a:cubicBezTo>
                    <a:cubicBezTo>
                      <a:pt x="10" y="9"/>
                      <a:pt x="10" y="7"/>
                      <a:pt x="10" y="6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6" name="Freeform 26">
                <a:extLst>
                  <a:ext uri="{FF2B5EF4-FFF2-40B4-BE49-F238E27FC236}">
                    <a16:creationId xmlns:a16="http://schemas.microsoft.com/office/drawing/2014/main" id="{493C6D84-FA2E-B65A-F647-AF31EC7B65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5988" y="2619375"/>
                <a:ext cx="20637" cy="23813"/>
              </a:xfrm>
              <a:custGeom>
                <a:avLst/>
                <a:gdLst/>
                <a:ahLst/>
                <a:cxnLst>
                  <a:cxn ang="0">
                    <a:pos x="10" y="8"/>
                  </a:cxn>
                  <a:cxn ang="0">
                    <a:pos x="8" y="5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4" y="5"/>
                  </a:cxn>
                  <a:cxn ang="0">
                    <a:pos x="3" y="9"/>
                  </a:cxn>
                  <a:cxn ang="0">
                    <a:pos x="1" y="9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9" y="13"/>
                  </a:cxn>
                  <a:cxn ang="0">
                    <a:pos x="10" y="8"/>
                  </a:cxn>
                </a:cxnLst>
                <a:rect l="0" t="0" r="r" b="b"/>
                <a:pathLst>
                  <a:path w="11" h="14">
                    <a:moveTo>
                      <a:pt x="10" y="8"/>
                    </a:moveTo>
                    <a:cubicBezTo>
                      <a:pt x="10" y="7"/>
                      <a:pt x="9" y="6"/>
                      <a:pt x="8" y="5"/>
                    </a:cubicBezTo>
                    <a:cubicBezTo>
                      <a:pt x="8" y="4"/>
                      <a:pt x="9" y="2"/>
                      <a:pt x="8" y="2"/>
                    </a:cubicBezTo>
                    <a:cubicBezTo>
                      <a:pt x="8" y="1"/>
                      <a:pt x="6" y="0"/>
                      <a:pt x="6" y="0"/>
                    </a:cubicBezTo>
                    <a:cubicBezTo>
                      <a:pt x="5" y="0"/>
                      <a:pt x="4" y="1"/>
                      <a:pt x="4" y="2"/>
                    </a:cubicBezTo>
                    <a:cubicBezTo>
                      <a:pt x="3" y="2"/>
                      <a:pt x="4" y="4"/>
                      <a:pt x="4" y="5"/>
                    </a:cubicBezTo>
                    <a:cubicBezTo>
                      <a:pt x="4" y="6"/>
                      <a:pt x="4" y="9"/>
                      <a:pt x="3" y="9"/>
                    </a:cubicBezTo>
                    <a:cubicBezTo>
                      <a:pt x="3" y="10"/>
                      <a:pt x="2" y="9"/>
                      <a:pt x="1" y="9"/>
                    </a:cubicBezTo>
                    <a:cubicBezTo>
                      <a:pt x="1" y="10"/>
                      <a:pt x="0" y="11"/>
                      <a:pt x="0" y="12"/>
                    </a:cubicBezTo>
                    <a:cubicBezTo>
                      <a:pt x="1" y="13"/>
                      <a:pt x="3" y="14"/>
                      <a:pt x="4" y="14"/>
                    </a:cubicBezTo>
                    <a:cubicBezTo>
                      <a:pt x="6" y="14"/>
                      <a:pt x="8" y="13"/>
                      <a:pt x="9" y="13"/>
                    </a:cubicBezTo>
                    <a:cubicBezTo>
                      <a:pt x="10" y="12"/>
                      <a:pt x="11" y="9"/>
                      <a:pt x="10" y="8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7" name="Freeform 27">
                <a:extLst>
                  <a:ext uri="{FF2B5EF4-FFF2-40B4-BE49-F238E27FC236}">
                    <a16:creationId xmlns:a16="http://schemas.microsoft.com/office/drawing/2014/main" id="{9914CA5F-F8DB-DCF9-0EC8-3957512A4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0275" y="2520950"/>
                <a:ext cx="104775" cy="71438"/>
              </a:xfrm>
              <a:custGeom>
                <a:avLst/>
                <a:gdLst/>
                <a:ahLst/>
                <a:cxnLst>
                  <a:cxn ang="0">
                    <a:pos x="54" y="16"/>
                  </a:cxn>
                  <a:cxn ang="0">
                    <a:pos x="55" y="5"/>
                  </a:cxn>
                  <a:cxn ang="0">
                    <a:pos x="50" y="0"/>
                  </a:cxn>
                  <a:cxn ang="0">
                    <a:pos x="47" y="6"/>
                  </a:cxn>
                  <a:cxn ang="0">
                    <a:pos x="45" y="10"/>
                  </a:cxn>
                  <a:cxn ang="0">
                    <a:pos x="42" y="12"/>
                  </a:cxn>
                  <a:cxn ang="0">
                    <a:pos x="39" y="18"/>
                  </a:cxn>
                  <a:cxn ang="0">
                    <a:pos x="36" y="14"/>
                  </a:cxn>
                  <a:cxn ang="0">
                    <a:pos x="31" y="10"/>
                  </a:cxn>
                  <a:cxn ang="0">
                    <a:pos x="26" y="8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16" y="14"/>
                  </a:cxn>
                  <a:cxn ang="0">
                    <a:pos x="11" y="17"/>
                  </a:cxn>
                  <a:cxn ang="0">
                    <a:pos x="3" y="18"/>
                  </a:cxn>
                  <a:cxn ang="0">
                    <a:pos x="1" y="28"/>
                  </a:cxn>
                  <a:cxn ang="0">
                    <a:pos x="10" y="35"/>
                  </a:cxn>
                  <a:cxn ang="0">
                    <a:pos x="17" y="35"/>
                  </a:cxn>
                  <a:cxn ang="0">
                    <a:pos x="22" y="31"/>
                  </a:cxn>
                  <a:cxn ang="0">
                    <a:pos x="29" y="33"/>
                  </a:cxn>
                  <a:cxn ang="0">
                    <a:pos x="32" y="28"/>
                  </a:cxn>
                  <a:cxn ang="0">
                    <a:pos x="35" y="29"/>
                  </a:cxn>
                  <a:cxn ang="0">
                    <a:pos x="37" y="31"/>
                  </a:cxn>
                  <a:cxn ang="0">
                    <a:pos x="37" y="27"/>
                  </a:cxn>
                  <a:cxn ang="0">
                    <a:pos x="42" y="28"/>
                  </a:cxn>
                  <a:cxn ang="0">
                    <a:pos x="44" y="37"/>
                  </a:cxn>
                  <a:cxn ang="0">
                    <a:pos x="50" y="39"/>
                  </a:cxn>
                  <a:cxn ang="0">
                    <a:pos x="54" y="34"/>
                  </a:cxn>
                  <a:cxn ang="0">
                    <a:pos x="49" y="28"/>
                  </a:cxn>
                  <a:cxn ang="0">
                    <a:pos x="53" y="25"/>
                  </a:cxn>
                  <a:cxn ang="0">
                    <a:pos x="56" y="29"/>
                  </a:cxn>
                  <a:cxn ang="0">
                    <a:pos x="58" y="23"/>
                  </a:cxn>
                </a:cxnLst>
                <a:rect l="0" t="0" r="r" b="b"/>
                <a:pathLst>
                  <a:path w="59" h="40">
                    <a:moveTo>
                      <a:pt x="55" y="21"/>
                    </a:moveTo>
                    <a:cubicBezTo>
                      <a:pt x="54" y="20"/>
                      <a:pt x="53" y="17"/>
                      <a:pt x="54" y="16"/>
                    </a:cubicBezTo>
                    <a:cubicBezTo>
                      <a:pt x="54" y="14"/>
                      <a:pt x="56" y="12"/>
                      <a:pt x="56" y="10"/>
                    </a:cubicBezTo>
                    <a:cubicBezTo>
                      <a:pt x="56" y="9"/>
                      <a:pt x="55" y="6"/>
                      <a:pt x="55" y="5"/>
                    </a:cubicBezTo>
                    <a:cubicBezTo>
                      <a:pt x="54" y="4"/>
                      <a:pt x="53" y="3"/>
                      <a:pt x="52" y="2"/>
                    </a:cubicBezTo>
                    <a:cubicBezTo>
                      <a:pt x="52" y="2"/>
                      <a:pt x="51" y="0"/>
                      <a:pt x="50" y="0"/>
                    </a:cubicBezTo>
                    <a:cubicBezTo>
                      <a:pt x="49" y="0"/>
                      <a:pt x="48" y="2"/>
                      <a:pt x="47" y="3"/>
                    </a:cubicBezTo>
                    <a:cubicBezTo>
                      <a:pt x="47" y="3"/>
                      <a:pt x="48" y="5"/>
                      <a:pt x="47" y="6"/>
                    </a:cubicBezTo>
                    <a:cubicBezTo>
                      <a:pt x="47" y="6"/>
                      <a:pt x="46" y="7"/>
                      <a:pt x="45" y="8"/>
                    </a:cubicBezTo>
                    <a:cubicBezTo>
                      <a:pt x="45" y="8"/>
                      <a:pt x="45" y="9"/>
                      <a:pt x="45" y="10"/>
                    </a:cubicBezTo>
                    <a:cubicBezTo>
                      <a:pt x="45" y="10"/>
                      <a:pt x="44" y="10"/>
                      <a:pt x="43" y="10"/>
                    </a:cubicBezTo>
                    <a:cubicBezTo>
                      <a:pt x="43" y="10"/>
                      <a:pt x="42" y="11"/>
                      <a:pt x="42" y="12"/>
                    </a:cubicBezTo>
                    <a:cubicBezTo>
                      <a:pt x="42" y="13"/>
                      <a:pt x="42" y="15"/>
                      <a:pt x="42" y="16"/>
                    </a:cubicBezTo>
                    <a:cubicBezTo>
                      <a:pt x="41" y="17"/>
                      <a:pt x="40" y="18"/>
                      <a:pt x="39" y="18"/>
                    </a:cubicBezTo>
                    <a:cubicBezTo>
                      <a:pt x="38" y="18"/>
                      <a:pt x="37" y="17"/>
                      <a:pt x="37" y="16"/>
                    </a:cubicBezTo>
                    <a:cubicBezTo>
                      <a:pt x="36" y="16"/>
                      <a:pt x="36" y="14"/>
                      <a:pt x="36" y="14"/>
                    </a:cubicBezTo>
                    <a:cubicBezTo>
                      <a:pt x="35" y="13"/>
                      <a:pt x="34" y="13"/>
                      <a:pt x="33" y="12"/>
                    </a:cubicBezTo>
                    <a:cubicBezTo>
                      <a:pt x="32" y="12"/>
                      <a:pt x="31" y="11"/>
                      <a:pt x="31" y="10"/>
                    </a:cubicBezTo>
                    <a:cubicBezTo>
                      <a:pt x="30" y="10"/>
                      <a:pt x="30" y="7"/>
                      <a:pt x="29" y="6"/>
                    </a:cubicBezTo>
                    <a:cubicBezTo>
                      <a:pt x="28" y="6"/>
                      <a:pt x="27" y="7"/>
                      <a:pt x="26" y="8"/>
                    </a:cubicBezTo>
                    <a:cubicBezTo>
                      <a:pt x="26" y="8"/>
                      <a:pt x="26" y="10"/>
                      <a:pt x="27" y="10"/>
                    </a:cubicBezTo>
                    <a:cubicBezTo>
                      <a:pt x="27" y="12"/>
                      <a:pt x="27" y="14"/>
                      <a:pt x="27" y="15"/>
                    </a:cubicBezTo>
                    <a:cubicBezTo>
                      <a:pt x="27" y="15"/>
                      <a:pt x="26" y="16"/>
                      <a:pt x="26" y="17"/>
                    </a:cubicBezTo>
                    <a:cubicBezTo>
                      <a:pt x="25" y="18"/>
                      <a:pt x="26" y="19"/>
                      <a:pt x="25" y="19"/>
                    </a:cubicBezTo>
                    <a:cubicBezTo>
                      <a:pt x="24" y="20"/>
                      <a:pt x="21" y="18"/>
                      <a:pt x="20" y="18"/>
                    </a:cubicBezTo>
                    <a:cubicBezTo>
                      <a:pt x="19" y="17"/>
                      <a:pt x="17" y="14"/>
                      <a:pt x="16" y="14"/>
                    </a:cubicBezTo>
                    <a:cubicBezTo>
                      <a:pt x="15" y="13"/>
                      <a:pt x="13" y="14"/>
                      <a:pt x="13" y="15"/>
                    </a:cubicBezTo>
                    <a:cubicBezTo>
                      <a:pt x="12" y="15"/>
                      <a:pt x="12" y="16"/>
                      <a:pt x="11" y="17"/>
                    </a:cubicBezTo>
                    <a:cubicBezTo>
                      <a:pt x="10" y="17"/>
                      <a:pt x="8" y="16"/>
                      <a:pt x="7" y="16"/>
                    </a:cubicBezTo>
                    <a:cubicBezTo>
                      <a:pt x="6" y="17"/>
                      <a:pt x="4" y="18"/>
                      <a:pt x="3" y="18"/>
                    </a:cubicBezTo>
                    <a:cubicBezTo>
                      <a:pt x="2" y="19"/>
                      <a:pt x="0" y="22"/>
                      <a:pt x="0" y="23"/>
                    </a:cubicBezTo>
                    <a:cubicBezTo>
                      <a:pt x="0" y="24"/>
                      <a:pt x="0" y="27"/>
                      <a:pt x="1" y="28"/>
                    </a:cubicBezTo>
                    <a:cubicBezTo>
                      <a:pt x="2" y="29"/>
                      <a:pt x="5" y="29"/>
                      <a:pt x="6" y="30"/>
                    </a:cubicBezTo>
                    <a:cubicBezTo>
                      <a:pt x="7" y="31"/>
                      <a:pt x="8" y="35"/>
                      <a:pt x="10" y="35"/>
                    </a:cubicBezTo>
                    <a:cubicBezTo>
                      <a:pt x="11" y="35"/>
                      <a:pt x="13" y="33"/>
                      <a:pt x="14" y="33"/>
                    </a:cubicBezTo>
                    <a:cubicBezTo>
                      <a:pt x="14" y="33"/>
                      <a:pt x="16" y="35"/>
                      <a:pt x="17" y="35"/>
                    </a:cubicBezTo>
                    <a:cubicBezTo>
                      <a:pt x="18" y="35"/>
                      <a:pt x="20" y="36"/>
                      <a:pt x="21" y="35"/>
                    </a:cubicBezTo>
                    <a:cubicBezTo>
                      <a:pt x="22" y="34"/>
                      <a:pt x="21" y="32"/>
                      <a:pt x="22" y="31"/>
                    </a:cubicBezTo>
                    <a:cubicBezTo>
                      <a:pt x="23" y="30"/>
                      <a:pt x="24" y="30"/>
                      <a:pt x="25" y="30"/>
                    </a:cubicBezTo>
                    <a:cubicBezTo>
                      <a:pt x="26" y="30"/>
                      <a:pt x="28" y="33"/>
                      <a:pt x="29" y="33"/>
                    </a:cubicBezTo>
                    <a:cubicBezTo>
                      <a:pt x="30" y="33"/>
                      <a:pt x="31" y="31"/>
                      <a:pt x="32" y="31"/>
                    </a:cubicBezTo>
                    <a:cubicBezTo>
                      <a:pt x="32" y="30"/>
                      <a:pt x="31" y="28"/>
                      <a:pt x="32" y="28"/>
                    </a:cubicBezTo>
                    <a:cubicBezTo>
                      <a:pt x="32" y="27"/>
                      <a:pt x="34" y="27"/>
                      <a:pt x="34" y="27"/>
                    </a:cubicBezTo>
                    <a:cubicBezTo>
                      <a:pt x="35" y="27"/>
                      <a:pt x="35" y="28"/>
                      <a:pt x="35" y="29"/>
                    </a:cubicBezTo>
                    <a:cubicBezTo>
                      <a:pt x="35" y="29"/>
                      <a:pt x="34" y="31"/>
                      <a:pt x="35" y="31"/>
                    </a:cubicBezTo>
                    <a:cubicBezTo>
                      <a:pt x="35" y="31"/>
                      <a:pt x="36" y="31"/>
                      <a:pt x="37" y="31"/>
                    </a:cubicBezTo>
                    <a:cubicBezTo>
                      <a:pt x="37" y="30"/>
                      <a:pt x="37" y="29"/>
                      <a:pt x="37" y="28"/>
                    </a:cubicBezTo>
                    <a:cubicBezTo>
                      <a:pt x="37" y="28"/>
                      <a:pt x="37" y="27"/>
                      <a:pt x="37" y="27"/>
                    </a:cubicBezTo>
                    <a:cubicBezTo>
                      <a:pt x="38" y="26"/>
                      <a:pt x="39" y="26"/>
                      <a:pt x="39" y="27"/>
                    </a:cubicBezTo>
                    <a:cubicBezTo>
                      <a:pt x="40" y="27"/>
                      <a:pt x="42" y="28"/>
                      <a:pt x="42" y="28"/>
                    </a:cubicBezTo>
                    <a:cubicBezTo>
                      <a:pt x="42" y="29"/>
                      <a:pt x="42" y="31"/>
                      <a:pt x="42" y="32"/>
                    </a:cubicBezTo>
                    <a:cubicBezTo>
                      <a:pt x="42" y="33"/>
                      <a:pt x="43" y="36"/>
                      <a:pt x="44" y="37"/>
                    </a:cubicBezTo>
                    <a:cubicBezTo>
                      <a:pt x="45" y="37"/>
                      <a:pt x="48" y="36"/>
                      <a:pt x="49" y="37"/>
                    </a:cubicBezTo>
                    <a:cubicBezTo>
                      <a:pt x="49" y="37"/>
                      <a:pt x="49" y="39"/>
                      <a:pt x="50" y="39"/>
                    </a:cubicBezTo>
                    <a:cubicBezTo>
                      <a:pt x="51" y="39"/>
                      <a:pt x="52" y="40"/>
                      <a:pt x="53" y="40"/>
                    </a:cubicBezTo>
                    <a:cubicBezTo>
                      <a:pt x="54" y="39"/>
                      <a:pt x="54" y="36"/>
                      <a:pt x="54" y="34"/>
                    </a:cubicBezTo>
                    <a:cubicBezTo>
                      <a:pt x="54" y="33"/>
                      <a:pt x="51" y="32"/>
                      <a:pt x="50" y="31"/>
                    </a:cubicBezTo>
                    <a:cubicBezTo>
                      <a:pt x="50" y="30"/>
                      <a:pt x="49" y="29"/>
                      <a:pt x="49" y="28"/>
                    </a:cubicBezTo>
                    <a:cubicBezTo>
                      <a:pt x="49" y="27"/>
                      <a:pt x="50" y="26"/>
                      <a:pt x="50" y="26"/>
                    </a:cubicBezTo>
                    <a:cubicBezTo>
                      <a:pt x="51" y="25"/>
                      <a:pt x="53" y="25"/>
                      <a:pt x="53" y="25"/>
                    </a:cubicBezTo>
                    <a:cubicBezTo>
                      <a:pt x="54" y="26"/>
                      <a:pt x="53" y="28"/>
                      <a:pt x="54" y="29"/>
                    </a:cubicBezTo>
                    <a:cubicBezTo>
                      <a:pt x="54" y="29"/>
                      <a:pt x="55" y="29"/>
                      <a:pt x="56" y="29"/>
                    </a:cubicBezTo>
                    <a:cubicBezTo>
                      <a:pt x="57" y="28"/>
                      <a:pt x="58" y="27"/>
                      <a:pt x="58" y="27"/>
                    </a:cubicBezTo>
                    <a:cubicBezTo>
                      <a:pt x="58" y="26"/>
                      <a:pt x="59" y="24"/>
                      <a:pt x="58" y="23"/>
                    </a:cubicBezTo>
                    <a:cubicBezTo>
                      <a:pt x="58" y="22"/>
                      <a:pt x="55" y="22"/>
                      <a:pt x="55" y="21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8" name="Freeform 28">
                <a:extLst>
                  <a:ext uri="{FF2B5EF4-FFF2-40B4-BE49-F238E27FC236}">
                    <a16:creationId xmlns:a16="http://schemas.microsoft.com/office/drawing/2014/main" id="{04F4AC59-3FAC-740D-3CC5-29C3A30112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24550" y="2444750"/>
                <a:ext cx="17462" cy="30163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4" y="3"/>
                  </a:cxn>
                  <a:cxn ang="0">
                    <a:pos x="2" y="6"/>
                  </a:cxn>
                  <a:cxn ang="0">
                    <a:pos x="3" y="10"/>
                  </a:cxn>
                  <a:cxn ang="0">
                    <a:pos x="1" y="11"/>
                  </a:cxn>
                  <a:cxn ang="0">
                    <a:pos x="1" y="15"/>
                  </a:cxn>
                  <a:cxn ang="0">
                    <a:pos x="3" y="16"/>
                  </a:cxn>
                  <a:cxn ang="0">
                    <a:pos x="5" y="17"/>
                  </a:cxn>
                  <a:cxn ang="0">
                    <a:pos x="8" y="15"/>
                  </a:cxn>
                  <a:cxn ang="0">
                    <a:pos x="9" y="12"/>
                  </a:cxn>
                  <a:cxn ang="0">
                    <a:pos x="10" y="8"/>
                  </a:cxn>
                  <a:cxn ang="0">
                    <a:pos x="9" y="4"/>
                  </a:cxn>
                </a:cxnLst>
                <a:rect l="0" t="0" r="r" b="b"/>
                <a:pathLst>
                  <a:path w="10" h="17">
                    <a:moveTo>
                      <a:pt x="9" y="4"/>
                    </a:moveTo>
                    <a:cubicBezTo>
                      <a:pt x="8" y="3"/>
                      <a:pt x="8" y="1"/>
                      <a:pt x="7" y="0"/>
                    </a:cubicBezTo>
                    <a:cubicBezTo>
                      <a:pt x="7" y="0"/>
                      <a:pt x="5" y="0"/>
                      <a:pt x="5" y="0"/>
                    </a:cubicBezTo>
                    <a:cubicBezTo>
                      <a:pt x="4" y="1"/>
                      <a:pt x="5" y="3"/>
                      <a:pt x="4" y="3"/>
                    </a:cubicBezTo>
                    <a:cubicBezTo>
                      <a:pt x="4" y="4"/>
                      <a:pt x="2" y="5"/>
                      <a:pt x="2" y="6"/>
                    </a:cubicBezTo>
                    <a:cubicBezTo>
                      <a:pt x="1" y="7"/>
                      <a:pt x="3" y="9"/>
                      <a:pt x="3" y="10"/>
                    </a:cubicBezTo>
                    <a:cubicBezTo>
                      <a:pt x="2" y="10"/>
                      <a:pt x="1" y="11"/>
                      <a:pt x="1" y="11"/>
                    </a:cubicBezTo>
                    <a:cubicBezTo>
                      <a:pt x="0" y="12"/>
                      <a:pt x="0" y="14"/>
                      <a:pt x="1" y="15"/>
                    </a:cubicBezTo>
                    <a:cubicBezTo>
                      <a:pt x="1" y="15"/>
                      <a:pt x="3" y="15"/>
                      <a:pt x="3" y="16"/>
                    </a:cubicBezTo>
                    <a:cubicBezTo>
                      <a:pt x="4" y="16"/>
                      <a:pt x="5" y="17"/>
                      <a:pt x="5" y="17"/>
                    </a:cubicBezTo>
                    <a:cubicBezTo>
                      <a:pt x="6" y="17"/>
                      <a:pt x="8" y="16"/>
                      <a:pt x="8" y="15"/>
                    </a:cubicBezTo>
                    <a:cubicBezTo>
                      <a:pt x="8" y="14"/>
                      <a:pt x="8" y="13"/>
                      <a:pt x="9" y="12"/>
                    </a:cubicBezTo>
                    <a:cubicBezTo>
                      <a:pt x="9" y="11"/>
                      <a:pt x="10" y="9"/>
                      <a:pt x="10" y="8"/>
                    </a:cubicBezTo>
                    <a:cubicBezTo>
                      <a:pt x="10" y="7"/>
                      <a:pt x="9" y="5"/>
                      <a:pt x="9" y="4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9" name="Freeform 29">
                <a:extLst>
                  <a:ext uri="{FF2B5EF4-FFF2-40B4-BE49-F238E27FC236}">
                    <a16:creationId xmlns:a16="http://schemas.microsoft.com/office/drawing/2014/main" id="{66707DA2-F7CB-2AE5-DAA9-F70177D74C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1538" y="2309813"/>
                <a:ext cx="9525" cy="12700"/>
              </a:xfrm>
              <a:custGeom>
                <a:avLst/>
                <a:gdLst/>
                <a:ahLst/>
                <a:cxnLst>
                  <a:cxn ang="0">
                    <a:pos x="4" y="1"/>
                  </a:cxn>
                  <a:cxn ang="0">
                    <a:pos x="1" y="1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4" y="7"/>
                  </a:cxn>
                  <a:cxn ang="0">
                    <a:pos x="5" y="3"/>
                  </a:cxn>
                  <a:cxn ang="0">
                    <a:pos x="4" y="1"/>
                  </a:cxn>
                </a:cxnLst>
                <a:rect l="0" t="0" r="r" b="b"/>
                <a:pathLst>
                  <a:path w="5" h="8">
                    <a:moveTo>
                      <a:pt x="4" y="1"/>
                    </a:moveTo>
                    <a:cubicBezTo>
                      <a:pt x="3" y="0"/>
                      <a:pt x="1" y="1"/>
                      <a:pt x="1" y="1"/>
                    </a:cubicBezTo>
                    <a:cubicBezTo>
                      <a:pt x="0" y="1"/>
                      <a:pt x="0" y="3"/>
                      <a:pt x="0" y="4"/>
                    </a:cubicBezTo>
                    <a:cubicBezTo>
                      <a:pt x="0" y="5"/>
                      <a:pt x="1" y="7"/>
                      <a:pt x="1" y="7"/>
                    </a:cubicBezTo>
                    <a:cubicBezTo>
                      <a:pt x="2" y="8"/>
                      <a:pt x="4" y="7"/>
                      <a:pt x="4" y="7"/>
                    </a:cubicBezTo>
                    <a:cubicBezTo>
                      <a:pt x="5" y="6"/>
                      <a:pt x="5" y="4"/>
                      <a:pt x="5" y="3"/>
                    </a:cubicBezTo>
                    <a:cubicBezTo>
                      <a:pt x="5" y="2"/>
                      <a:pt x="4" y="1"/>
                      <a:pt x="4" y="1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0" name="Freeform 30">
                <a:extLst>
                  <a:ext uri="{FF2B5EF4-FFF2-40B4-BE49-F238E27FC236}">
                    <a16:creationId xmlns:a16="http://schemas.microsoft.com/office/drawing/2014/main" id="{CA198AB8-CB39-95D6-D481-1BAB35641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9150" y="1927225"/>
                <a:ext cx="728662" cy="795338"/>
              </a:xfrm>
              <a:custGeom>
                <a:avLst/>
                <a:gdLst/>
                <a:ahLst/>
                <a:cxnLst>
                  <a:cxn ang="0">
                    <a:pos x="334" y="361"/>
                  </a:cxn>
                  <a:cxn ang="0">
                    <a:pos x="337" y="391"/>
                  </a:cxn>
                  <a:cxn ang="0">
                    <a:pos x="327" y="415"/>
                  </a:cxn>
                  <a:cxn ang="0">
                    <a:pos x="313" y="428"/>
                  </a:cxn>
                  <a:cxn ang="0">
                    <a:pos x="296" y="446"/>
                  </a:cxn>
                  <a:cxn ang="0">
                    <a:pos x="252" y="436"/>
                  </a:cxn>
                  <a:cxn ang="0">
                    <a:pos x="238" y="445"/>
                  </a:cxn>
                  <a:cxn ang="0">
                    <a:pos x="224" y="441"/>
                  </a:cxn>
                  <a:cxn ang="0">
                    <a:pos x="227" y="430"/>
                  </a:cxn>
                  <a:cxn ang="0">
                    <a:pos x="232" y="406"/>
                  </a:cxn>
                  <a:cxn ang="0">
                    <a:pos x="218" y="395"/>
                  </a:cxn>
                  <a:cxn ang="0">
                    <a:pos x="194" y="364"/>
                  </a:cxn>
                  <a:cxn ang="0">
                    <a:pos x="164" y="353"/>
                  </a:cxn>
                  <a:cxn ang="0">
                    <a:pos x="170" y="332"/>
                  </a:cxn>
                  <a:cxn ang="0">
                    <a:pos x="138" y="320"/>
                  </a:cxn>
                  <a:cxn ang="0">
                    <a:pos x="125" y="322"/>
                  </a:cxn>
                  <a:cxn ang="0">
                    <a:pos x="130" y="301"/>
                  </a:cxn>
                  <a:cxn ang="0">
                    <a:pos x="129" y="257"/>
                  </a:cxn>
                  <a:cxn ang="0">
                    <a:pos x="118" y="234"/>
                  </a:cxn>
                  <a:cxn ang="0">
                    <a:pos x="97" y="202"/>
                  </a:cxn>
                  <a:cxn ang="0">
                    <a:pos x="96" y="180"/>
                  </a:cxn>
                  <a:cxn ang="0">
                    <a:pos x="89" y="148"/>
                  </a:cxn>
                  <a:cxn ang="0">
                    <a:pos x="79" y="109"/>
                  </a:cxn>
                  <a:cxn ang="0">
                    <a:pos x="58" y="91"/>
                  </a:cxn>
                  <a:cxn ang="0">
                    <a:pos x="41" y="66"/>
                  </a:cxn>
                  <a:cxn ang="0">
                    <a:pos x="15" y="32"/>
                  </a:cxn>
                  <a:cxn ang="0">
                    <a:pos x="7" y="19"/>
                  </a:cxn>
                  <a:cxn ang="0">
                    <a:pos x="29" y="1"/>
                  </a:cxn>
                  <a:cxn ang="0">
                    <a:pos x="49" y="18"/>
                  </a:cxn>
                  <a:cxn ang="0">
                    <a:pos x="87" y="40"/>
                  </a:cxn>
                  <a:cxn ang="0">
                    <a:pos x="98" y="36"/>
                  </a:cxn>
                  <a:cxn ang="0">
                    <a:pos x="129" y="65"/>
                  </a:cxn>
                  <a:cxn ang="0">
                    <a:pos x="165" y="64"/>
                  </a:cxn>
                  <a:cxn ang="0">
                    <a:pos x="197" y="70"/>
                  </a:cxn>
                  <a:cxn ang="0">
                    <a:pos x="225" y="78"/>
                  </a:cxn>
                  <a:cxn ang="0">
                    <a:pos x="242" y="64"/>
                  </a:cxn>
                  <a:cxn ang="0">
                    <a:pos x="264" y="49"/>
                  </a:cxn>
                  <a:cxn ang="0">
                    <a:pos x="289" y="60"/>
                  </a:cxn>
                  <a:cxn ang="0">
                    <a:pos x="311" y="71"/>
                  </a:cxn>
                  <a:cxn ang="0">
                    <a:pos x="318" y="82"/>
                  </a:cxn>
                  <a:cxn ang="0">
                    <a:pos x="310" y="108"/>
                  </a:cxn>
                  <a:cxn ang="0">
                    <a:pos x="340" y="135"/>
                  </a:cxn>
                  <a:cxn ang="0">
                    <a:pos x="369" y="147"/>
                  </a:cxn>
                  <a:cxn ang="0">
                    <a:pos x="390" y="145"/>
                  </a:cxn>
                  <a:cxn ang="0">
                    <a:pos x="409" y="149"/>
                  </a:cxn>
                  <a:cxn ang="0">
                    <a:pos x="399" y="165"/>
                  </a:cxn>
                  <a:cxn ang="0">
                    <a:pos x="390" y="186"/>
                  </a:cxn>
                  <a:cxn ang="0">
                    <a:pos x="376" y="209"/>
                  </a:cxn>
                  <a:cxn ang="0">
                    <a:pos x="380" y="231"/>
                  </a:cxn>
                  <a:cxn ang="0">
                    <a:pos x="388" y="255"/>
                  </a:cxn>
                  <a:cxn ang="0">
                    <a:pos x="363" y="279"/>
                  </a:cxn>
                  <a:cxn ang="0">
                    <a:pos x="353" y="298"/>
                  </a:cxn>
                  <a:cxn ang="0">
                    <a:pos x="363" y="329"/>
                  </a:cxn>
                </a:cxnLst>
                <a:rect l="0" t="0" r="r" b="b"/>
                <a:pathLst>
                  <a:path w="412" h="450">
                    <a:moveTo>
                      <a:pt x="353" y="347"/>
                    </a:moveTo>
                    <a:cubicBezTo>
                      <a:pt x="352" y="347"/>
                      <a:pt x="351" y="347"/>
                      <a:pt x="351" y="348"/>
                    </a:cubicBezTo>
                    <a:cubicBezTo>
                      <a:pt x="349" y="349"/>
                      <a:pt x="344" y="349"/>
                      <a:pt x="342" y="350"/>
                    </a:cubicBezTo>
                    <a:cubicBezTo>
                      <a:pt x="340" y="350"/>
                      <a:pt x="338" y="353"/>
                      <a:pt x="337" y="354"/>
                    </a:cubicBezTo>
                    <a:cubicBezTo>
                      <a:pt x="336" y="356"/>
                      <a:pt x="334" y="359"/>
                      <a:pt x="334" y="361"/>
                    </a:cubicBezTo>
                    <a:cubicBezTo>
                      <a:pt x="334" y="363"/>
                      <a:pt x="336" y="366"/>
                      <a:pt x="337" y="368"/>
                    </a:cubicBezTo>
                    <a:cubicBezTo>
                      <a:pt x="338" y="370"/>
                      <a:pt x="341" y="372"/>
                      <a:pt x="342" y="373"/>
                    </a:cubicBezTo>
                    <a:cubicBezTo>
                      <a:pt x="343" y="375"/>
                      <a:pt x="344" y="379"/>
                      <a:pt x="344" y="381"/>
                    </a:cubicBezTo>
                    <a:cubicBezTo>
                      <a:pt x="344" y="382"/>
                      <a:pt x="342" y="385"/>
                      <a:pt x="341" y="386"/>
                    </a:cubicBezTo>
                    <a:cubicBezTo>
                      <a:pt x="340" y="387"/>
                      <a:pt x="338" y="390"/>
                      <a:pt x="337" y="391"/>
                    </a:cubicBezTo>
                    <a:cubicBezTo>
                      <a:pt x="336" y="392"/>
                      <a:pt x="333" y="393"/>
                      <a:pt x="332" y="394"/>
                    </a:cubicBezTo>
                    <a:cubicBezTo>
                      <a:pt x="332" y="395"/>
                      <a:pt x="331" y="398"/>
                      <a:pt x="331" y="399"/>
                    </a:cubicBezTo>
                    <a:cubicBezTo>
                      <a:pt x="331" y="401"/>
                      <a:pt x="333" y="404"/>
                      <a:pt x="332" y="406"/>
                    </a:cubicBezTo>
                    <a:cubicBezTo>
                      <a:pt x="332" y="407"/>
                      <a:pt x="330" y="408"/>
                      <a:pt x="329" y="409"/>
                    </a:cubicBezTo>
                    <a:cubicBezTo>
                      <a:pt x="328" y="411"/>
                      <a:pt x="326" y="415"/>
                      <a:pt x="327" y="415"/>
                    </a:cubicBezTo>
                    <a:cubicBezTo>
                      <a:pt x="326" y="415"/>
                      <a:pt x="319" y="417"/>
                      <a:pt x="316" y="417"/>
                    </a:cubicBezTo>
                    <a:cubicBezTo>
                      <a:pt x="314" y="418"/>
                      <a:pt x="310" y="418"/>
                      <a:pt x="309" y="418"/>
                    </a:cubicBezTo>
                    <a:cubicBezTo>
                      <a:pt x="307" y="419"/>
                      <a:pt x="304" y="421"/>
                      <a:pt x="304" y="423"/>
                    </a:cubicBezTo>
                    <a:cubicBezTo>
                      <a:pt x="304" y="424"/>
                      <a:pt x="305" y="427"/>
                      <a:pt x="306" y="428"/>
                    </a:cubicBezTo>
                    <a:cubicBezTo>
                      <a:pt x="308" y="429"/>
                      <a:pt x="311" y="427"/>
                      <a:pt x="313" y="428"/>
                    </a:cubicBezTo>
                    <a:cubicBezTo>
                      <a:pt x="314" y="429"/>
                      <a:pt x="317" y="431"/>
                      <a:pt x="317" y="433"/>
                    </a:cubicBezTo>
                    <a:cubicBezTo>
                      <a:pt x="318" y="435"/>
                      <a:pt x="316" y="438"/>
                      <a:pt x="315" y="439"/>
                    </a:cubicBezTo>
                    <a:cubicBezTo>
                      <a:pt x="314" y="441"/>
                      <a:pt x="311" y="442"/>
                      <a:pt x="309" y="443"/>
                    </a:cubicBezTo>
                    <a:cubicBezTo>
                      <a:pt x="308" y="444"/>
                      <a:pt x="305" y="444"/>
                      <a:pt x="303" y="444"/>
                    </a:cubicBezTo>
                    <a:cubicBezTo>
                      <a:pt x="301" y="445"/>
                      <a:pt x="297" y="445"/>
                      <a:pt x="296" y="446"/>
                    </a:cubicBezTo>
                    <a:cubicBezTo>
                      <a:pt x="295" y="447"/>
                      <a:pt x="294" y="449"/>
                      <a:pt x="292" y="450"/>
                    </a:cubicBezTo>
                    <a:cubicBezTo>
                      <a:pt x="289" y="449"/>
                      <a:pt x="283" y="447"/>
                      <a:pt x="281" y="445"/>
                    </a:cubicBezTo>
                    <a:cubicBezTo>
                      <a:pt x="277" y="444"/>
                      <a:pt x="270" y="441"/>
                      <a:pt x="267" y="440"/>
                    </a:cubicBezTo>
                    <a:cubicBezTo>
                      <a:pt x="264" y="440"/>
                      <a:pt x="258" y="439"/>
                      <a:pt x="255" y="438"/>
                    </a:cubicBezTo>
                    <a:cubicBezTo>
                      <a:pt x="254" y="438"/>
                      <a:pt x="253" y="436"/>
                      <a:pt x="252" y="436"/>
                    </a:cubicBezTo>
                    <a:cubicBezTo>
                      <a:pt x="251" y="436"/>
                      <a:pt x="248" y="436"/>
                      <a:pt x="247" y="436"/>
                    </a:cubicBezTo>
                    <a:cubicBezTo>
                      <a:pt x="246" y="436"/>
                      <a:pt x="243" y="436"/>
                      <a:pt x="242" y="436"/>
                    </a:cubicBezTo>
                    <a:cubicBezTo>
                      <a:pt x="241" y="437"/>
                      <a:pt x="240" y="437"/>
                      <a:pt x="239" y="438"/>
                    </a:cubicBezTo>
                    <a:cubicBezTo>
                      <a:pt x="239" y="439"/>
                      <a:pt x="240" y="441"/>
                      <a:pt x="240" y="442"/>
                    </a:cubicBezTo>
                    <a:cubicBezTo>
                      <a:pt x="240" y="443"/>
                      <a:pt x="239" y="444"/>
                      <a:pt x="238" y="445"/>
                    </a:cubicBezTo>
                    <a:cubicBezTo>
                      <a:pt x="238" y="446"/>
                      <a:pt x="238" y="447"/>
                      <a:pt x="238" y="448"/>
                    </a:cubicBezTo>
                    <a:cubicBezTo>
                      <a:pt x="237" y="449"/>
                      <a:pt x="233" y="450"/>
                      <a:pt x="232" y="450"/>
                    </a:cubicBezTo>
                    <a:cubicBezTo>
                      <a:pt x="231" y="450"/>
                      <a:pt x="229" y="450"/>
                      <a:pt x="229" y="449"/>
                    </a:cubicBezTo>
                    <a:cubicBezTo>
                      <a:pt x="228" y="449"/>
                      <a:pt x="229" y="446"/>
                      <a:pt x="229" y="445"/>
                    </a:cubicBezTo>
                    <a:cubicBezTo>
                      <a:pt x="228" y="444"/>
                      <a:pt x="226" y="442"/>
                      <a:pt x="224" y="441"/>
                    </a:cubicBezTo>
                    <a:cubicBezTo>
                      <a:pt x="223" y="441"/>
                      <a:pt x="220" y="442"/>
                      <a:pt x="219" y="441"/>
                    </a:cubicBezTo>
                    <a:cubicBezTo>
                      <a:pt x="219" y="441"/>
                      <a:pt x="218" y="439"/>
                      <a:pt x="218" y="438"/>
                    </a:cubicBezTo>
                    <a:cubicBezTo>
                      <a:pt x="218" y="437"/>
                      <a:pt x="219" y="434"/>
                      <a:pt x="219" y="432"/>
                    </a:cubicBezTo>
                    <a:cubicBezTo>
                      <a:pt x="220" y="432"/>
                      <a:pt x="221" y="430"/>
                      <a:pt x="222" y="429"/>
                    </a:cubicBezTo>
                    <a:cubicBezTo>
                      <a:pt x="223" y="429"/>
                      <a:pt x="226" y="429"/>
                      <a:pt x="227" y="430"/>
                    </a:cubicBezTo>
                    <a:cubicBezTo>
                      <a:pt x="228" y="430"/>
                      <a:pt x="231" y="431"/>
                      <a:pt x="232" y="430"/>
                    </a:cubicBezTo>
                    <a:cubicBezTo>
                      <a:pt x="233" y="430"/>
                      <a:pt x="234" y="426"/>
                      <a:pt x="234" y="425"/>
                    </a:cubicBezTo>
                    <a:cubicBezTo>
                      <a:pt x="235" y="423"/>
                      <a:pt x="236" y="419"/>
                      <a:pt x="235" y="416"/>
                    </a:cubicBezTo>
                    <a:cubicBezTo>
                      <a:pt x="235" y="415"/>
                      <a:pt x="233" y="413"/>
                      <a:pt x="233" y="411"/>
                    </a:cubicBezTo>
                    <a:cubicBezTo>
                      <a:pt x="233" y="410"/>
                      <a:pt x="233" y="407"/>
                      <a:pt x="232" y="406"/>
                    </a:cubicBezTo>
                    <a:cubicBezTo>
                      <a:pt x="232" y="405"/>
                      <a:pt x="229" y="406"/>
                      <a:pt x="228" y="406"/>
                    </a:cubicBezTo>
                    <a:cubicBezTo>
                      <a:pt x="228" y="406"/>
                      <a:pt x="227" y="408"/>
                      <a:pt x="226" y="408"/>
                    </a:cubicBezTo>
                    <a:cubicBezTo>
                      <a:pt x="225" y="408"/>
                      <a:pt x="225" y="404"/>
                      <a:pt x="224" y="403"/>
                    </a:cubicBezTo>
                    <a:cubicBezTo>
                      <a:pt x="223" y="402"/>
                      <a:pt x="222" y="398"/>
                      <a:pt x="221" y="397"/>
                    </a:cubicBezTo>
                    <a:cubicBezTo>
                      <a:pt x="220" y="396"/>
                      <a:pt x="219" y="396"/>
                      <a:pt x="218" y="395"/>
                    </a:cubicBezTo>
                    <a:cubicBezTo>
                      <a:pt x="218" y="394"/>
                      <a:pt x="220" y="392"/>
                      <a:pt x="219" y="391"/>
                    </a:cubicBezTo>
                    <a:cubicBezTo>
                      <a:pt x="219" y="390"/>
                      <a:pt x="216" y="389"/>
                      <a:pt x="214" y="389"/>
                    </a:cubicBezTo>
                    <a:cubicBezTo>
                      <a:pt x="212" y="388"/>
                      <a:pt x="207" y="388"/>
                      <a:pt x="205" y="386"/>
                    </a:cubicBezTo>
                    <a:cubicBezTo>
                      <a:pt x="204" y="384"/>
                      <a:pt x="205" y="377"/>
                      <a:pt x="203" y="375"/>
                    </a:cubicBezTo>
                    <a:cubicBezTo>
                      <a:pt x="202" y="372"/>
                      <a:pt x="197" y="366"/>
                      <a:pt x="194" y="364"/>
                    </a:cubicBezTo>
                    <a:cubicBezTo>
                      <a:pt x="191" y="363"/>
                      <a:pt x="185" y="363"/>
                      <a:pt x="183" y="362"/>
                    </a:cubicBezTo>
                    <a:cubicBezTo>
                      <a:pt x="181" y="362"/>
                      <a:pt x="179" y="361"/>
                      <a:pt x="178" y="360"/>
                    </a:cubicBezTo>
                    <a:cubicBezTo>
                      <a:pt x="177" y="360"/>
                      <a:pt x="175" y="361"/>
                      <a:pt x="174" y="361"/>
                    </a:cubicBezTo>
                    <a:cubicBezTo>
                      <a:pt x="172" y="360"/>
                      <a:pt x="169" y="358"/>
                      <a:pt x="167" y="357"/>
                    </a:cubicBezTo>
                    <a:cubicBezTo>
                      <a:pt x="166" y="356"/>
                      <a:pt x="164" y="354"/>
                      <a:pt x="164" y="353"/>
                    </a:cubicBezTo>
                    <a:cubicBezTo>
                      <a:pt x="164" y="352"/>
                      <a:pt x="164" y="350"/>
                      <a:pt x="164" y="350"/>
                    </a:cubicBezTo>
                    <a:cubicBezTo>
                      <a:pt x="165" y="349"/>
                      <a:pt x="167" y="348"/>
                      <a:pt x="168" y="347"/>
                    </a:cubicBezTo>
                    <a:cubicBezTo>
                      <a:pt x="169" y="346"/>
                      <a:pt x="169" y="343"/>
                      <a:pt x="169" y="341"/>
                    </a:cubicBezTo>
                    <a:cubicBezTo>
                      <a:pt x="170" y="340"/>
                      <a:pt x="168" y="338"/>
                      <a:pt x="168" y="337"/>
                    </a:cubicBezTo>
                    <a:cubicBezTo>
                      <a:pt x="168" y="335"/>
                      <a:pt x="170" y="333"/>
                      <a:pt x="170" y="332"/>
                    </a:cubicBezTo>
                    <a:cubicBezTo>
                      <a:pt x="169" y="331"/>
                      <a:pt x="168" y="329"/>
                      <a:pt x="167" y="328"/>
                    </a:cubicBezTo>
                    <a:cubicBezTo>
                      <a:pt x="165" y="326"/>
                      <a:pt x="160" y="324"/>
                      <a:pt x="157" y="323"/>
                    </a:cubicBezTo>
                    <a:cubicBezTo>
                      <a:pt x="156" y="322"/>
                      <a:pt x="152" y="322"/>
                      <a:pt x="151" y="321"/>
                    </a:cubicBezTo>
                    <a:cubicBezTo>
                      <a:pt x="149" y="321"/>
                      <a:pt x="146" y="323"/>
                      <a:pt x="144" y="323"/>
                    </a:cubicBezTo>
                    <a:cubicBezTo>
                      <a:pt x="143" y="322"/>
                      <a:pt x="140" y="319"/>
                      <a:pt x="138" y="320"/>
                    </a:cubicBezTo>
                    <a:cubicBezTo>
                      <a:pt x="137" y="320"/>
                      <a:pt x="137" y="322"/>
                      <a:pt x="136" y="323"/>
                    </a:cubicBezTo>
                    <a:cubicBezTo>
                      <a:pt x="136" y="324"/>
                      <a:pt x="137" y="326"/>
                      <a:pt x="136" y="327"/>
                    </a:cubicBezTo>
                    <a:cubicBezTo>
                      <a:pt x="136" y="327"/>
                      <a:pt x="134" y="329"/>
                      <a:pt x="133" y="329"/>
                    </a:cubicBezTo>
                    <a:cubicBezTo>
                      <a:pt x="132" y="329"/>
                      <a:pt x="129" y="327"/>
                      <a:pt x="128" y="326"/>
                    </a:cubicBezTo>
                    <a:cubicBezTo>
                      <a:pt x="127" y="325"/>
                      <a:pt x="125" y="323"/>
                      <a:pt x="125" y="322"/>
                    </a:cubicBezTo>
                    <a:cubicBezTo>
                      <a:pt x="124" y="321"/>
                      <a:pt x="123" y="319"/>
                      <a:pt x="123" y="317"/>
                    </a:cubicBezTo>
                    <a:cubicBezTo>
                      <a:pt x="124" y="316"/>
                      <a:pt x="125" y="313"/>
                      <a:pt x="126" y="313"/>
                    </a:cubicBezTo>
                    <a:cubicBezTo>
                      <a:pt x="126" y="312"/>
                      <a:pt x="128" y="313"/>
                      <a:pt x="128" y="313"/>
                    </a:cubicBezTo>
                    <a:cubicBezTo>
                      <a:pt x="129" y="311"/>
                      <a:pt x="128" y="308"/>
                      <a:pt x="128" y="306"/>
                    </a:cubicBezTo>
                    <a:cubicBezTo>
                      <a:pt x="128" y="305"/>
                      <a:pt x="130" y="302"/>
                      <a:pt x="130" y="301"/>
                    </a:cubicBezTo>
                    <a:cubicBezTo>
                      <a:pt x="131" y="300"/>
                      <a:pt x="132" y="298"/>
                      <a:pt x="132" y="297"/>
                    </a:cubicBezTo>
                    <a:cubicBezTo>
                      <a:pt x="133" y="294"/>
                      <a:pt x="132" y="287"/>
                      <a:pt x="132" y="284"/>
                    </a:cubicBezTo>
                    <a:cubicBezTo>
                      <a:pt x="132" y="280"/>
                      <a:pt x="132" y="272"/>
                      <a:pt x="131" y="268"/>
                    </a:cubicBezTo>
                    <a:cubicBezTo>
                      <a:pt x="131" y="267"/>
                      <a:pt x="130" y="265"/>
                      <a:pt x="129" y="264"/>
                    </a:cubicBezTo>
                    <a:cubicBezTo>
                      <a:pt x="129" y="262"/>
                      <a:pt x="129" y="259"/>
                      <a:pt x="129" y="257"/>
                    </a:cubicBezTo>
                    <a:cubicBezTo>
                      <a:pt x="129" y="256"/>
                      <a:pt x="126" y="253"/>
                      <a:pt x="125" y="252"/>
                    </a:cubicBezTo>
                    <a:cubicBezTo>
                      <a:pt x="125" y="251"/>
                      <a:pt x="124" y="248"/>
                      <a:pt x="123" y="247"/>
                    </a:cubicBezTo>
                    <a:cubicBezTo>
                      <a:pt x="123" y="246"/>
                      <a:pt x="121" y="244"/>
                      <a:pt x="120" y="243"/>
                    </a:cubicBezTo>
                    <a:cubicBezTo>
                      <a:pt x="119" y="243"/>
                      <a:pt x="119" y="242"/>
                      <a:pt x="118" y="241"/>
                    </a:cubicBezTo>
                    <a:cubicBezTo>
                      <a:pt x="118" y="240"/>
                      <a:pt x="119" y="236"/>
                      <a:pt x="118" y="234"/>
                    </a:cubicBezTo>
                    <a:cubicBezTo>
                      <a:pt x="118" y="232"/>
                      <a:pt x="115" y="229"/>
                      <a:pt x="114" y="227"/>
                    </a:cubicBezTo>
                    <a:cubicBezTo>
                      <a:pt x="112" y="224"/>
                      <a:pt x="109" y="219"/>
                      <a:pt x="107" y="216"/>
                    </a:cubicBezTo>
                    <a:cubicBezTo>
                      <a:pt x="106" y="215"/>
                      <a:pt x="103" y="214"/>
                      <a:pt x="101" y="213"/>
                    </a:cubicBezTo>
                    <a:cubicBezTo>
                      <a:pt x="100" y="212"/>
                      <a:pt x="99" y="209"/>
                      <a:pt x="99" y="208"/>
                    </a:cubicBezTo>
                    <a:cubicBezTo>
                      <a:pt x="98" y="207"/>
                      <a:pt x="98" y="203"/>
                      <a:pt x="97" y="202"/>
                    </a:cubicBezTo>
                    <a:cubicBezTo>
                      <a:pt x="97" y="201"/>
                      <a:pt x="95" y="199"/>
                      <a:pt x="94" y="198"/>
                    </a:cubicBezTo>
                    <a:cubicBezTo>
                      <a:pt x="93" y="197"/>
                      <a:pt x="93" y="195"/>
                      <a:pt x="93" y="193"/>
                    </a:cubicBezTo>
                    <a:cubicBezTo>
                      <a:pt x="93" y="192"/>
                      <a:pt x="95" y="191"/>
                      <a:pt x="95" y="190"/>
                    </a:cubicBezTo>
                    <a:cubicBezTo>
                      <a:pt x="96" y="189"/>
                      <a:pt x="95" y="187"/>
                      <a:pt x="95" y="186"/>
                    </a:cubicBezTo>
                    <a:cubicBezTo>
                      <a:pt x="96" y="185"/>
                      <a:pt x="96" y="182"/>
                      <a:pt x="96" y="180"/>
                    </a:cubicBezTo>
                    <a:cubicBezTo>
                      <a:pt x="96" y="178"/>
                      <a:pt x="96" y="175"/>
                      <a:pt x="95" y="173"/>
                    </a:cubicBezTo>
                    <a:cubicBezTo>
                      <a:pt x="94" y="172"/>
                      <a:pt x="91" y="171"/>
                      <a:pt x="91" y="170"/>
                    </a:cubicBezTo>
                    <a:cubicBezTo>
                      <a:pt x="90" y="169"/>
                      <a:pt x="88" y="166"/>
                      <a:pt x="88" y="165"/>
                    </a:cubicBezTo>
                    <a:cubicBezTo>
                      <a:pt x="87" y="163"/>
                      <a:pt x="89" y="158"/>
                      <a:pt x="89" y="156"/>
                    </a:cubicBezTo>
                    <a:cubicBezTo>
                      <a:pt x="89" y="154"/>
                      <a:pt x="89" y="150"/>
                      <a:pt x="89" y="148"/>
                    </a:cubicBezTo>
                    <a:cubicBezTo>
                      <a:pt x="89" y="146"/>
                      <a:pt x="87" y="142"/>
                      <a:pt x="86" y="140"/>
                    </a:cubicBezTo>
                    <a:cubicBezTo>
                      <a:pt x="86" y="139"/>
                      <a:pt x="87" y="136"/>
                      <a:pt x="87" y="135"/>
                    </a:cubicBezTo>
                    <a:cubicBezTo>
                      <a:pt x="87" y="133"/>
                      <a:pt x="87" y="130"/>
                      <a:pt x="87" y="128"/>
                    </a:cubicBezTo>
                    <a:cubicBezTo>
                      <a:pt x="86" y="126"/>
                      <a:pt x="83" y="121"/>
                      <a:pt x="82" y="119"/>
                    </a:cubicBezTo>
                    <a:cubicBezTo>
                      <a:pt x="81" y="117"/>
                      <a:pt x="80" y="111"/>
                      <a:pt x="79" y="109"/>
                    </a:cubicBezTo>
                    <a:cubicBezTo>
                      <a:pt x="78" y="108"/>
                      <a:pt x="76" y="106"/>
                      <a:pt x="76" y="105"/>
                    </a:cubicBezTo>
                    <a:cubicBezTo>
                      <a:pt x="75" y="105"/>
                      <a:pt x="73" y="103"/>
                      <a:pt x="73" y="102"/>
                    </a:cubicBezTo>
                    <a:cubicBezTo>
                      <a:pt x="72" y="101"/>
                      <a:pt x="70" y="98"/>
                      <a:pt x="69" y="97"/>
                    </a:cubicBezTo>
                    <a:cubicBezTo>
                      <a:pt x="68" y="96"/>
                      <a:pt x="65" y="96"/>
                      <a:pt x="64" y="95"/>
                    </a:cubicBezTo>
                    <a:cubicBezTo>
                      <a:pt x="62" y="94"/>
                      <a:pt x="59" y="92"/>
                      <a:pt x="58" y="91"/>
                    </a:cubicBezTo>
                    <a:cubicBezTo>
                      <a:pt x="58" y="91"/>
                      <a:pt x="57" y="91"/>
                      <a:pt x="57" y="90"/>
                    </a:cubicBezTo>
                    <a:cubicBezTo>
                      <a:pt x="57" y="89"/>
                      <a:pt x="57" y="88"/>
                      <a:pt x="57" y="87"/>
                    </a:cubicBezTo>
                    <a:cubicBezTo>
                      <a:pt x="57" y="84"/>
                      <a:pt x="56" y="78"/>
                      <a:pt x="55" y="75"/>
                    </a:cubicBezTo>
                    <a:cubicBezTo>
                      <a:pt x="54" y="73"/>
                      <a:pt x="50" y="70"/>
                      <a:pt x="48" y="69"/>
                    </a:cubicBezTo>
                    <a:cubicBezTo>
                      <a:pt x="47" y="68"/>
                      <a:pt x="43" y="67"/>
                      <a:pt x="41" y="66"/>
                    </a:cubicBezTo>
                    <a:cubicBezTo>
                      <a:pt x="39" y="65"/>
                      <a:pt x="35" y="62"/>
                      <a:pt x="33" y="61"/>
                    </a:cubicBezTo>
                    <a:cubicBezTo>
                      <a:pt x="32" y="59"/>
                      <a:pt x="30" y="56"/>
                      <a:pt x="28" y="55"/>
                    </a:cubicBezTo>
                    <a:cubicBezTo>
                      <a:pt x="27" y="54"/>
                      <a:pt x="24" y="53"/>
                      <a:pt x="23" y="51"/>
                    </a:cubicBezTo>
                    <a:cubicBezTo>
                      <a:pt x="21" y="49"/>
                      <a:pt x="20" y="43"/>
                      <a:pt x="19" y="41"/>
                    </a:cubicBezTo>
                    <a:cubicBezTo>
                      <a:pt x="18" y="39"/>
                      <a:pt x="16" y="34"/>
                      <a:pt x="15" y="32"/>
                    </a:cubicBezTo>
                    <a:cubicBezTo>
                      <a:pt x="13" y="31"/>
                      <a:pt x="9" y="30"/>
                      <a:pt x="8" y="29"/>
                    </a:cubicBezTo>
                    <a:cubicBezTo>
                      <a:pt x="6" y="28"/>
                      <a:pt x="4" y="25"/>
                      <a:pt x="2" y="23"/>
                    </a:cubicBezTo>
                    <a:cubicBezTo>
                      <a:pt x="2" y="23"/>
                      <a:pt x="1" y="22"/>
                      <a:pt x="0" y="2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2" y="20"/>
                      <a:pt x="5" y="20"/>
                      <a:pt x="7" y="19"/>
                    </a:cubicBezTo>
                    <a:cubicBezTo>
                      <a:pt x="8" y="19"/>
                      <a:pt x="11" y="17"/>
                      <a:pt x="12" y="16"/>
                    </a:cubicBezTo>
                    <a:cubicBezTo>
                      <a:pt x="12" y="15"/>
                      <a:pt x="14" y="14"/>
                      <a:pt x="14" y="13"/>
                    </a:cubicBezTo>
                    <a:cubicBezTo>
                      <a:pt x="15" y="11"/>
                      <a:pt x="15" y="8"/>
                      <a:pt x="16" y="6"/>
                    </a:cubicBezTo>
                    <a:cubicBezTo>
                      <a:pt x="17" y="5"/>
                      <a:pt x="20" y="2"/>
                      <a:pt x="22" y="1"/>
                    </a:cubicBezTo>
                    <a:cubicBezTo>
                      <a:pt x="23" y="0"/>
                      <a:pt x="27" y="0"/>
                      <a:pt x="29" y="1"/>
                    </a:cubicBezTo>
                    <a:cubicBezTo>
                      <a:pt x="30" y="1"/>
                      <a:pt x="32" y="3"/>
                      <a:pt x="33" y="4"/>
                    </a:cubicBezTo>
                    <a:cubicBezTo>
                      <a:pt x="34" y="5"/>
                      <a:pt x="38" y="5"/>
                      <a:pt x="40" y="6"/>
                    </a:cubicBezTo>
                    <a:cubicBezTo>
                      <a:pt x="41" y="6"/>
                      <a:pt x="44" y="5"/>
                      <a:pt x="46" y="5"/>
                    </a:cubicBezTo>
                    <a:cubicBezTo>
                      <a:pt x="47" y="6"/>
                      <a:pt x="49" y="8"/>
                      <a:pt x="49" y="9"/>
                    </a:cubicBezTo>
                    <a:cubicBezTo>
                      <a:pt x="50" y="11"/>
                      <a:pt x="49" y="16"/>
                      <a:pt x="49" y="18"/>
                    </a:cubicBezTo>
                    <a:cubicBezTo>
                      <a:pt x="50" y="19"/>
                      <a:pt x="51" y="21"/>
                      <a:pt x="52" y="22"/>
                    </a:cubicBezTo>
                    <a:cubicBezTo>
                      <a:pt x="54" y="24"/>
                      <a:pt x="59" y="26"/>
                      <a:pt x="62" y="26"/>
                    </a:cubicBezTo>
                    <a:cubicBezTo>
                      <a:pt x="65" y="27"/>
                      <a:pt x="70" y="26"/>
                      <a:pt x="73" y="27"/>
                    </a:cubicBezTo>
                    <a:cubicBezTo>
                      <a:pt x="75" y="28"/>
                      <a:pt x="79" y="30"/>
                      <a:pt x="81" y="31"/>
                    </a:cubicBezTo>
                    <a:cubicBezTo>
                      <a:pt x="83" y="33"/>
                      <a:pt x="86" y="37"/>
                      <a:pt x="87" y="40"/>
                    </a:cubicBezTo>
                    <a:cubicBezTo>
                      <a:pt x="88" y="41"/>
                      <a:pt x="88" y="45"/>
                      <a:pt x="90" y="46"/>
                    </a:cubicBezTo>
                    <a:cubicBezTo>
                      <a:pt x="91" y="48"/>
                      <a:pt x="94" y="50"/>
                      <a:pt x="95" y="49"/>
                    </a:cubicBezTo>
                    <a:cubicBezTo>
                      <a:pt x="97" y="49"/>
                      <a:pt x="98" y="44"/>
                      <a:pt x="98" y="42"/>
                    </a:cubicBezTo>
                    <a:cubicBezTo>
                      <a:pt x="98" y="42"/>
                      <a:pt x="97" y="40"/>
                      <a:pt x="97" y="39"/>
                    </a:cubicBezTo>
                    <a:cubicBezTo>
                      <a:pt x="97" y="38"/>
                      <a:pt x="98" y="36"/>
                      <a:pt x="98" y="36"/>
                    </a:cubicBezTo>
                    <a:cubicBezTo>
                      <a:pt x="100" y="36"/>
                      <a:pt x="101" y="40"/>
                      <a:pt x="102" y="41"/>
                    </a:cubicBezTo>
                    <a:cubicBezTo>
                      <a:pt x="103" y="42"/>
                      <a:pt x="103" y="46"/>
                      <a:pt x="105" y="47"/>
                    </a:cubicBezTo>
                    <a:cubicBezTo>
                      <a:pt x="106" y="48"/>
                      <a:pt x="111" y="49"/>
                      <a:pt x="113" y="50"/>
                    </a:cubicBezTo>
                    <a:cubicBezTo>
                      <a:pt x="116" y="51"/>
                      <a:pt x="121" y="54"/>
                      <a:pt x="123" y="56"/>
                    </a:cubicBezTo>
                    <a:cubicBezTo>
                      <a:pt x="125" y="58"/>
                      <a:pt x="126" y="63"/>
                      <a:pt x="129" y="65"/>
                    </a:cubicBezTo>
                    <a:cubicBezTo>
                      <a:pt x="130" y="66"/>
                      <a:pt x="134" y="66"/>
                      <a:pt x="136" y="67"/>
                    </a:cubicBezTo>
                    <a:cubicBezTo>
                      <a:pt x="138" y="68"/>
                      <a:pt x="142" y="72"/>
                      <a:pt x="145" y="72"/>
                    </a:cubicBezTo>
                    <a:cubicBezTo>
                      <a:pt x="147" y="72"/>
                      <a:pt x="151" y="71"/>
                      <a:pt x="153" y="70"/>
                    </a:cubicBezTo>
                    <a:cubicBezTo>
                      <a:pt x="154" y="69"/>
                      <a:pt x="156" y="66"/>
                      <a:pt x="157" y="65"/>
                    </a:cubicBezTo>
                    <a:cubicBezTo>
                      <a:pt x="159" y="65"/>
                      <a:pt x="163" y="64"/>
                      <a:pt x="165" y="64"/>
                    </a:cubicBezTo>
                    <a:cubicBezTo>
                      <a:pt x="167" y="65"/>
                      <a:pt x="171" y="67"/>
                      <a:pt x="173" y="68"/>
                    </a:cubicBezTo>
                    <a:cubicBezTo>
                      <a:pt x="175" y="70"/>
                      <a:pt x="179" y="76"/>
                      <a:pt x="182" y="77"/>
                    </a:cubicBezTo>
                    <a:cubicBezTo>
                      <a:pt x="184" y="78"/>
                      <a:pt x="188" y="79"/>
                      <a:pt x="189" y="79"/>
                    </a:cubicBezTo>
                    <a:cubicBezTo>
                      <a:pt x="191" y="79"/>
                      <a:pt x="193" y="77"/>
                      <a:pt x="194" y="76"/>
                    </a:cubicBezTo>
                    <a:cubicBezTo>
                      <a:pt x="196" y="75"/>
                      <a:pt x="196" y="71"/>
                      <a:pt x="197" y="70"/>
                    </a:cubicBezTo>
                    <a:cubicBezTo>
                      <a:pt x="198" y="69"/>
                      <a:pt x="201" y="68"/>
                      <a:pt x="202" y="68"/>
                    </a:cubicBezTo>
                    <a:cubicBezTo>
                      <a:pt x="204" y="69"/>
                      <a:pt x="206" y="70"/>
                      <a:pt x="207" y="71"/>
                    </a:cubicBezTo>
                    <a:cubicBezTo>
                      <a:pt x="209" y="72"/>
                      <a:pt x="211" y="75"/>
                      <a:pt x="212" y="76"/>
                    </a:cubicBezTo>
                    <a:cubicBezTo>
                      <a:pt x="213" y="77"/>
                      <a:pt x="216" y="79"/>
                      <a:pt x="218" y="79"/>
                    </a:cubicBezTo>
                    <a:cubicBezTo>
                      <a:pt x="220" y="79"/>
                      <a:pt x="223" y="78"/>
                      <a:pt x="225" y="78"/>
                    </a:cubicBezTo>
                    <a:cubicBezTo>
                      <a:pt x="227" y="78"/>
                      <a:pt x="231" y="78"/>
                      <a:pt x="233" y="78"/>
                    </a:cubicBezTo>
                    <a:cubicBezTo>
                      <a:pt x="235" y="78"/>
                      <a:pt x="238" y="80"/>
                      <a:pt x="240" y="79"/>
                    </a:cubicBezTo>
                    <a:cubicBezTo>
                      <a:pt x="241" y="79"/>
                      <a:pt x="243" y="76"/>
                      <a:pt x="243" y="75"/>
                    </a:cubicBezTo>
                    <a:cubicBezTo>
                      <a:pt x="243" y="74"/>
                      <a:pt x="240" y="71"/>
                      <a:pt x="240" y="70"/>
                    </a:cubicBezTo>
                    <a:cubicBezTo>
                      <a:pt x="240" y="68"/>
                      <a:pt x="241" y="65"/>
                      <a:pt x="242" y="64"/>
                    </a:cubicBezTo>
                    <a:cubicBezTo>
                      <a:pt x="243" y="64"/>
                      <a:pt x="246" y="63"/>
                      <a:pt x="246" y="62"/>
                    </a:cubicBezTo>
                    <a:cubicBezTo>
                      <a:pt x="247" y="61"/>
                      <a:pt x="247" y="58"/>
                      <a:pt x="247" y="57"/>
                    </a:cubicBezTo>
                    <a:cubicBezTo>
                      <a:pt x="249" y="56"/>
                      <a:pt x="252" y="55"/>
                      <a:pt x="254" y="55"/>
                    </a:cubicBezTo>
                    <a:cubicBezTo>
                      <a:pt x="255" y="54"/>
                      <a:pt x="260" y="55"/>
                      <a:pt x="261" y="54"/>
                    </a:cubicBezTo>
                    <a:cubicBezTo>
                      <a:pt x="262" y="53"/>
                      <a:pt x="263" y="50"/>
                      <a:pt x="264" y="49"/>
                    </a:cubicBezTo>
                    <a:cubicBezTo>
                      <a:pt x="266" y="47"/>
                      <a:pt x="272" y="46"/>
                      <a:pt x="274" y="47"/>
                    </a:cubicBezTo>
                    <a:cubicBezTo>
                      <a:pt x="275" y="47"/>
                      <a:pt x="278" y="49"/>
                      <a:pt x="278" y="50"/>
                    </a:cubicBezTo>
                    <a:cubicBezTo>
                      <a:pt x="279" y="51"/>
                      <a:pt x="277" y="54"/>
                      <a:pt x="277" y="56"/>
                    </a:cubicBezTo>
                    <a:cubicBezTo>
                      <a:pt x="278" y="57"/>
                      <a:pt x="281" y="59"/>
                      <a:pt x="283" y="59"/>
                    </a:cubicBezTo>
                    <a:cubicBezTo>
                      <a:pt x="284" y="60"/>
                      <a:pt x="287" y="60"/>
                      <a:pt x="289" y="60"/>
                    </a:cubicBezTo>
                    <a:cubicBezTo>
                      <a:pt x="291" y="60"/>
                      <a:pt x="294" y="60"/>
                      <a:pt x="296" y="61"/>
                    </a:cubicBezTo>
                    <a:cubicBezTo>
                      <a:pt x="297" y="62"/>
                      <a:pt x="300" y="65"/>
                      <a:pt x="301" y="67"/>
                    </a:cubicBezTo>
                    <a:cubicBezTo>
                      <a:pt x="302" y="68"/>
                      <a:pt x="302" y="72"/>
                      <a:pt x="303" y="74"/>
                    </a:cubicBezTo>
                    <a:cubicBezTo>
                      <a:pt x="305" y="75"/>
                      <a:pt x="308" y="76"/>
                      <a:pt x="309" y="75"/>
                    </a:cubicBezTo>
                    <a:cubicBezTo>
                      <a:pt x="310" y="75"/>
                      <a:pt x="310" y="72"/>
                      <a:pt x="311" y="71"/>
                    </a:cubicBezTo>
                    <a:cubicBezTo>
                      <a:pt x="312" y="71"/>
                      <a:pt x="314" y="70"/>
                      <a:pt x="315" y="70"/>
                    </a:cubicBezTo>
                    <a:cubicBezTo>
                      <a:pt x="316" y="70"/>
                      <a:pt x="318" y="71"/>
                      <a:pt x="319" y="71"/>
                    </a:cubicBezTo>
                    <a:cubicBezTo>
                      <a:pt x="320" y="72"/>
                      <a:pt x="322" y="74"/>
                      <a:pt x="322" y="75"/>
                    </a:cubicBezTo>
                    <a:cubicBezTo>
                      <a:pt x="323" y="76"/>
                      <a:pt x="323" y="78"/>
                      <a:pt x="322" y="79"/>
                    </a:cubicBezTo>
                    <a:cubicBezTo>
                      <a:pt x="322" y="80"/>
                      <a:pt x="319" y="81"/>
                      <a:pt x="318" y="82"/>
                    </a:cubicBezTo>
                    <a:cubicBezTo>
                      <a:pt x="317" y="84"/>
                      <a:pt x="315" y="87"/>
                      <a:pt x="314" y="89"/>
                    </a:cubicBezTo>
                    <a:cubicBezTo>
                      <a:pt x="313" y="91"/>
                      <a:pt x="313" y="95"/>
                      <a:pt x="312" y="96"/>
                    </a:cubicBezTo>
                    <a:cubicBezTo>
                      <a:pt x="311" y="97"/>
                      <a:pt x="308" y="97"/>
                      <a:pt x="307" y="98"/>
                    </a:cubicBezTo>
                    <a:cubicBezTo>
                      <a:pt x="306" y="99"/>
                      <a:pt x="306" y="101"/>
                      <a:pt x="307" y="103"/>
                    </a:cubicBezTo>
                    <a:cubicBezTo>
                      <a:pt x="307" y="104"/>
                      <a:pt x="309" y="107"/>
                      <a:pt x="310" y="108"/>
                    </a:cubicBezTo>
                    <a:cubicBezTo>
                      <a:pt x="312" y="109"/>
                      <a:pt x="316" y="111"/>
                      <a:pt x="318" y="113"/>
                    </a:cubicBezTo>
                    <a:cubicBezTo>
                      <a:pt x="319" y="114"/>
                      <a:pt x="322" y="118"/>
                      <a:pt x="323" y="120"/>
                    </a:cubicBezTo>
                    <a:cubicBezTo>
                      <a:pt x="324" y="122"/>
                      <a:pt x="326" y="128"/>
                      <a:pt x="327" y="130"/>
                    </a:cubicBezTo>
                    <a:cubicBezTo>
                      <a:pt x="328" y="132"/>
                      <a:pt x="332" y="134"/>
                      <a:pt x="333" y="135"/>
                    </a:cubicBezTo>
                    <a:cubicBezTo>
                      <a:pt x="335" y="136"/>
                      <a:pt x="338" y="136"/>
                      <a:pt x="340" y="135"/>
                    </a:cubicBezTo>
                    <a:cubicBezTo>
                      <a:pt x="341" y="135"/>
                      <a:pt x="345" y="134"/>
                      <a:pt x="346" y="134"/>
                    </a:cubicBezTo>
                    <a:cubicBezTo>
                      <a:pt x="349" y="134"/>
                      <a:pt x="354" y="134"/>
                      <a:pt x="355" y="136"/>
                    </a:cubicBezTo>
                    <a:cubicBezTo>
                      <a:pt x="357" y="137"/>
                      <a:pt x="356" y="142"/>
                      <a:pt x="357" y="143"/>
                    </a:cubicBezTo>
                    <a:cubicBezTo>
                      <a:pt x="359" y="144"/>
                      <a:pt x="362" y="144"/>
                      <a:pt x="364" y="145"/>
                    </a:cubicBezTo>
                    <a:cubicBezTo>
                      <a:pt x="365" y="145"/>
                      <a:pt x="368" y="147"/>
                      <a:pt x="369" y="147"/>
                    </a:cubicBezTo>
                    <a:cubicBezTo>
                      <a:pt x="371" y="148"/>
                      <a:pt x="374" y="147"/>
                      <a:pt x="376" y="146"/>
                    </a:cubicBezTo>
                    <a:cubicBezTo>
                      <a:pt x="377" y="146"/>
                      <a:pt x="378" y="143"/>
                      <a:pt x="379" y="143"/>
                    </a:cubicBezTo>
                    <a:cubicBezTo>
                      <a:pt x="380" y="143"/>
                      <a:pt x="381" y="143"/>
                      <a:pt x="382" y="144"/>
                    </a:cubicBezTo>
                    <a:cubicBezTo>
                      <a:pt x="383" y="145"/>
                      <a:pt x="384" y="145"/>
                      <a:pt x="385" y="146"/>
                    </a:cubicBezTo>
                    <a:cubicBezTo>
                      <a:pt x="386" y="146"/>
                      <a:pt x="389" y="145"/>
                      <a:pt x="390" y="145"/>
                    </a:cubicBezTo>
                    <a:cubicBezTo>
                      <a:pt x="391" y="144"/>
                      <a:pt x="391" y="143"/>
                      <a:pt x="392" y="142"/>
                    </a:cubicBezTo>
                    <a:cubicBezTo>
                      <a:pt x="394" y="142"/>
                      <a:pt x="397" y="142"/>
                      <a:pt x="398" y="142"/>
                    </a:cubicBezTo>
                    <a:cubicBezTo>
                      <a:pt x="399" y="142"/>
                      <a:pt x="401" y="143"/>
                      <a:pt x="402" y="144"/>
                    </a:cubicBezTo>
                    <a:cubicBezTo>
                      <a:pt x="403" y="144"/>
                      <a:pt x="405" y="146"/>
                      <a:pt x="406" y="146"/>
                    </a:cubicBezTo>
                    <a:cubicBezTo>
                      <a:pt x="406" y="147"/>
                      <a:pt x="408" y="148"/>
                      <a:pt x="409" y="149"/>
                    </a:cubicBezTo>
                    <a:cubicBezTo>
                      <a:pt x="410" y="150"/>
                      <a:pt x="412" y="152"/>
                      <a:pt x="412" y="154"/>
                    </a:cubicBezTo>
                    <a:cubicBezTo>
                      <a:pt x="412" y="155"/>
                      <a:pt x="411" y="156"/>
                      <a:pt x="410" y="156"/>
                    </a:cubicBezTo>
                    <a:cubicBezTo>
                      <a:pt x="410" y="157"/>
                      <a:pt x="408" y="158"/>
                      <a:pt x="407" y="158"/>
                    </a:cubicBezTo>
                    <a:cubicBezTo>
                      <a:pt x="407" y="160"/>
                      <a:pt x="406" y="163"/>
                      <a:pt x="405" y="163"/>
                    </a:cubicBezTo>
                    <a:cubicBezTo>
                      <a:pt x="404" y="165"/>
                      <a:pt x="399" y="165"/>
                      <a:pt x="399" y="165"/>
                    </a:cubicBezTo>
                    <a:cubicBezTo>
                      <a:pt x="399" y="165"/>
                      <a:pt x="397" y="169"/>
                      <a:pt x="397" y="170"/>
                    </a:cubicBezTo>
                    <a:cubicBezTo>
                      <a:pt x="397" y="172"/>
                      <a:pt x="399" y="174"/>
                      <a:pt x="399" y="176"/>
                    </a:cubicBezTo>
                    <a:cubicBezTo>
                      <a:pt x="399" y="177"/>
                      <a:pt x="399" y="178"/>
                      <a:pt x="398" y="179"/>
                    </a:cubicBezTo>
                    <a:cubicBezTo>
                      <a:pt x="398" y="180"/>
                      <a:pt x="398" y="181"/>
                      <a:pt x="397" y="181"/>
                    </a:cubicBezTo>
                    <a:cubicBezTo>
                      <a:pt x="396" y="183"/>
                      <a:pt x="392" y="185"/>
                      <a:pt x="390" y="186"/>
                    </a:cubicBezTo>
                    <a:cubicBezTo>
                      <a:pt x="389" y="187"/>
                      <a:pt x="387" y="189"/>
                      <a:pt x="386" y="190"/>
                    </a:cubicBezTo>
                    <a:cubicBezTo>
                      <a:pt x="384" y="191"/>
                      <a:pt x="381" y="191"/>
                      <a:pt x="380" y="192"/>
                    </a:cubicBezTo>
                    <a:cubicBezTo>
                      <a:pt x="379" y="193"/>
                      <a:pt x="378" y="197"/>
                      <a:pt x="378" y="198"/>
                    </a:cubicBezTo>
                    <a:cubicBezTo>
                      <a:pt x="378" y="200"/>
                      <a:pt x="379" y="203"/>
                      <a:pt x="379" y="205"/>
                    </a:cubicBezTo>
                    <a:cubicBezTo>
                      <a:pt x="379" y="206"/>
                      <a:pt x="377" y="208"/>
                      <a:pt x="376" y="209"/>
                    </a:cubicBezTo>
                    <a:cubicBezTo>
                      <a:pt x="375" y="210"/>
                      <a:pt x="373" y="209"/>
                      <a:pt x="372" y="210"/>
                    </a:cubicBezTo>
                    <a:cubicBezTo>
                      <a:pt x="371" y="211"/>
                      <a:pt x="371" y="213"/>
                      <a:pt x="371" y="213"/>
                    </a:cubicBezTo>
                    <a:cubicBezTo>
                      <a:pt x="371" y="215"/>
                      <a:pt x="373" y="218"/>
                      <a:pt x="374" y="220"/>
                    </a:cubicBezTo>
                    <a:cubicBezTo>
                      <a:pt x="374" y="221"/>
                      <a:pt x="374" y="225"/>
                      <a:pt x="375" y="227"/>
                    </a:cubicBezTo>
                    <a:cubicBezTo>
                      <a:pt x="376" y="228"/>
                      <a:pt x="378" y="230"/>
                      <a:pt x="380" y="231"/>
                    </a:cubicBezTo>
                    <a:cubicBezTo>
                      <a:pt x="381" y="232"/>
                      <a:pt x="385" y="231"/>
                      <a:pt x="386" y="232"/>
                    </a:cubicBezTo>
                    <a:cubicBezTo>
                      <a:pt x="388" y="233"/>
                      <a:pt x="391" y="236"/>
                      <a:pt x="393" y="237"/>
                    </a:cubicBezTo>
                    <a:cubicBezTo>
                      <a:pt x="394" y="239"/>
                      <a:pt x="397" y="244"/>
                      <a:pt x="397" y="246"/>
                    </a:cubicBezTo>
                    <a:cubicBezTo>
                      <a:pt x="397" y="248"/>
                      <a:pt x="395" y="251"/>
                      <a:pt x="394" y="252"/>
                    </a:cubicBezTo>
                    <a:cubicBezTo>
                      <a:pt x="393" y="253"/>
                      <a:pt x="389" y="254"/>
                      <a:pt x="388" y="255"/>
                    </a:cubicBezTo>
                    <a:cubicBezTo>
                      <a:pt x="387" y="256"/>
                      <a:pt x="387" y="260"/>
                      <a:pt x="385" y="261"/>
                    </a:cubicBezTo>
                    <a:cubicBezTo>
                      <a:pt x="383" y="263"/>
                      <a:pt x="375" y="260"/>
                      <a:pt x="373" y="262"/>
                    </a:cubicBezTo>
                    <a:cubicBezTo>
                      <a:pt x="372" y="263"/>
                      <a:pt x="371" y="266"/>
                      <a:pt x="371" y="268"/>
                    </a:cubicBezTo>
                    <a:cubicBezTo>
                      <a:pt x="370" y="269"/>
                      <a:pt x="371" y="274"/>
                      <a:pt x="369" y="275"/>
                    </a:cubicBezTo>
                    <a:cubicBezTo>
                      <a:pt x="368" y="277"/>
                      <a:pt x="365" y="279"/>
                      <a:pt x="363" y="279"/>
                    </a:cubicBezTo>
                    <a:cubicBezTo>
                      <a:pt x="362" y="279"/>
                      <a:pt x="361" y="277"/>
                      <a:pt x="361" y="277"/>
                    </a:cubicBezTo>
                    <a:cubicBezTo>
                      <a:pt x="360" y="276"/>
                      <a:pt x="358" y="276"/>
                      <a:pt x="357" y="276"/>
                    </a:cubicBezTo>
                    <a:cubicBezTo>
                      <a:pt x="356" y="276"/>
                      <a:pt x="353" y="280"/>
                      <a:pt x="353" y="281"/>
                    </a:cubicBezTo>
                    <a:cubicBezTo>
                      <a:pt x="352" y="283"/>
                      <a:pt x="353" y="288"/>
                      <a:pt x="353" y="290"/>
                    </a:cubicBezTo>
                    <a:cubicBezTo>
                      <a:pt x="353" y="292"/>
                      <a:pt x="352" y="296"/>
                      <a:pt x="353" y="298"/>
                    </a:cubicBezTo>
                    <a:cubicBezTo>
                      <a:pt x="354" y="299"/>
                      <a:pt x="357" y="301"/>
                      <a:pt x="358" y="303"/>
                    </a:cubicBezTo>
                    <a:cubicBezTo>
                      <a:pt x="358" y="304"/>
                      <a:pt x="358" y="307"/>
                      <a:pt x="359" y="308"/>
                    </a:cubicBezTo>
                    <a:cubicBezTo>
                      <a:pt x="359" y="309"/>
                      <a:pt x="362" y="311"/>
                      <a:pt x="363" y="313"/>
                    </a:cubicBezTo>
                    <a:cubicBezTo>
                      <a:pt x="364" y="315"/>
                      <a:pt x="365" y="321"/>
                      <a:pt x="364" y="324"/>
                    </a:cubicBezTo>
                    <a:cubicBezTo>
                      <a:pt x="364" y="325"/>
                      <a:pt x="364" y="328"/>
                      <a:pt x="363" y="329"/>
                    </a:cubicBezTo>
                    <a:cubicBezTo>
                      <a:pt x="363" y="331"/>
                      <a:pt x="359" y="333"/>
                      <a:pt x="359" y="334"/>
                    </a:cubicBezTo>
                    <a:cubicBezTo>
                      <a:pt x="357" y="336"/>
                      <a:pt x="357" y="342"/>
                      <a:pt x="356" y="344"/>
                    </a:cubicBezTo>
                    <a:cubicBezTo>
                      <a:pt x="355" y="344"/>
                      <a:pt x="354" y="346"/>
                      <a:pt x="353" y="347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1" name="Freeform 31">
                <a:extLst>
                  <a:ext uri="{FF2B5EF4-FFF2-40B4-BE49-F238E27FC236}">
                    <a16:creationId xmlns:a16="http://schemas.microsoft.com/office/drawing/2014/main" id="{23300B11-B156-F303-CA1D-13366B600D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2625" y="1668463"/>
                <a:ext cx="982662" cy="520700"/>
              </a:xfrm>
              <a:custGeom>
                <a:avLst/>
                <a:gdLst/>
                <a:ahLst/>
                <a:cxnLst>
                  <a:cxn ang="0">
                    <a:pos x="19" y="83"/>
                  </a:cxn>
                  <a:cxn ang="0">
                    <a:pos x="20" y="55"/>
                  </a:cxn>
                  <a:cxn ang="0">
                    <a:pos x="32" y="10"/>
                  </a:cxn>
                  <a:cxn ang="0">
                    <a:pos x="65" y="14"/>
                  </a:cxn>
                  <a:cxn ang="0">
                    <a:pos x="110" y="2"/>
                  </a:cxn>
                  <a:cxn ang="0">
                    <a:pos x="132" y="27"/>
                  </a:cxn>
                  <a:cxn ang="0">
                    <a:pos x="178" y="29"/>
                  </a:cxn>
                  <a:cxn ang="0">
                    <a:pos x="229" y="34"/>
                  </a:cxn>
                  <a:cxn ang="0">
                    <a:pos x="288" y="32"/>
                  </a:cxn>
                  <a:cxn ang="0">
                    <a:pos x="325" y="25"/>
                  </a:cxn>
                  <a:cxn ang="0">
                    <a:pos x="358" y="40"/>
                  </a:cxn>
                  <a:cxn ang="0">
                    <a:pos x="383" y="29"/>
                  </a:cxn>
                  <a:cxn ang="0">
                    <a:pos x="414" y="31"/>
                  </a:cxn>
                  <a:cxn ang="0">
                    <a:pos x="450" y="28"/>
                  </a:cxn>
                  <a:cxn ang="0">
                    <a:pos x="471" y="53"/>
                  </a:cxn>
                  <a:cxn ang="0">
                    <a:pos x="468" y="64"/>
                  </a:cxn>
                  <a:cxn ang="0">
                    <a:pos x="458" y="65"/>
                  </a:cxn>
                  <a:cxn ang="0">
                    <a:pos x="466" y="76"/>
                  </a:cxn>
                  <a:cxn ang="0">
                    <a:pos x="467" y="99"/>
                  </a:cxn>
                  <a:cxn ang="0">
                    <a:pos x="457" y="96"/>
                  </a:cxn>
                  <a:cxn ang="0">
                    <a:pos x="453" y="88"/>
                  </a:cxn>
                  <a:cxn ang="0">
                    <a:pos x="443" y="95"/>
                  </a:cxn>
                  <a:cxn ang="0">
                    <a:pos x="452" y="109"/>
                  </a:cxn>
                  <a:cxn ang="0">
                    <a:pos x="457" y="109"/>
                  </a:cxn>
                  <a:cxn ang="0">
                    <a:pos x="472" y="101"/>
                  </a:cxn>
                  <a:cxn ang="0">
                    <a:pos x="474" y="127"/>
                  </a:cxn>
                  <a:cxn ang="0">
                    <a:pos x="492" y="182"/>
                  </a:cxn>
                  <a:cxn ang="0">
                    <a:pos x="524" y="221"/>
                  </a:cxn>
                  <a:cxn ang="0">
                    <a:pos x="554" y="240"/>
                  </a:cxn>
                  <a:cxn ang="0">
                    <a:pos x="544" y="266"/>
                  </a:cxn>
                  <a:cxn ang="0">
                    <a:pos x="526" y="264"/>
                  </a:cxn>
                  <a:cxn ang="0">
                    <a:pos x="514" y="251"/>
                  </a:cxn>
                  <a:cxn ang="0">
                    <a:pos x="500" y="243"/>
                  </a:cxn>
                  <a:cxn ang="0">
                    <a:pos x="481" y="248"/>
                  </a:cxn>
                  <a:cxn ang="0">
                    <a:pos x="472" y="254"/>
                  </a:cxn>
                  <a:cxn ang="0">
                    <a:pos x="463" y="270"/>
                  </a:cxn>
                  <a:cxn ang="0">
                    <a:pos x="456" y="289"/>
                  </a:cxn>
                  <a:cxn ang="0">
                    <a:pos x="434" y="289"/>
                  </a:cxn>
                  <a:cxn ang="0">
                    <a:pos x="410" y="281"/>
                  </a:cxn>
                  <a:cxn ang="0">
                    <a:pos x="387" y="254"/>
                  </a:cxn>
                  <a:cxn ang="0">
                    <a:pos x="391" y="235"/>
                  </a:cxn>
                  <a:cxn ang="0">
                    <a:pos x="396" y="217"/>
                  </a:cxn>
                  <a:cxn ang="0">
                    <a:pos x="380" y="220"/>
                  </a:cxn>
                  <a:cxn ang="0">
                    <a:pos x="360" y="205"/>
                  </a:cxn>
                  <a:cxn ang="0">
                    <a:pos x="341" y="195"/>
                  </a:cxn>
                  <a:cxn ang="0">
                    <a:pos x="323" y="208"/>
                  </a:cxn>
                  <a:cxn ang="0">
                    <a:pos x="317" y="225"/>
                  </a:cxn>
                  <a:cxn ang="0">
                    <a:pos x="289" y="222"/>
                  </a:cxn>
                  <a:cxn ang="0">
                    <a:pos x="271" y="222"/>
                  </a:cxn>
                  <a:cxn ang="0">
                    <a:pos x="242" y="210"/>
                  </a:cxn>
                  <a:cxn ang="0">
                    <a:pos x="213" y="213"/>
                  </a:cxn>
                  <a:cxn ang="0">
                    <a:pos x="182" y="193"/>
                  </a:cxn>
                  <a:cxn ang="0">
                    <a:pos x="175" y="188"/>
                  </a:cxn>
                  <a:cxn ang="0">
                    <a:pos x="158" y="177"/>
                  </a:cxn>
                  <a:cxn ang="0">
                    <a:pos x="126" y="164"/>
                  </a:cxn>
                  <a:cxn ang="0">
                    <a:pos x="110" y="150"/>
                  </a:cxn>
                  <a:cxn ang="0">
                    <a:pos x="91" y="159"/>
                  </a:cxn>
                  <a:cxn ang="0">
                    <a:pos x="77" y="166"/>
                  </a:cxn>
                  <a:cxn ang="0">
                    <a:pos x="57" y="154"/>
                  </a:cxn>
                  <a:cxn ang="0">
                    <a:pos x="48" y="150"/>
                  </a:cxn>
                  <a:cxn ang="0">
                    <a:pos x="36" y="119"/>
                  </a:cxn>
                  <a:cxn ang="0">
                    <a:pos x="11" y="117"/>
                  </a:cxn>
                  <a:cxn ang="0">
                    <a:pos x="8" y="105"/>
                  </a:cxn>
                </a:cxnLst>
                <a:rect l="0" t="0" r="r" b="b"/>
                <a:pathLst>
                  <a:path w="555" h="294">
                    <a:moveTo>
                      <a:pt x="8" y="105"/>
                    </a:moveTo>
                    <a:cubicBezTo>
                      <a:pt x="9" y="103"/>
                      <a:pt x="11" y="100"/>
                      <a:pt x="11" y="99"/>
                    </a:cubicBezTo>
                    <a:cubicBezTo>
                      <a:pt x="12" y="96"/>
                      <a:pt x="13" y="90"/>
                      <a:pt x="14" y="88"/>
                    </a:cubicBezTo>
                    <a:cubicBezTo>
                      <a:pt x="15" y="86"/>
                      <a:pt x="18" y="85"/>
                      <a:pt x="19" y="83"/>
                    </a:cubicBezTo>
                    <a:cubicBezTo>
                      <a:pt x="19" y="82"/>
                      <a:pt x="18" y="77"/>
                      <a:pt x="19" y="76"/>
                    </a:cubicBezTo>
                    <a:cubicBezTo>
                      <a:pt x="19" y="74"/>
                      <a:pt x="23" y="74"/>
                      <a:pt x="24" y="72"/>
                    </a:cubicBezTo>
                    <a:cubicBezTo>
                      <a:pt x="25" y="70"/>
                      <a:pt x="27" y="66"/>
                      <a:pt x="26" y="64"/>
                    </a:cubicBezTo>
                    <a:cubicBezTo>
                      <a:pt x="26" y="61"/>
                      <a:pt x="21" y="57"/>
                      <a:pt x="20" y="55"/>
                    </a:cubicBezTo>
                    <a:cubicBezTo>
                      <a:pt x="18" y="53"/>
                      <a:pt x="16" y="48"/>
                      <a:pt x="15" y="46"/>
                    </a:cubicBezTo>
                    <a:cubicBezTo>
                      <a:pt x="15" y="43"/>
                      <a:pt x="16" y="36"/>
                      <a:pt x="17" y="32"/>
                    </a:cubicBezTo>
                    <a:cubicBezTo>
                      <a:pt x="18" y="29"/>
                      <a:pt x="21" y="22"/>
                      <a:pt x="23" y="19"/>
                    </a:cubicBezTo>
                    <a:cubicBezTo>
                      <a:pt x="25" y="17"/>
                      <a:pt x="29" y="11"/>
                      <a:pt x="32" y="10"/>
                    </a:cubicBezTo>
                    <a:cubicBezTo>
                      <a:pt x="34" y="9"/>
                      <a:pt x="38" y="13"/>
                      <a:pt x="41" y="13"/>
                    </a:cubicBezTo>
                    <a:cubicBezTo>
                      <a:pt x="44" y="12"/>
                      <a:pt x="48" y="5"/>
                      <a:pt x="51" y="4"/>
                    </a:cubicBezTo>
                    <a:cubicBezTo>
                      <a:pt x="53" y="3"/>
                      <a:pt x="58" y="3"/>
                      <a:pt x="60" y="5"/>
                    </a:cubicBezTo>
                    <a:cubicBezTo>
                      <a:pt x="62" y="6"/>
                      <a:pt x="63" y="12"/>
                      <a:pt x="65" y="14"/>
                    </a:cubicBezTo>
                    <a:cubicBezTo>
                      <a:pt x="69" y="16"/>
                      <a:pt x="78" y="19"/>
                      <a:pt x="83" y="17"/>
                    </a:cubicBezTo>
                    <a:cubicBezTo>
                      <a:pt x="86" y="16"/>
                      <a:pt x="89" y="10"/>
                      <a:pt x="92" y="7"/>
                    </a:cubicBezTo>
                    <a:cubicBezTo>
                      <a:pt x="94" y="6"/>
                      <a:pt x="98" y="2"/>
                      <a:pt x="101" y="1"/>
                    </a:cubicBezTo>
                    <a:cubicBezTo>
                      <a:pt x="103" y="0"/>
                      <a:pt x="108" y="2"/>
                      <a:pt x="110" y="2"/>
                    </a:cubicBezTo>
                    <a:cubicBezTo>
                      <a:pt x="112" y="2"/>
                      <a:pt x="117" y="1"/>
                      <a:pt x="118" y="2"/>
                    </a:cubicBezTo>
                    <a:cubicBezTo>
                      <a:pt x="121" y="3"/>
                      <a:pt x="126" y="6"/>
                      <a:pt x="127" y="9"/>
                    </a:cubicBezTo>
                    <a:cubicBezTo>
                      <a:pt x="128" y="11"/>
                      <a:pt x="124" y="17"/>
                      <a:pt x="125" y="20"/>
                    </a:cubicBezTo>
                    <a:cubicBezTo>
                      <a:pt x="125" y="22"/>
                      <a:pt x="129" y="27"/>
                      <a:pt x="132" y="27"/>
                    </a:cubicBezTo>
                    <a:cubicBezTo>
                      <a:pt x="135" y="28"/>
                      <a:pt x="140" y="20"/>
                      <a:pt x="144" y="20"/>
                    </a:cubicBezTo>
                    <a:cubicBezTo>
                      <a:pt x="147" y="19"/>
                      <a:pt x="152" y="21"/>
                      <a:pt x="154" y="22"/>
                    </a:cubicBezTo>
                    <a:cubicBezTo>
                      <a:pt x="157" y="24"/>
                      <a:pt x="161" y="30"/>
                      <a:pt x="163" y="31"/>
                    </a:cubicBezTo>
                    <a:cubicBezTo>
                      <a:pt x="167" y="32"/>
                      <a:pt x="175" y="29"/>
                      <a:pt x="178" y="29"/>
                    </a:cubicBezTo>
                    <a:cubicBezTo>
                      <a:pt x="181" y="30"/>
                      <a:pt x="187" y="33"/>
                      <a:pt x="189" y="34"/>
                    </a:cubicBezTo>
                    <a:cubicBezTo>
                      <a:pt x="191" y="36"/>
                      <a:pt x="194" y="40"/>
                      <a:pt x="196" y="41"/>
                    </a:cubicBezTo>
                    <a:cubicBezTo>
                      <a:pt x="201" y="43"/>
                      <a:pt x="211" y="43"/>
                      <a:pt x="215" y="42"/>
                    </a:cubicBezTo>
                    <a:cubicBezTo>
                      <a:pt x="219" y="41"/>
                      <a:pt x="225" y="35"/>
                      <a:pt x="229" y="34"/>
                    </a:cubicBezTo>
                    <a:cubicBezTo>
                      <a:pt x="232" y="33"/>
                      <a:pt x="239" y="34"/>
                      <a:pt x="243" y="35"/>
                    </a:cubicBezTo>
                    <a:cubicBezTo>
                      <a:pt x="247" y="36"/>
                      <a:pt x="254" y="41"/>
                      <a:pt x="258" y="41"/>
                    </a:cubicBezTo>
                    <a:cubicBezTo>
                      <a:pt x="261" y="41"/>
                      <a:pt x="267" y="36"/>
                      <a:pt x="270" y="35"/>
                    </a:cubicBezTo>
                    <a:cubicBezTo>
                      <a:pt x="275" y="34"/>
                      <a:pt x="284" y="32"/>
                      <a:pt x="288" y="32"/>
                    </a:cubicBezTo>
                    <a:cubicBezTo>
                      <a:pt x="292" y="31"/>
                      <a:pt x="300" y="31"/>
                      <a:pt x="304" y="30"/>
                    </a:cubicBezTo>
                    <a:cubicBezTo>
                      <a:pt x="306" y="29"/>
                      <a:pt x="310" y="27"/>
                      <a:pt x="313" y="25"/>
                    </a:cubicBezTo>
                    <a:cubicBezTo>
                      <a:pt x="314" y="25"/>
                      <a:pt x="315" y="25"/>
                      <a:pt x="315" y="25"/>
                    </a:cubicBezTo>
                    <a:cubicBezTo>
                      <a:pt x="318" y="26"/>
                      <a:pt x="323" y="25"/>
                      <a:pt x="325" y="25"/>
                    </a:cubicBezTo>
                    <a:cubicBezTo>
                      <a:pt x="328" y="25"/>
                      <a:pt x="333" y="25"/>
                      <a:pt x="335" y="26"/>
                    </a:cubicBezTo>
                    <a:cubicBezTo>
                      <a:pt x="337" y="27"/>
                      <a:pt x="339" y="30"/>
                      <a:pt x="341" y="30"/>
                    </a:cubicBezTo>
                    <a:cubicBezTo>
                      <a:pt x="343" y="32"/>
                      <a:pt x="348" y="33"/>
                      <a:pt x="351" y="34"/>
                    </a:cubicBezTo>
                    <a:cubicBezTo>
                      <a:pt x="353" y="35"/>
                      <a:pt x="356" y="39"/>
                      <a:pt x="358" y="40"/>
                    </a:cubicBezTo>
                    <a:cubicBezTo>
                      <a:pt x="360" y="41"/>
                      <a:pt x="365" y="43"/>
                      <a:pt x="368" y="43"/>
                    </a:cubicBezTo>
                    <a:cubicBezTo>
                      <a:pt x="369" y="44"/>
                      <a:pt x="372" y="43"/>
                      <a:pt x="373" y="42"/>
                    </a:cubicBezTo>
                    <a:cubicBezTo>
                      <a:pt x="375" y="41"/>
                      <a:pt x="378" y="38"/>
                      <a:pt x="380" y="36"/>
                    </a:cubicBezTo>
                    <a:cubicBezTo>
                      <a:pt x="381" y="34"/>
                      <a:pt x="382" y="30"/>
                      <a:pt x="383" y="29"/>
                    </a:cubicBezTo>
                    <a:cubicBezTo>
                      <a:pt x="385" y="27"/>
                      <a:pt x="390" y="26"/>
                      <a:pt x="393" y="26"/>
                    </a:cubicBezTo>
                    <a:cubicBezTo>
                      <a:pt x="395" y="27"/>
                      <a:pt x="397" y="30"/>
                      <a:pt x="398" y="30"/>
                    </a:cubicBezTo>
                    <a:cubicBezTo>
                      <a:pt x="400" y="31"/>
                      <a:pt x="403" y="33"/>
                      <a:pt x="405" y="33"/>
                    </a:cubicBezTo>
                    <a:cubicBezTo>
                      <a:pt x="407" y="33"/>
                      <a:pt x="412" y="32"/>
                      <a:pt x="414" y="31"/>
                    </a:cubicBezTo>
                    <a:cubicBezTo>
                      <a:pt x="415" y="29"/>
                      <a:pt x="416" y="25"/>
                      <a:pt x="418" y="24"/>
                    </a:cubicBezTo>
                    <a:cubicBezTo>
                      <a:pt x="420" y="23"/>
                      <a:pt x="424" y="23"/>
                      <a:pt x="425" y="23"/>
                    </a:cubicBezTo>
                    <a:cubicBezTo>
                      <a:pt x="428" y="22"/>
                      <a:pt x="433" y="21"/>
                      <a:pt x="435" y="22"/>
                    </a:cubicBezTo>
                    <a:cubicBezTo>
                      <a:pt x="439" y="22"/>
                      <a:pt x="446" y="26"/>
                      <a:pt x="450" y="28"/>
                    </a:cubicBezTo>
                    <a:cubicBezTo>
                      <a:pt x="452" y="29"/>
                      <a:pt x="455" y="32"/>
                      <a:pt x="456" y="34"/>
                    </a:cubicBezTo>
                    <a:cubicBezTo>
                      <a:pt x="458" y="35"/>
                      <a:pt x="461" y="39"/>
                      <a:pt x="462" y="41"/>
                    </a:cubicBezTo>
                    <a:cubicBezTo>
                      <a:pt x="464" y="43"/>
                      <a:pt x="468" y="46"/>
                      <a:pt x="469" y="49"/>
                    </a:cubicBezTo>
                    <a:cubicBezTo>
                      <a:pt x="470" y="50"/>
                      <a:pt x="470" y="51"/>
                      <a:pt x="471" y="53"/>
                    </a:cubicBezTo>
                    <a:cubicBezTo>
                      <a:pt x="470" y="54"/>
                      <a:pt x="470" y="54"/>
                      <a:pt x="469" y="55"/>
                    </a:cubicBezTo>
                    <a:cubicBezTo>
                      <a:pt x="469" y="55"/>
                      <a:pt x="469" y="56"/>
                      <a:pt x="469" y="57"/>
                    </a:cubicBezTo>
                    <a:cubicBezTo>
                      <a:pt x="469" y="58"/>
                      <a:pt x="471" y="61"/>
                      <a:pt x="470" y="62"/>
                    </a:cubicBezTo>
                    <a:cubicBezTo>
                      <a:pt x="470" y="63"/>
                      <a:pt x="469" y="64"/>
                      <a:pt x="468" y="64"/>
                    </a:cubicBezTo>
                    <a:cubicBezTo>
                      <a:pt x="467" y="64"/>
                      <a:pt x="466" y="64"/>
                      <a:pt x="466" y="64"/>
                    </a:cubicBezTo>
                    <a:cubicBezTo>
                      <a:pt x="465" y="63"/>
                      <a:pt x="465" y="62"/>
                      <a:pt x="464" y="61"/>
                    </a:cubicBezTo>
                    <a:cubicBezTo>
                      <a:pt x="463" y="61"/>
                      <a:pt x="461" y="61"/>
                      <a:pt x="461" y="61"/>
                    </a:cubicBezTo>
                    <a:cubicBezTo>
                      <a:pt x="460" y="62"/>
                      <a:pt x="458" y="64"/>
                      <a:pt x="458" y="65"/>
                    </a:cubicBezTo>
                    <a:cubicBezTo>
                      <a:pt x="458" y="66"/>
                      <a:pt x="460" y="69"/>
                      <a:pt x="461" y="69"/>
                    </a:cubicBezTo>
                    <a:cubicBezTo>
                      <a:pt x="462" y="69"/>
                      <a:pt x="465" y="67"/>
                      <a:pt x="466" y="68"/>
                    </a:cubicBezTo>
                    <a:cubicBezTo>
                      <a:pt x="467" y="68"/>
                      <a:pt x="468" y="70"/>
                      <a:pt x="468" y="70"/>
                    </a:cubicBezTo>
                    <a:cubicBezTo>
                      <a:pt x="468" y="72"/>
                      <a:pt x="466" y="74"/>
                      <a:pt x="466" y="76"/>
                    </a:cubicBezTo>
                    <a:cubicBezTo>
                      <a:pt x="465" y="78"/>
                      <a:pt x="467" y="83"/>
                      <a:pt x="467" y="85"/>
                    </a:cubicBezTo>
                    <a:cubicBezTo>
                      <a:pt x="467" y="87"/>
                      <a:pt x="467" y="90"/>
                      <a:pt x="467" y="91"/>
                    </a:cubicBezTo>
                    <a:cubicBezTo>
                      <a:pt x="468" y="92"/>
                      <a:pt x="469" y="94"/>
                      <a:pt x="469" y="96"/>
                    </a:cubicBezTo>
                    <a:cubicBezTo>
                      <a:pt x="469" y="97"/>
                      <a:pt x="468" y="99"/>
                      <a:pt x="467" y="99"/>
                    </a:cubicBezTo>
                    <a:cubicBezTo>
                      <a:pt x="466" y="100"/>
                      <a:pt x="465" y="99"/>
                      <a:pt x="465" y="99"/>
                    </a:cubicBezTo>
                    <a:cubicBezTo>
                      <a:pt x="464" y="98"/>
                      <a:pt x="463" y="94"/>
                      <a:pt x="461" y="95"/>
                    </a:cubicBezTo>
                    <a:cubicBezTo>
                      <a:pt x="460" y="95"/>
                      <a:pt x="461" y="97"/>
                      <a:pt x="460" y="97"/>
                    </a:cubicBezTo>
                    <a:cubicBezTo>
                      <a:pt x="459" y="98"/>
                      <a:pt x="457" y="97"/>
                      <a:pt x="457" y="96"/>
                    </a:cubicBezTo>
                    <a:cubicBezTo>
                      <a:pt x="456" y="95"/>
                      <a:pt x="456" y="93"/>
                      <a:pt x="457" y="93"/>
                    </a:cubicBezTo>
                    <a:cubicBezTo>
                      <a:pt x="457" y="92"/>
                      <a:pt x="458" y="91"/>
                      <a:pt x="458" y="90"/>
                    </a:cubicBezTo>
                    <a:cubicBezTo>
                      <a:pt x="458" y="89"/>
                      <a:pt x="457" y="88"/>
                      <a:pt x="456" y="88"/>
                    </a:cubicBezTo>
                    <a:cubicBezTo>
                      <a:pt x="456" y="87"/>
                      <a:pt x="454" y="88"/>
                      <a:pt x="453" y="88"/>
                    </a:cubicBezTo>
                    <a:cubicBezTo>
                      <a:pt x="452" y="89"/>
                      <a:pt x="454" y="92"/>
                      <a:pt x="453" y="93"/>
                    </a:cubicBezTo>
                    <a:cubicBezTo>
                      <a:pt x="453" y="94"/>
                      <a:pt x="451" y="94"/>
                      <a:pt x="450" y="94"/>
                    </a:cubicBezTo>
                    <a:cubicBezTo>
                      <a:pt x="449" y="94"/>
                      <a:pt x="448" y="93"/>
                      <a:pt x="447" y="93"/>
                    </a:cubicBezTo>
                    <a:cubicBezTo>
                      <a:pt x="446" y="93"/>
                      <a:pt x="444" y="94"/>
                      <a:pt x="443" y="95"/>
                    </a:cubicBezTo>
                    <a:cubicBezTo>
                      <a:pt x="442" y="97"/>
                      <a:pt x="442" y="101"/>
                      <a:pt x="443" y="103"/>
                    </a:cubicBezTo>
                    <a:cubicBezTo>
                      <a:pt x="443" y="104"/>
                      <a:pt x="445" y="107"/>
                      <a:pt x="446" y="109"/>
                    </a:cubicBezTo>
                    <a:cubicBezTo>
                      <a:pt x="447" y="110"/>
                      <a:pt x="449" y="112"/>
                      <a:pt x="450" y="111"/>
                    </a:cubicBezTo>
                    <a:cubicBezTo>
                      <a:pt x="451" y="111"/>
                      <a:pt x="452" y="110"/>
                      <a:pt x="452" y="109"/>
                    </a:cubicBezTo>
                    <a:cubicBezTo>
                      <a:pt x="452" y="109"/>
                      <a:pt x="451" y="107"/>
                      <a:pt x="451" y="106"/>
                    </a:cubicBezTo>
                    <a:cubicBezTo>
                      <a:pt x="452" y="106"/>
                      <a:pt x="453" y="105"/>
                      <a:pt x="454" y="105"/>
                    </a:cubicBezTo>
                    <a:cubicBezTo>
                      <a:pt x="455" y="106"/>
                      <a:pt x="454" y="108"/>
                      <a:pt x="454" y="109"/>
                    </a:cubicBezTo>
                    <a:cubicBezTo>
                      <a:pt x="455" y="109"/>
                      <a:pt x="456" y="109"/>
                      <a:pt x="457" y="109"/>
                    </a:cubicBezTo>
                    <a:cubicBezTo>
                      <a:pt x="459" y="109"/>
                      <a:pt x="461" y="107"/>
                      <a:pt x="462" y="106"/>
                    </a:cubicBezTo>
                    <a:cubicBezTo>
                      <a:pt x="463" y="106"/>
                      <a:pt x="466" y="106"/>
                      <a:pt x="467" y="105"/>
                    </a:cubicBezTo>
                    <a:cubicBezTo>
                      <a:pt x="467" y="105"/>
                      <a:pt x="468" y="103"/>
                      <a:pt x="468" y="102"/>
                    </a:cubicBezTo>
                    <a:cubicBezTo>
                      <a:pt x="469" y="102"/>
                      <a:pt x="471" y="100"/>
                      <a:pt x="472" y="101"/>
                    </a:cubicBezTo>
                    <a:cubicBezTo>
                      <a:pt x="473" y="101"/>
                      <a:pt x="474" y="104"/>
                      <a:pt x="474" y="105"/>
                    </a:cubicBezTo>
                    <a:cubicBezTo>
                      <a:pt x="475" y="107"/>
                      <a:pt x="475" y="110"/>
                      <a:pt x="475" y="111"/>
                    </a:cubicBezTo>
                    <a:cubicBezTo>
                      <a:pt x="475" y="113"/>
                      <a:pt x="474" y="116"/>
                      <a:pt x="474" y="118"/>
                    </a:cubicBezTo>
                    <a:cubicBezTo>
                      <a:pt x="473" y="120"/>
                      <a:pt x="474" y="125"/>
                      <a:pt x="474" y="127"/>
                    </a:cubicBezTo>
                    <a:cubicBezTo>
                      <a:pt x="475" y="131"/>
                      <a:pt x="478" y="138"/>
                      <a:pt x="479" y="142"/>
                    </a:cubicBezTo>
                    <a:cubicBezTo>
                      <a:pt x="480" y="146"/>
                      <a:pt x="482" y="153"/>
                      <a:pt x="483" y="157"/>
                    </a:cubicBezTo>
                    <a:cubicBezTo>
                      <a:pt x="484" y="161"/>
                      <a:pt x="486" y="169"/>
                      <a:pt x="487" y="172"/>
                    </a:cubicBezTo>
                    <a:cubicBezTo>
                      <a:pt x="488" y="175"/>
                      <a:pt x="491" y="180"/>
                      <a:pt x="492" y="182"/>
                    </a:cubicBezTo>
                    <a:cubicBezTo>
                      <a:pt x="494" y="185"/>
                      <a:pt x="499" y="190"/>
                      <a:pt x="501" y="193"/>
                    </a:cubicBezTo>
                    <a:cubicBezTo>
                      <a:pt x="503" y="195"/>
                      <a:pt x="506" y="199"/>
                      <a:pt x="507" y="201"/>
                    </a:cubicBezTo>
                    <a:cubicBezTo>
                      <a:pt x="509" y="204"/>
                      <a:pt x="512" y="211"/>
                      <a:pt x="515" y="214"/>
                    </a:cubicBezTo>
                    <a:cubicBezTo>
                      <a:pt x="517" y="216"/>
                      <a:pt x="522" y="219"/>
                      <a:pt x="524" y="221"/>
                    </a:cubicBezTo>
                    <a:cubicBezTo>
                      <a:pt x="527" y="224"/>
                      <a:pt x="532" y="231"/>
                      <a:pt x="535" y="233"/>
                    </a:cubicBezTo>
                    <a:cubicBezTo>
                      <a:pt x="537" y="235"/>
                      <a:pt x="541" y="237"/>
                      <a:pt x="544" y="238"/>
                    </a:cubicBezTo>
                    <a:cubicBezTo>
                      <a:pt x="545" y="239"/>
                      <a:pt x="547" y="239"/>
                      <a:pt x="549" y="239"/>
                    </a:cubicBezTo>
                    <a:cubicBezTo>
                      <a:pt x="550" y="239"/>
                      <a:pt x="552" y="240"/>
                      <a:pt x="554" y="240"/>
                    </a:cubicBezTo>
                    <a:cubicBezTo>
                      <a:pt x="553" y="242"/>
                      <a:pt x="553" y="244"/>
                      <a:pt x="553" y="246"/>
                    </a:cubicBezTo>
                    <a:cubicBezTo>
                      <a:pt x="553" y="248"/>
                      <a:pt x="555" y="253"/>
                      <a:pt x="554" y="255"/>
                    </a:cubicBezTo>
                    <a:cubicBezTo>
                      <a:pt x="554" y="257"/>
                      <a:pt x="553" y="261"/>
                      <a:pt x="552" y="262"/>
                    </a:cubicBezTo>
                    <a:cubicBezTo>
                      <a:pt x="550" y="264"/>
                      <a:pt x="546" y="265"/>
                      <a:pt x="544" y="266"/>
                    </a:cubicBezTo>
                    <a:cubicBezTo>
                      <a:pt x="543" y="267"/>
                      <a:pt x="542" y="271"/>
                      <a:pt x="541" y="272"/>
                    </a:cubicBezTo>
                    <a:cubicBezTo>
                      <a:pt x="539" y="273"/>
                      <a:pt x="536" y="277"/>
                      <a:pt x="533" y="277"/>
                    </a:cubicBezTo>
                    <a:cubicBezTo>
                      <a:pt x="531" y="277"/>
                      <a:pt x="527" y="273"/>
                      <a:pt x="526" y="271"/>
                    </a:cubicBezTo>
                    <a:cubicBezTo>
                      <a:pt x="526" y="270"/>
                      <a:pt x="527" y="266"/>
                      <a:pt x="526" y="264"/>
                    </a:cubicBezTo>
                    <a:cubicBezTo>
                      <a:pt x="526" y="263"/>
                      <a:pt x="526" y="261"/>
                      <a:pt x="525" y="260"/>
                    </a:cubicBezTo>
                    <a:cubicBezTo>
                      <a:pt x="524" y="258"/>
                      <a:pt x="519" y="259"/>
                      <a:pt x="517" y="257"/>
                    </a:cubicBezTo>
                    <a:cubicBezTo>
                      <a:pt x="516" y="256"/>
                      <a:pt x="516" y="253"/>
                      <a:pt x="515" y="252"/>
                    </a:cubicBezTo>
                    <a:cubicBezTo>
                      <a:pt x="515" y="251"/>
                      <a:pt x="514" y="251"/>
                      <a:pt x="514" y="251"/>
                    </a:cubicBezTo>
                    <a:cubicBezTo>
                      <a:pt x="513" y="250"/>
                      <a:pt x="512" y="249"/>
                      <a:pt x="512" y="248"/>
                    </a:cubicBezTo>
                    <a:cubicBezTo>
                      <a:pt x="512" y="246"/>
                      <a:pt x="515" y="243"/>
                      <a:pt x="514" y="241"/>
                    </a:cubicBezTo>
                    <a:cubicBezTo>
                      <a:pt x="513" y="239"/>
                      <a:pt x="508" y="241"/>
                      <a:pt x="506" y="241"/>
                    </a:cubicBezTo>
                    <a:cubicBezTo>
                      <a:pt x="504" y="241"/>
                      <a:pt x="501" y="242"/>
                      <a:pt x="500" y="243"/>
                    </a:cubicBezTo>
                    <a:cubicBezTo>
                      <a:pt x="499" y="244"/>
                      <a:pt x="497" y="247"/>
                      <a:pt x="496" y="248"/>
                    </a:cubicBezTo>
                    <a:cubicBezTo>
                      <a:pt x="495" y="248"/>
                      <a:pt x="495" y="248"/>
                      <a:pt x="495" y="248"/>
                    </a:cubicBezTo>
                    <a:cubicBezTo>
                      <a:pt x="493" y="249"/>
                      <a:pt x="488" y="250"/>
                      <a:pt x="486" y="250"/>
                    </a:cubicBezTo>
                    <a:cubicBezTo>
                      <a:pt x="484" y="250"/>
                      <a:pt x="482" y="247"/>
                      <a:pt x="481" y="248"/>
                    </a:cubicBezTo>
                    <a:cubicBezTo>
                      <a:pt x="480" y="249"/>
                      <a:pt x="481" y="252"/>
                      <a:pt x="480" y="253"/>
                    </a:cubicBezTo>
                    <a:cubicBezTo>
                      <a:pt x="480" y="254"/>
                      <a:pt x="479" y="257"/>
                      <a:pt x="478" y="258"/>
                    </a:cubicBezTo>
                    <a:cubicBezTo>
                      <a:pt x="477" y="259"/>
                      <a:pt x="473" y="259"/>
                      <a:pt x="472" y="258"/>
                    </a:cubicBezTo>
                    <a:cubicBezTo>
                      <a:pt x="471" y="257"/>
                      <a:pt x="472" y="255"/>
                      <a:pt x="472" y="254"/>
                    </a:cubicBezTo>
                    <a:cubicBezTo>
                      <a:pt x="471" y="252"/>
                      <a:pt x="469" y="249"/>
                      <a:pt x="467" y="249"/>
                    </a:cubicBezTo>
                    <a:cubicBezTo>
                      <a:pt x="466" y="249"/>
                      <a:pt x="464" y="252"/>
                      <a:pt x="463" y="253"/>
                    </a:cubicBezTo>
                    <a:cubicBezTo>
                      <a:pt x="462" y="256"/>
                      <a:pt x="461" y="260"/>
                      <a:pt x="461" y="262"/>
                    </a:cubicBezTo>
                    <a:cubicBezTo>
                      <a:pt x="461" y="264"/>
                      <a:pt x="463" y="268"/>
                      <a:pt x="463" y="270"/>
                    </a:cubicBezTo>
                    <a:cubicBezTo>
                      <a:pt x="464" y="272"/>
                      <a:pt x="463" y="275"/>
                      <a:pt x="463" y="277"/>
                    </a:cubicBezTo>
                    <a:cubicBezTo>
                      <a:pt x="462" y="279"/>
                      <a:pt x="460" y="282"/>
                      <a:pt x="460" y="284"/>
                    </a:cubicBezTo>
                    <a:cubicBezTo>
                      <a:pt x="459" y="285"/>
                      <a:pt x="459" y="288"/>
                      <a:pt x="459" y="290"/>
                    </a:cubicBezTo>
                    <a:cubicBezTo>
                      <a:pt x="458" y="289"/>
                      <a:pt x="457" y="289"/>
                      <a:pt x="456" y="289"/>
                    </a:cubicBezTo>
                    <a:cubicBezTo>
                      <a:pt x="455" y="289"/>
                      <a:pt x="454" y="292"/>
                      <a:pt x="453" y="292"/>
                    </a:cubicBezTo>
                    <a:cubicBezTo>
                      <a:pt x="451" y="293"/>
                      <a:pt x="448" y="294"/>
                      <a:pt x="446" y="293"/>
                    </a:cubicBezTo>
                    <a:cubicBezTo>
                      <a:pt x="445" y="293"/>
                      <a:pt x="442" y="291"/>
                      <a:pt x="441" y="291"/>
                    </a:cubicBezTo>
                    <a:cubicBezTo>
                      <a:pt x="439" y="290"/>
                      <a:pt x="436" y="290"/>
                      <a:pt x="434" y="289"/>
                    </a:cubicBezTo>
                    <a:cubicBezTo>
                      <a:pt x="433" y="288"/>
                      <a:pt x="434" y="283"/>
                      <a:pt x="432" y="282"/>
                    </a:cubicBezTo>
                    <a:cubicBezTo>
                      <a:pt x="431" y="280"/>
                      <a:pt x="426" y="280"/>
                      <a:pt x="423" y="280"/>
                    </a:cubicBezTo>
                    <a:cubicBezTo>
                      <a:pt x="422" y="280"/>
                      <a:pt x="418" y="281"/>
                      <a:pt x="417" y="281"/>
                    </a:cubicBezTo>
                    <a:cubicBezTo>
                      <a:pt x="415" y="282"/>
                      <a:pt x="412" y="282"/>
                      <a:pt x="410" y="281"/>
                    </a:cubicBezTo>
                    <a:cubicBezTo>
                      <a:pt x="409" y="280"/>
                      <a:pt x="405" y="278"/>
                      <a:pt x="404" y="276"/>
                    </a:cubicBezTo>
                    <a:cubicBezTo>
                      <a:pt x="403" y="274"/>
                      <a:pt x="401" y="268"/>
                      <a:pt x="400" y="266"/>
                    </a:cubicBezTo>
                    <a:cubicBezTo>
                      <a:pt x="399" y="264"/>
                      <a:pt x="396" y="260"/>
                      <a:pt x="395" y="259"/>
                    </a:cubicBezTo>
                    <a:cubicBezTo>
                      <a:pt x="393" y="257"/>
                      <a:pt x="389" y="255"/>
                      <a:pt x="387" y="254"/>
                    </a:cubicBezTo>
                    <a:cubicBezTo>
                      <a:pt x="386" y="253"/>
                      <a:pt x="384" y="250"/>
                      <a:pt x="384" y="249"/>
                    </a:cubicBezTo>
                    <a:cubicBezTo>
                      <a:pt x="383" y="247"/>
                      <a:pt x="383" y="245"/>
                      <a:pt x="384" y="244"/>
                    </a:cubicBezTo>
                    <a:cubicBezTo>
                      <a:pt x="385" y="243"/>
                      <a:pt x="388" y="243"/>
                      <a:pt x="389" y="242"/>
                    </a:cubicBezTo>
                    <a:cubicBezTo>
                      <a:pt x="390" y="241"/>
                      <a:pt x="390" y="237"/>
                      <a:pt x="391" y="235"/>
                    </a:cubicBezTo>
                    <a:cubicBezTo>
                      <a:pt x="392" y="233"/>
                      <a:pt x="394" y="230"/>
                      <a:pt x="395" y="228"/>
                    </a:cubicBezTo>
                    <a:cubicBezTo>
                      <a:pt x="396" y="227"/>
                      <a:pt x="399" y="226"/>
                      <a:pt x="399" y="225"/>
                    </a:cubicBezTo>
                    <a:cubicBezTo>
                      <a:pt x="400" y="224"/>
                      <a:pt x="400" y="222"/>
                      <a:pt x="399" y="221"/>
                    </a:cubicBezTo>
                    <a:cubicBezTo>
                      <a:pt x="399" y="220"/>
                      <a:pt x="397" y="218"/>
                      <a:pt x="396" y="217"/>
                    </a:cubicBezTo>
                    <a:cubicBezTo>
                      <a:pt x="395" y="217"/>
                      <a:pt x="393" y="216"/>
                      <a:pt x="392" y="216"/>
                    </a:cubicBezTo>
                    <a:cubicBezTo>
                      <a:pt x="391" y="216"/>
                      <a:pt x="389" y="217"/>
                      <a:pt x="388" y="217"/>
                    </a:cubicBezTo>
                    <a:cubicBezTo>
                      <a:pt x="387" y="218"/>
                      <a:pt x="387" y="221"/>
                      <a:pt x="386" y="221"/>
                    </a:cubicBezTo>
                    <a:cubicBezTo>
                      <a:pt x="385" y="222"/>
                      <a:pt x="382" y="221"/>
                      <a:pt x="380" y="220"/>
                    </a:cubicBezTo>
                    <a:cubicBezTo>
                      <a:pt x="379" y="218"/>
                      <a:pt x="379" y="214"/>
                      <a:pt x="378" y="213"/>
                    </a:cubicBezTo>
                    <a:cubicBezTo>
                      <a:pt x="377" y="211"/>
                      <a:pt x="374" y="208"/>
                      <a:pt x="373" y="207"/>
                    </a:cubicBezTo>
                    <a:cubicBezTo>
                      <a:pt x="371" y="206"/>
                      <a:pt x="368" y="206"/>
                      <a:pt x="366" y="206"/>
                    </a:cubicBezTo>
                    <a:cubicBezTo>
                      <a:pt x="364" y="206"/>
                      <a:pt x="361" y="206"/>
                      <a:pt x="360" y="205"/>
                    </a:cubicBezTo>
                    <a:cubicBezTo>
                      <a:pt x="358" y="205"/>
                      <a:pt x="355" y="203"/>
                      <a:pt x="354" y="202"/>
                    </a:cubicBezTo>
                    <a:cubicBezTo>
                      <a:pt x="354" y="200"/>
                      <a:pt x="356" y="197"/>
                      <a:pt x="355" y="196"/>
                    </a:cubicBezTo>
                    <a:cubicBezTo>
                      <a:pt x="355" y="195"/>
                      <a:pt x="352" y="193"/>
                      <a:pt x="351" y="193"/>
                    </a:cubicBezTo>
                    <a:cubicBezTo>
                      <a:pt x="349" y="192"/>
                      <a:pt x="343" y="193"/>
                      <a:pt x="341" y="195"/>
                    </a:cubicBezTo>
                    <a:cubicBezTo>
                      <a:pt x="340" y="196"/>
                      <a:pt x="339" y="199"/>
                      <a:pt x="338" y="200"/>
                    </a:cubicBezTo>
                    <a:cubicBezTo>
                      <a:pt x="337" y="201"/>
                      <a:pt x="332" y="200"/>
                      <a:pt x="331" y="201"/>
                    </a:cubicBezTo>
                    <a:cubicBezTo>
                      <a:pt x="329" y="201"/>
                      <a:pt x="326" y="202"/>
                      <a:pt x="324" y="203"/>
                    </a:cubicBezTo>
                    <a:cubicBezTo>
                      <a:pt x="324" y="204"/>
                      <a:pt x="324" y="207"/>
                      <a:pt x="323" y="208"/>
                    </a:cubicBezTo>
                    <a:cubicBezTo>
                      <a:pt x="323" y="209"/>
                      <a:pt x="320" y="210"/>
                      <a:pt x="319" y="210"/>
                    </a:cubicBezTo>
                    <a:cubicBezTo>
                      <a:pt x="318" y="211"/>
                      <a:pt x="317" y="214"/>
                      <a:pt x="317" y="216"/>
                    </a:cubicBezTo>
                    <a:cubicBezTo>
                      <a:pt x="317" y="217"/>
                      <a:pt x="320" y="220"/>
                      <a:pt x="320" y="221"/>
                    </a:cubicBezTo>
                    <a:cubicBezTo>
                      <a:pt x="320" y="222"/>
                      <a:pt x="318" y="225"/>
                      <a:pt x="317" y="225"/>
                    </a:cubicBezTo>
                    <a:cubicBezTo>
                      <a:pt x="315" y="226"/>
                      <a:pt x="312" y="224"/>
                      <a:pt x="310" y="224"/>
                    </a:cubicBezTo>
                    <a:cubicBezTo>
                      <a:pt x="308" y="224"/>
                      <a:pt x="304" y="224"/>
                      <a:pt x="302" y="224"/>
                    </a:cubicBezTo>
                    <a:cubicBezTo>
                      <a:pt x="300" y="224"/>
                      <a:pt x="297" y="225"/>
                      <a:pt x="295" y="225"/>
                    </a:cubicBezTo>
                    <a:cubicBezTo>
                      <a:pt x="293" y="225"/>
                      <a:pt x="290" y="223"/>
                      <a:pt x="289" y="222"/>
                    </a:cubicBezTo>
                    <a:cubicBezTo>
                      <a:pt x="288" y="221"/>
                      <a:pt x="286" y="218"/>
                      <a:pt x="284" y="217"/>
                    </a:cubicBezTo>
                    <a:cubicBezTo>
                      <a:pt x="283" y="216"/>
                      <a:pt x="281" y="215"/>
                      <a:pt x="279" y="214"/>
                    </a:cubicBezTo>
                    <a:cubicBezTo>
                      <a:pt x="278" y="214"/>
                      <a:pt x="275" y="215"/>
                      <a:pt x="274" y="216"/>
                    </a:cubicBezTo>
                    <a:cubicBezTo>
                      <a:pt x="273" y="217"/>
                      <a:pt x="273" y="221"/>
                      <a:pt x="271" y="222"/>
                    </a:cubicBezTo>
                    <a:cubicBezTo>
                      <a:pt x="270" y="223"/>
                      <a:pt x="268" y="225"/>
                      <a:pt x="266" y="225"/>
                    </a:cubicBezTo>
                    <a:cubicBezTo>
                      <a:pt x="265" y="225"/>
                      <a:pt x="261" y="224"/>
                      <a:pt x="259" y="223"/>
                    </a:cubicBezTo>
                    <a:cubicBezTo>
                      <a:pt x="256" y="222"/>
                      <a:pt x="252" y="216"/>
                      <a:pt x="250" y="214"/>
                    </a:cubicBezTo>
                    <a:cubicBezTo>
                      <a:pt x="248" y="213"/>
                      <a:pt x="244" y="211"/>
                      <a:pt x="242" y="210"/>
                    </a:cubicBezTo>
                    <a:cubicBezTo>
                      <a:pt x="240" y="210"/>
                      <a:pt x="236" y="211"/>
                      <a:pt x="234" y="211"/>
                    </a:cubicBezTo>
                    <a:cubicBezTo>
                      <a:pt x="233" y="212"/>
                      <a:pt x="231" y="215"/>
                      <a:pt x="230" y="216"/>
                    </a:cubicBezTo>
                    <a:cubicBezTo>
                      <a:pt x="228" y="217"/>
                      <a:pt x="224" y="218"/>
                      <a:pt x="222" y="218"/>
                    </a:cubicBezTo>
                    <a:cubicBezTo>
                      <a:pt x="219" y="218"/>
                      <a:pt x="215" y="214"/>
                      <a:pt x="213" y="213"/>
                    </a:cubicBezTo>
                    <a:cubicBezTo>
                      <a:pt x="211" y="212"/>
                      <a:pt x="207" y="212"/>
                      <a:pt x="206" y="211"/>
                    </a:cubicBezTo>
                    <a:cubicBezTo>
                      <a:pt x="203" y="209"/>
                      <a:pt x="202" y="204"/>
                      <a:pt x="200" y="202"/>
                    </a:cubicBezTo>
                    <a:cubicBezTo>
                      <a:pt x="198" y="200"/>
                      <a:pt x="193" y="197"/>
                      <a:pt x="190" y="196"/>
                    </a:cubicBezTo>
                    <a:cubicBezTo>
                      <a:pt x="188" y="195"/>
                      <a:pt x="183" y="194"/>
                      <a:pt x="182" y="193"/>
                    </a:cubicBezTo>
                    <a:cubicBezTo>
                      <a:pt x="180" y="192"/>
                      <a:pt x="180" y="188"/>
                      <a:pt x="179" y="187"/>
                    </a:cubicBezTo>
                    <a:cubicBezTo>
                      <a:pt x="178" y="186"/>
                      <a:pt x="177" y="182"/>
                      <a:pt x="175" y="182"/>
                    </a:cubicBezTo>
                    <a:cubicBezTo>
                      <a:pt x="175" y="182"/>
                      <a:pt x="174" y="184"/>
                      <a:pt x="174" y="185"/>
                    </a:cubicBezTo>
                    <a:cubicBezTo>
                      <a:pt x="174" y="186"/>
                      <a:pt x="175" y="188"/>
                      <a:pt x="175" y="188"/>
                    </a:cubicBezTo>
                    <a:cubicBezTo>
                      <a:pt x="175" y="190"/>
                      <a:pt x="174" y="195"/>
                      <a:pt x="172" y="195"/>
                    </a:cubicBezTo>
                    <a:cubicBezTo>
                      <a:pt x="171" y="196"/>
                      <a:pt x="168" y="194"/>
                      <a:pt x="167" y="192"/>
                    </a:cubicBezTo>
                    <a:cubicBezTo>
                      <a:pt x="165" y="191"/>
                      <a:pt x="165" y="187"/>
                      <a:pt x="164" y="186"/>
                    </a:cubicBezTo>
                    <a:cubicBezTo>
                      <a:pt x="163" y="183"/>
                      <a:pt x="160" y="179"/>
                      <a:pt x="158" y="177"/>
                    </a:cubicBezTo>
                    <a:cubicBezTo>
                      <a:pt x="156" y="176"/>
                      <a:pt x="152" y="174"/>
                      <a:pt x="150" y="173"/>
                    </a:cubicBezTo>
                    <a:cubicBezTo>
                      <a:pt x="147" y="172"/>
                      <a:pt x="142" y="173"/>
                      <a:pt x="139" y="172"/>
                    </a:cubicBezTo>
                    <a:cubicBezTo>
                      <a:pt x="136" y="172"/>
                      <a:pt x="131" y="170"/>
                      <a:pt x="129" y="168"/>
                    </a:cubicBezTo>
                    <a:cubicBezTo>
                      <a:pt x="128" y="167"/>
                      <a:pt x="127" y="165"/>
                      <a:pt x="126" y="164"/>
                    </a:cubicBezTo>
                    <a:cubicBezTo>
                      <a:pt x="126" y="162"/>
                      <a:pt x="127" y="157"/>
                      <a:pt x="126" y="155"/>
                    </a:cubicBezTo>
                    <a:cubicBezTo>
                      <a:pt x="126" y="154"/>
                      <a:pt x="124" y="152"/>
                      <a:pt x="123" y="151"/>
                    </a:cubicBezTo>
                    <a:cubicBezTo>
                      <a:pt x="121" y="151"/>
                      <a:pt x="118" y="152"/>
                      <a:pt x="117" y="152"/>
                    </a:cubicBezTo>
                    <a:cubicBezTo>
                      <a:pt x="115" y="151"/>
                      <a:pt x="111" y="151"/>
                      <a:pt x="110" y="150"/>
                    </a:cubicBezTo>
                    <a:cubicBezTo>
                      <a:pt x="109" y="149"/>
                      <a:pt x="107" y="147"/>
                      <a:pt x="106" y="147"/>
                    </a:cubicBezTo>
                    <a:cubicBezTo>
                      <a:pt x="104" y="146"/>
                      <a:pt x="100" y="146"/>
                      <a:pt x="99" y="147"/>
                    </a:cubicBezTo>
                    <a:cubicBezTo>
                      <a:pt x="97" y="148"/>
                      <a:pt x="94" y="151"/>
                      <a:pt x="93" y="152"/>
                    </a:cubicBezTo>
                    <a:cubicBezTo>
                      <a:pt x="92" y="154"/>
                      <a:pt x="92" y="157"/>
                      <a:pt x="91" y="159"/>
                    </a:cubicBezTo>
                    <a:cubicBezTo>
                      <a:pt x="91" y="160"/>
                      <a:pt x="89" y="161"/>
                      <a:pt x="89" y="162"/>
                    </a:cubicBezTo>
                    <a:cubicBezTo>
                      <a:pt x="88" y="163"/>
                      <a:pt x="85" y="165"/>
                      <a:pt x="84" y="165"/>
                    </a:cubicBezTo>
                    <a:cubicBezTo>
                      <a:pt x="82" y="166"/>
                      <a:pt x="79" y="166"/>
                      <a:pt x="77" y="166"/>
                    </a:cubicBezTo>
                    <a:cubicBezTo>
                      <a:pt x="77" y="166"/>
                      <a:pt x="77" y="166"/>
                      <a:pt x="77" y="166"/>
                    </a:cubicBezTo>
                    <a:cubicBezTo>
                      <a:pt x="76" y="165"/>
                      <a:pt x="75" y="164"/>
                      <a:pt x="75" y="163"/>
                    </a:cubicBezTo>
                    <a:cubicBezTo>
                      <a:pt x="73" y="161"/>
                      <a:pt x="71" y="156"/>
                      <a:pt x="69" y="155"/>
                    </a:cubicBezTo>
                    <a:cubicBezTo>
                      <a:pt x="68" y="154"/>
                      <a:pt x="65" y="154"/>
                      <a:pt x="63" y="154"/>
                    </a:cubicBezTo>
                    <a:cubicBezTo>
                      <a:pt x="62" y="154"/>
                      <a:pt x="59" y="154"/>
                      <a:pt x="57" y="154"/>
                    </a:cubicBezTo>
                    <a:cubicBezTo>
                      <a:pt x="55" y="155"/>
                      <a:pt x="52" y="158"/>
                      <a:pt x="50" y="158"/>
                    </a:cubicBezTo>
                    <a:cubicBezTo>
                      <a:pt x="49" y="159"/>
                      <a:pt x="46" y="160"/>
                      <a:pt x="45" y="160"/>
                    </a:cubicBezTo>
                    <a:cubicBezTo>
                      <a:pt x="44" y="159"/>
                      <a:pt x="44" y="156"/>
                      <a:pt x="44" y="155"/>
                    </a:cubicBezTo>
                    <a:cubicBezTo>
                      <a:pt x="44" y="154"/>
                      <a:pt x="47" y="151"/>
                      <a:pt x="48" y="150"/>
                    </a:cubicBezTo>
                    <a:cubicBezTo>
                      <a:pt x="48" y="148"/>
                      <a:pt x="49" y="144"/>
                      <a:pt x="49" y="143"/>
                    </a:cubicBezTo>
                    <a:cubicBezTo>
                      <a:pt x="49" y="140"/>
                      <a:pt x="48" y="135"/>
                      <a:pt x="47" y="133"/>
                    </a:cubicBezTo>
                    <a:cubicBezTo>
                      <a:pt x="46" y="130"/>
                      <a:pt x="42" y="126"/>
                      <a:pt x="40" y="123"/>
                    </a:cubicBezTo>
                    <a:cubicBezTo>
                      <a:pt x="39" y="122"/>
                      <a:pt x="37" y="120"/>
                      <a:pt x="36" y="119"/>
                    </a:cubicBezTo>
                    <a:cubicBezTo>
                      <a:pt x="34" y="119"/>
                      <a:pt x="31" y="119"/>
                      <a:pt x="29" y="120"/>
                    </a:cubicBezTo>
                    <a:cubicBezTo>
                      <a:pt x="28" y="120"/>
                      <a:pt x="25" y="122"/>
                      <a:pt x="23" y="123"/>
                    </a:cubicBezTo>
                    <a:cubicBezTo>
                      <a:pt x="21" y="123"/>
                      <a:pt x="18" y="121"/>
                      <a:pt x="17" y="120"/>
                    </a:cubicBezTo>
                    <a:cubicBezTo>
                      <a:pt x="16" y="120"/>
                      <a:pt x="13" y="118"/>
                      <a:pt x="11" y="117"/>
                    </a:cubicBezTo>
                    <a:cubicBezTo>
                      <a:pt x="9" y="117"/>
                      <a:pt x="5" y="117"/>
                      <a:pt x="4" y="117"/>
                    </a:cubicBezTo>
                    <a:cubicBezTo>
                      <a:pt x="3" y="117"/>
                      <a:pt x="1" y="118"/>
                      <a:pt x="0" y="118"/>
                    </a:cubicBezTo>
                    <a:cubicBezTo>
                      <a:pt x="1" y="115"/>
                      <a:pt x="4" y="112"/>
                      <a:pt x="5" y="110"/>
                    </a:cubicBezTo>
                    <a:cubicBezTo>
                      <a:pt x="6" y="109"/>
                      <a:pt x="7" y="107"/>
                      <a:pt x="8" y="105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2" name="Freeform 32">
                <a:extLst>
                  <a:ext uri="{FF2B5EF4-FFF2-40B4-BE49-F238E27FC236}">
                    <a16:creationId xmlns:a16="http://schemas.microsoft.com/office/drawing/2014/main" id="{C1035587-5E94-0720-78D4-205B5FA3E5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5425" y="2093913"/>
                <a:ext cx="504825" cy="504825"/>
              </a:xfrm>
              <a:custGeom>
                <a:avLst/>
                <a:gdLst/>
                <a:ahLst/>
                <a:cxnLst>
                  <a:cxn ang="0">
                    <a:pos x="282" y="231"/>
                  </a:cxn>
                  <a:cxn ang="0">
                    <a:pos x="267" y="235"/>
                  </a:cxn>
                  <a:cxn ang="0">
                    <a:pos x="255" y="239"/>
                  </a:cxn>
                  <a:cxn ang="0">
                    <a:pos x="252" y="253"/>
                  </a:cxn>
                  <a:cxn ang="0">
                    <a:pos x="240" y="257"/>
                  </a:cxn>
                  <a:cxn ang="0">
                    <a:pos x="226" y="255"/>
                  </a:cxn>
                  <a:cxn ang="0">
                    <a:pos x="222" y="267"/>
                  </a:cxn>
                  <a:cxn ang="0">
                    <a:pos x="210" y="279"/>
                  </a:cxn>
                  <a:cxn ang="0">
                    <a:pos x="200" y="286"/>
                  </a:cxn>
                  <a:cxn ang="0">
                    <a:pos x="188" y="275"/>
                  </a:cxn>
                  <a:cxn ang="0">
                    <a:pos x="177" y="275"/>
                  </a:cxn>
                  <a:cxn ang="0">
                    <a:pos x="175" y="262"/>
                  </a:cxn>
                  <a:cxn ang="0">
                    <a:pos x="176" y="249"/>
                  </a:cxn>
                  <a:cxn ang="0">
                    <a:pos x="167" y="247"/>
                  </a:cxn>
                  <a:cxn ang="0">
                    <a:pos x="157" y="242"/>
                  </a:cxn>
                  <a:cxn ang="0">
                    <a:pos x="146" y="231"/>
                  </a:cxn>
                  <a:cxn ang="0">
                    <a:pos x="138" y="238"/>
                  </a:cxn>
                  <a:cxn ang="0">
                    <a:pos x="125" y="219"/>
                  </a:cxn>
                  <a:cxn ang="0">
                    <a:pos x="125" y="197"/>
                  </a:cxn>
                  <a:cxn ang="0">
                    <a:pos x="117" y="181"/>
                  </a:cxn>
                  <a:cxn ang="0">
                    <a:pos x="114" y="162"/>
                  </a:cxn>
                  <a:cxn ang="0">
                    <a:pos x="104" y="139"/>
                  </a:cxn>
                  <a:cxn ang="0">
                    <a:pos x="100" y="127"/>
                  </a:cxn>
                  <a:cxn ang="0">
                    <a:pos x="98" y="113"/>
                  </a:cxn>
                  <a:cxn ang="0">
                    <a:pos x="83" y="121"/>
                  </a:cxn>
                  <a:cxn ang="0">
                    <a:pos x="67" y="106"/>
                  </a:cxn>
                  <a:cxn ang="0">
                    <a:pos x="56" y="97"/>
                  </a:cxn>
                  <a:cxn ang="0">
                    <a:pos x="41" y="104"/>
                  </a:cxn>
                  <a:cxn ang="0">
                    <a:pos x="40" y="89"/>
                  </a:cxn>
                  <a:cxn ang="0">
                    <a:pos x="28" y="82"/>
                  </a:cxn>
                  <a:cxn ang="0">
                    <a:pos x="16" y="85"/>
                  </a:cxn>
                  <a:cxn ang="0">
                    <a:pos x="17" y="71"/>
                  </a:cxn>
                  <a:cxn ang="0">
                    <a:pos x="28" y="62"/>
                  </a:cxn>
                  <a:cxn ang="0">
                    <a:pos x="24" y="52"/>
                  </a:cxn>
                  <a:cxn ang="0">
                    <a:pos x="10" y="48"/>
                  </a:cxn>
                  <a:cxn ang="0">
                    <a:pos x="0" y="50"/>
                  </a:cxn>
                  <a:cxn ang="0">
                    <a:pos x="4" y="30"/>
                  </a:cxn>
                  <a:cxn ang="0">
                    <a:pos x="8" y="9"/>
                  </a:cxn>
                  <a:cxn ang="0">
                    <a:pos x="19" y="18"/>
                  </a:cxn>
                  <a:cxn ang="0">
                    <a:pos x="27" y="10"/>
                  </a:cxn>
                  <a:cxn ang="0">
                    <a:pos x="35" y="13"/>
                  </a:cxn>
                  <a:cxn ang="0">
                    <a:pos x="46" y="19"/>
                  </a:cxn>
                  <a:cxn ang="0">
                    <a:pos x="55" y="13"/>
                  </a:cxn>
                  <a:cxn ang="0">
                    <a:pos x="58" y="17"/>
                  </a:cxn>
                  <a:cxn ang="0">
                    <a:pos x="67" y="31"/>
                  </a:cxn>
                  <a:cxn ang="0">
                    <a:pos x="85" y="26"/>
                  </a:cxn>
                  <a:cxn ang="0">
                    <a:pos x="94" y="6"/>
                  </a:cxn>
                  <a:cxn ang="0">
                    <a:pos x="109" y="4"/>
                  </a:cxn>
                  <a:cxn ang="0">
                    <a:pos x="149" y="34"/>
                  </a:cxn>
                  <a:cxn ang="0">
                    <a:pos x="172" y="53"/>
                  </a:cxn>
                  <a:cxn ang="0">
                    <a:pos x="195" y="68"/>
                  </a:cxn>
                  <a:cxn ang="0">
                    <a:pos x="215" y="69"/>
                  </a:cxn>
                  <a:cxn ang="0">
                    <a:pos x="226" y="80"/>
                  </a:cxn>
                  <a:cxn ang="0">
                    <a:pos x="232" y="97"/>
                  </a:cxn>
                  <a:cxn ang="0">
                    <a:pos x="247" y="129"/>
                  </a:cxn>
                  <a:cxn ang="0">
                    <a:pos x="268" y="175"/>
                  </a:cxn>
                  <a:cxn ang="0">
                    <a:pos x="276" y="207"/>
                  </a:cxn>
                </a:cxnLst>
                <a:rect l="0" t="0" r="r" b="b"/>
                <a:pathLst>
                  <a:path w="286" h="286">
                    <a:moveTo>
                      <a:pt x="284" y="224"/>
                    </a:moveTo>
                    <a:cubicBezTo>
                      <a:pt x="285" y="226"/>
                      <a:pt x="285" y="227"/>
                      <a:pt x="286" y="229"/>
                    </a:cubicBezTo>
                    <a:cubicBezTo>
                      <a:pt x="284" y="230"/>
                      <a:pt x="283" y="231"/>
                      <a:pt x="282" y="231"/>
                    </a:cubicBezTo>
                    <a:cubicBezTo>
                      <a:pt x="281" y="232"/>
                      <a:pt x="278" y="231"/>
                      <a:pt x="277" y="231"/>
                    </a:cubicBezTo>
                    <a:cubicBezTo>
                      <a:pt x="275" y="232"/>
                      <a:pt x="272" y="231"/>
                      <a:pt x="271" y="232"/>
                    </a:cubicBezTo>
                    <a:cubicBezTo>
                      <a:pt x="270" y="232"/>
                      <a:pt x="268" y="234"/>
                      <a:pt x="267" y="235"/>
                    </a:cubicBezTo>
                    <a:cubicBezTo>
                      <a:pt x="266" y="236"/>
                      <a:pt x="265" y="236"/>
                      <a:pt x="264" y="237"/>
                    </a:cubicBezTo>
                    <a:cubicBezTo>
                      <a:pt x="263" y="237"/>
                      <a:pt x="260" y="237"/>
                      <a:pt x="259" y="237"/>
                    </a:cubicBezTo>
                    <a:cubicBezTo>
                      <a:pt x="258" y="237"/>
                      <a:pt x="256" y="238"/>
                      <a:pt x="255" y="239"/>
                    </a:cubicBezTo>
                    <a:cubicBezTo>
                      <a:pt x="254" y="241"/>
                      <a:pt x="255" y="244"/>
                      <a:pt x="254" y="245"/>
                    </a:cubicBezTo>
                    <a:cubicBezTo>
                      <a:pt x="254" y="246"/>
                      <a:pt x="252" y="247"/>
                      <a:pt x="252" y="248"/>
                    </a:cubicBezTo>
                    <a:cubicBezTo>
                      <a:pt x="252" y="249"/>
                      <a:pt x="252" y="252"/>
                      <a:pt x="252" y="253"/>
                    </a:cubicBezTo>
                    <a:cubicBezTo>
                      <a:pt x="251" y="254"/>
                      <a:pt x="250" y="255"/>
                      <a:pt x="250" y="256"/>
                    </a:cubicBezTo>
                    <a:cubicBezTo>
                      <a:pt x="249" y="257"/>
                      <a:pt x="246" y="257"/>
                      <a:pt x="245" y="257"/>
                    </a:cubicBezTo>
                    <a:cubicBezTo>
                      <a:pt x="244" y="257"/>
                      <a:pt x="241" y="257"/>
                      <a:pt x="240" y="257"/>
                    </a:cubicBezTo>
                    <a:cubicBezTo>
                      <a:pt x="239" y="256"/>
                      <a:pt x="237" y="255"/>
                      <a:pt x="236" y="254"/>
                    </a:cubicBezTo>
                    <a:cubicBezTo>
                      <a:pt x="235" y="254"/>
                      <a:pt x="232" y="253"/>
                      <a:pt x="230" y="253"/>
                    </a:cubicBezTo>
                    <a:cubicBezTo>
                      <a:pt x="229" y="253"/>
                      <a:pt x="227" y="254"/>
                      <a:pt x="226" y="255"/>
                    </a:cubicBezTo>
                    <a:cubicBezTo>
                      <a:pt x="225" y="256"/>
                      <a:pt x="224" y="258"/>
                      <a:pt x="224" y="260"/>
                    </a:cubicBezTo>
                    <a:cubicBezTo>
                      <a:pt x="223" y="260"/>
                      <a:pt x="222" y="261"/>
                      <a:pt x="222" y="262"/>
                    </a:cubicBezTo>
                    <a:cubicBezTo>
                      <a:pt x="222" y="263"/>
                      <a:pt x="222" y="266"/>
                      <a:pt x="222" y="267"/>
                    </a:cubicBezTo>
                    <a:cubicBezTo>
                      <a:pt x="222" y="269"/>
                      <a:pt x="221" y="272"/>
                      <a:pt x="220" y="273"/>
                    </a:cubicBezTo>
                    <a:cubicBezTo>
                      <a:pt x="219" y="274"/>
                      <a:pt x="216" y="276"/>
                      <a:pt x="215" y="276"/>
                    </a:cubicBezTo>
                    <a:cubicBezTo>
                      <a:pt x="214" y="277"/>
                      <a:pt x="211" y="278"/>
                      <a:pt x="210" y="279"/>
                    </a:cubicBezTo>
                    <a:cubicBezTo>
                      <a:pt x="209" y="280"/>
                      <a:pt x="208" y="282"/>
                      <a:pt x="207" y="283"/>
                    </a:cubicBezTo>
                    <a:cubicBezTo>
                      <a:pt x="207" y="284"/>
                      <a:pt x="204" y="284"/>
                      <a:pt x="203" y="285"/>
                    </a:cubicBezTo>
                    <a:cubicBezTo>
                      <a:pt x="202" y="285"/>
                      <a:pt x="201" y="286"/>
                      <a:pt x="200" y="286"/>
                    </a:cubicBezTo>
                    <a:cubicBezTo>
                      <a:pt x="199" y="286"/>
                      <a:pt x="196" y="285"/>
                      <a:pt x="195" y="284"/>
                    </a:cubicBezTo>
                    <a:cubicBezTo>
                      <a:pt x="194" y="283"/>
                      <a:pt x="194" y="280"/>
                      <a:pt x="193" y="279"/>
                    </a:cubicBezTo>
                    <a:cubicBezTo>
                      <a:pt x="192" y="278"/>
                      <a:pt x="189" y="276"/>
                      <a:pt x="188" y="275"/>
                    </a:cubicBezTo>
                    <a:cubicBezTo>
                      <a:pt x="187" y="275"/>
                      <a:pt x="186" y="274"/>
                      <a:pt x="185" y="273"/>
                    </a:cubicBezTo>
                    <a:cubicBezTo>
                      <a:pt x="183" y="273"/>
                      <a:pt x="181" y="275"/>
                      <a:pt x="179" y="275"/>
                    </a:cubicBezTo>
                    <a:cubicBezTo>
                      <a:pt x="179" y="275"/>
                      <a:pt x="178" y="275"/>
                      <a:pt x="177" y="275"/>
                    </a:cubicBezTo>
                    <a:cubicBezTo>
                      <a:pt x="177" y="274"/>
                      <a:pt x="177" y="273"/>
                      <a:pt x="176" y="272"/>
                    </a:cubicBezTo>
                    <a:cubicBezTo>
                      <a:pt x="176" y="271"/>
                      <a:pt x="175" y="268"/>
                      <a:pt x="175" y="267"/>
                    </a:cubicBezTo>
                    <a:cubicBezTo>
                      <a:pt x="175" y="266"/>
                      <a:pt x="175" y="263"/>
                      <a:pt x="175" y="262"/>
                    </a:cubicBezTo>
                    <a:cubicBezTo>
                      <a:pt x="176" y="262"/>
                      <a:pt x="177" y="261"/>
                      <a:pt x="177" y="260"/>
                    </a:cubicBezTo>
                    <a:cubicBezTo>
                      <a:pt x="178" y="259"/>
                      <a:pt x="180" y="255"/>
                      <a:pt x="180" y="254"/>
                    </a:cubicBezTo>
                    <a:cubicBezTo>
                      <a:pt x="180" y="252"/>
                      <a:pt x="177" y="251"/>
                      <a:pt x="176" y="249"/>
                    </a:cubicBezTo>
                    <a:cubicBezTo>
                      <a:pt x="175" y="248"/>
                      <a:pt x="177" y="245"/>
                      <a:pt x="176" y="244"/>
                    </a:cubicBezTo>
                    <a:cubicBezTo>
                      <a:pt x="175" y="243"/>
                      <a:pt x="172" y="243"/>
                      <a:pt x="171" y="243"/>
                    </a:cubicBezTo>
                    <a:cubicBezTo>
                      <a:pt x="170" y="243"/>
                      <a:pt x="168" y="246"/>
                      <a:pt x="167" y="247"/>
                    </a:cubicBezTo>
                    <a:cubicBezTo>
                      <a:pt x="166" y="248"/>
                      <a:pt x="166" y="249"/>
                      <a:pt x="165" y="250"/>
                    </a:cubicBezTo>
                    <a:cubicBezTo>
                      <a:pt x="164" y="250"/>
                      <a:pt x="160" y="249"/>
                      <a:pt x="159" y="248"/>
                    </a:cubicBezTo>
                    <a:cubicBezTo>
                      <a:pt x="158" y="247"/>
                      <a:pt x="157" y="243"/>
                      <a:pt x="157" y="242"/>
                    </a:cubicBezTo>
                    <a:cubicBezTo>
                      <a:pt x="156" y="240"/>
                      <a:pt x="156" y="237"/>
                      <a:pt x="155" y="236"/>
                    </a:cubicBezTo>
                    <a:cubicBezTo>
                      <a:pt x="155" y="235"/>
                      <a:pt x="153" y="234"/>
                      <a:pt x="152" y="233"/>
                    </a:cubicBezTo>
                    <a:cubicBezTo>
                      <a:pt x="151" y="232"/>
                      <a:pt x="148" y="231"/>
                      <a:pt x="146" y="231"/>
                    </a:cubicBezTo>
                    <a:cubicBezTo>
                      <a:pt x="145" y="231"/>
                      <a:pt x="144" y="232"/>
                      <a:pt x="143" y="232"/>
                    </a:cubicBezTo>
                    <a:cubicBezTo>
                      <a:pt x="142" y="233"/>
                      <a:pt x="142" y="236"/>
                      <a:pt x="141" y="237"/>
                    </a:cubicBezTo>
                    <a:cubicBezTo>
                      <a:pt x="141" y="238"/>
                      <a:pt x="139" y="239"/>
                      <a:pt x="138" y="238"/>
                    </a:cubicBezTo>
                    <a:cubicBezTo>
                      <a:pt x="136" y="238"/>
                      <a:pt x="133" y="235"/>
                      <a:pt x="132" y="234"/>
                    </a:cubicBezTo>
                    <a:cubicBezTo>
                      <a:pt x="131" y="232"/>
                      <a:pt x="130" y="228"/>
                      <a:pt x="129" y="226"/>
                    </a:cubicBezTo>
                    <a:cubicBezTo>
                      <a:pt x="128" y="224"/>
                      <a:pt x="126" y="221"/>
                      <a:pt x="125" y="219"/>
                    </a:cubicBezTo>
                    <a:cubicBezTo>
                      <a:pt x="125" y="217"/>
                      <a:pt x="124" y="212"/>
                      <a:pt x="124" y="209"/>
                    </a:cubicBezTo>
                    <a:cubicBezTo>
                      <a:pt x="125" y="207"/>
                      <a:pt x="126" y="204"/>
                      <a:pt x="126" y="202"/>
                    </a:cubicBezTo>
                    <a:cubicBezTo>
                      <a:pt x="126" y="201"/>
                      <a:pt x="125" y="199"/>
                      <a:pt x="125" y="197"/>
                    </a:cubicBezTo>
                    <a:cubicBezTo>
                      <a:pt x="124" y="196"/>
                      <a:pt x="123" y="194"/>
                      <a:pt x="122" y="193"/>
                    </a:cubicBezTo>
                    <a:cubicBezTo>
                      <a:pt x="121" y="192"/>
                      <a:pt x="118" y="190"/>
                      <a:pt x="117" y="188"/>
                    </a:cubicBezTo>
                    <a:cubicBezTo>
                      <a:pt x="117" y="186"/>
                      <a:pt x="117" y="183"/>
                      <a:pt x="117" y="181"/>
                    </a:cubicBezTo>
                    <a:cubicBezTo>
                      <a:pt x="117" y="179"/>
                      <a:pt x="119" y="176"/>
                      <a:pt x="119" y="175"/>
                    </a:cubicBezTo>
                    <a:cubicBezTo>
                      <a:pt x="119" y="173"/>
                      <a:pt x="120" y="170"/>
                      <a:pt x="119" y="168"/>
                    </a:cubicBezTo>
                    <a:cubicBezTo>
                      <a:pt x="119" y="166"/>
                      <a:pt x="116" y="163"/>
                      <a:pt x="114" y="162"/>
                    </a:cubicBezTo>
                    <a:cubicBezTo>
                      <a:pt x="113" y="161"/>
                      <a:pt x="110" y="159"/>
                      <a:pt x="109" y="158"/>
                    </a:cubicBezTo>
                    <a:cubicBezTo>
                      <a:pt x="108" y="156"/>
                      <a:pt x="106" y="154"/>
                      <a:pt x="106" y="152"/>
                    </a:cubicBezTo>
                    <a:cubicBezTo>
                      <a:pt x="105" y="149"/>
                      <a:pt x="105" y="142"/>
                      <a:pt x="104" y="139"/>
                    </a:cubicBezTo>
                    <a:cubicBezTo>
                      <a:pt x="103" y="138"/>
                      <a:pt x="102" y="136"/>
                      <a:pt x="101" y="135"/>
                    </a:cubicBezTo>
                    <a:cubicBezTo>
                      <a:pt x="101" y="134"/>
                      <a:pt x="99" y="132"/>
                      <a:pt x="98" y="131"/>
                    </a:cubicBezTo>
                    <a:cubicBezTo>
                      <a:pt x="98" y="130"/>
                      <a:pt x="99" y="128"/>
                      <a:pt x="100" y="127"/>
                    </a:cubicBezTo>
                    <a:cubicBezTo>
                      <a:pt x="100" y="125"/>
                      <a:pt x="103" y="123"/>
                      <a:pt x="103" y="121"/>
                    </a:cubicBezTo>
                    <a:cubicBezTo>
                      <a:pt x="103" y="120"/>
                      <a:pt x="103" y="117"/>
                      <a:pt x="102" y="116"/>
                    </a:cubicBezTo>
                    <a:cubicBezTo>
                      <a:pt x="101" y="115"/>
                      <a:pt x="99" y="113"/>
                      <a:pt x="98" y="113"/>
                    </a:cubicBezTo>
                    <a:cubicBezTo>
                      <a:pt x="96" y="113"/>
                      <a:pt x="94" y="114"/>
                      <a:pt x="93" y="115"/>
                    </a:cubicBezTo>
                    <a:cubicBezTo>
                      <a:pt x="92" y="116"/>
                      <a:pt x="92" y="119"/>
                      <a:pt x="91" y="120"/>
                    </a:cubicBezTo>
                    <a:cubicBezTo>
                      <a:pt x="89" y="121"/>
                      <a:pt x="85" y="121"/>
                      <a:pt x="83" y="121"/>
                    </a:cubicBezTo>
                    <a:cubicBezTo>
                      <a:pt x="82" y="121"/>
                      <a:pt x="79" y="119"/>
                      <a:pt x="77" y="118"/>
                    </a:cubicBezTo>
                    <a:cubicBezTo>
                      <a:pt x="76" y="116"/>
                      <a:pt x="75" y="111"/>
                      <a:pt x="73" y="110"/>
                    </a:cubicBezTo>
                    <a:cubicBezTo>
                      <a:pt x="72" y="108"/>
                      <a:pt x="69" y="107"/>
                      <a:pt x="67" y="106"/>
                    </a:cubicBezTo>
                    <a:cubicBezTo>
                      <a:pt x="67" y="105"/>
                      <a:pt x="64" y="104"/>
                      <a:pt x="64" y="104"/>
                    </a:cubicBezTo>
                    <a:cubicBezTo>
                      <a:pt x="63" y="102"/>
                      <a:pt x="62" y="98"/>
                      <a:pt x="61" y="97"/>
                    </a:cubicBezTo>
                    <a:cubicBezTo>
                      <a:pt x="60" y="97"/>
                      <a:pt x="57" y="97"/>
                      <a:pt x="56" y="97"/>
                    </a:cubicBezTo>
                    <a:cubicBezTo>
                      <a:pt x="54" y="97"/>
                      <a:pt x="51" y="97"/>
                      <a:pt x="49" y="98"/>
                    </a:cubicBezTo>
                    <a:cubicBezTo>
                      <a:pt x="48" y="99"/>
                      <a:pt x="47" y="102"/>
                      <a:pt x="45" y="103"/>
                    </a:cubicBezTo>
                    <a:cubicBezTo>
                      <a:pt x="44" y="104"/>
                      <a:pt x="42" y="104"/>
                      <a:pt x="41" y="104"/>
                    </a:cubicBezTo>
                    <a:cubicBezTo>
                      <a:pt x="39" y="103"/>
                      <a:pt x="36" y="100"/>
                      <a:pt x="36" y="98"/>
                    </a:cubicBezTo>
                    <a:cubicBezTo>
                      <a:pt x="35" y="96"/>
                      <a:pt x="37" y="93"/>
                      <a:pt x="38" y="92"/>
                    </a:cubicBezTo>
                    <a:cubicBezTo>
                      <a:pt x="38" y="91"/>
                      <a:pt x="40" y="90"/>
                      <a:pt x="40" y="89"/>
                    </a:cubicBezTo>
                    <a:cubicBezTo>
                      <a:pt x="41" y="87"/>
                      <a:pt x="40" y="84"/>
                      <a:pt x="39" y="83"/>
                    </a:cubicBezTo>
                    <a:cubicBezTo>
                      <a:pt x="38" y="82"/>
                      <a:pt x="35" y="81"/>
                      <a:pt x="34" y="81"/>
                    </a:cubicBezTo>
                    <a:cubicBezTo>
                      <a:pt x="32" y="81"/>
                      <a:pt x="29" y="81"/>
                      <a:pt x="28" y="82"/>
                    </a:cubicBezTo>
                    <a:cubicBezTo>
                      <a:pt x="27" y="82"/>
                      <a:pt x="27" y="84"/>
                      <a:pt x="26" y="84"/>
                    </a:cubicBezTo>
                    <a:cubicBezTo>
                      <a:pt x="25" y="85"/>
                      <a:pt x="22" y="86"/>
                      <a:pt x="20" y="86"/>
                    </a:cubicBezTo>
                    <a:cubicBezTo>
                      <a:pt x="19" y="86"/>
                      <a:pt x="18" y="85"/>
                      <a:pt x="16" y="85"/>
                    </a:cubicBezTo>
                    <a:cubicBezTo>
                      <a:pt x="17" y="84"/>
                      <a:pt x="17" y="83"/>
                      <a:pt x="17" y="82"/>
                    </a:cubicBezTo>
                    <a:cubicBezTo>
                      <a:pt x="17" y="80"/>
                      <a:pt x="15" y="78"/>
                      <a:pt x="15" y="76"/>
                    </a:cubicBezTo>
                    <a:cubicBezTo>
                      <a:pt x="15" y="75"/>
                      <a:pt x="17" y="71"/>
                      <a:pt x="17" y="71"/>
                    </a:cubicBezTo>
                    <a:cubicBezTo>
                      <a:pt x="17" y="71"/>
                      <a:pt x="22" y="71"/>
                      <a:pt x="23" y="69"/>
                    </a:cubicBezTo>
                    <a:cubicBezTo>
                      <a:pt x="24" y="69"/>
                      <a:pt x="25" y="66"/>
                      <a:pt x="25" y="64"/>
                    </a:cubicBezTo>
                    <a:cubicBezTo>
                      <a:pt x="26" y="64"/>
                      <a:pt x="28" y="63"/>
                      <a:pt x="28" y="62"/>
                    </a:cubicBezTo>
                    <a:cubicBezTo>
                      <a:pt x="29" y="62"/>
                      <a:pt x="30" y="61"/>
                      <a:pt x="30" y="60"/>
                    </a:cubicBezTo>
                    <a:cubicBezTo>
                      <a:pt x="30" y="58"/>
                      <a:pt x="28" y="56"/>
                      <a:pt x="27" y="55"/>
                    </a:cubicBezTo>
                    <a:cubicBezTo>
                      <a:pt x="26" y="54"/>
                      <a:pt x="24" y="53"/>
                      <a:pt x="24" y="52"/>
                    </a:cubicBezTo>
                    <a:cubicBezTo>
                      <a:pt x="23" y="52"/>
                      <a:pt x="21" y="50"/>
                      <a:pt x="20" y="50"/>
                    </a:cubicBezTo>
                    <a:cubicBezTo>
                      <a:pt x="19" y="49"/>
                      <a:pt x="17" y="48"/>
                      <a:pt x="16" y="48"/>
                    </a:cubicBezTo>
                    <a:cubicBezTo>
                      <a:pt x="15" y="48"/>
                      <a:pt x="12" y="48"/>
                      <a:pt x="10" y="48"/>
                    </a:cubicBezTo>
                    <a:cubicBezTo>
                      <a:pt x="9" y="49"/>
                      <a:pt x="9" y="50"/>
                      <a:pt x="8" y="51"/>
                    </a:cubicBezTo>
                    <a:cubicBezTo>
                      <a:pt x="7" y="51"/>
                      <a:pt x="4" y="52"/>
                      <a:pt x="3" y="52"/>
                    </a:cubicBezTo>
                    <a:cubicBezTo>
                      <a:pt x="2" y="51"/>
                      <a:pt x="1" y="51"/>
                      <a:pt x="0" y="50"/>
                    </a:cubicBezTo>
                    <a:cubicBezTo>
                      <a:pt x="0" y="48"/>
                      <a:pt x="0" y="45"/>
                      <a:pt x="1" y="44"/>
                    </a:cubicBezTo>
                    <a:cubicBezTo>
                      <a:pt x="1" y="42"/>
                      <a:pt x="3" y="39"/>
                      <a:pt x="4" y="37"/>
                    </a:cubicBezTo>
                    <a:cubicBezTo>
                      <a:pt x="4" y="35"/>
                      <a:pt x="5" y="32"/>
                      <a:pt x="4" y="30"/>
                    </a:cubicBezTo>
                    <a:cubicBezTo>
                      <a:pt x="4" y="28"/>
                      <a:pt x="2" y="24"/>
                      <a:pt x="2" y="22"/>
                    </a:cubicBezTo>
                    <a:cubicBezTo>
                      <a:pt x="2" y="20"/>
                      <a:pt x="3" y="16"/>
                      <a:pt x="4" y="13"/>
                    </a:cubicBezTo>
                    <a:cubicBezTo>
                      <a:pt x="5" y="12"/>
                      <a:pt x="7" y="9"/>
                      <a:pt x="8" y="9"/>
                    </a:cubicBezTo>
                    <a:cubicBezTo>
                      <a:pt x="10" y="9"/>
                      <a:pt x="12" y="12"/>
                      <a:pt x="13" y="14"/>
                    </a:cubicBezTo>
                    <a:cubicBezTo>
                      <a:pt x="13" y="15"/>
                      <a:pt x="12" y="17"/>
                      <a:pt x="13" y="18"/>
                    </a:cubicBezTo>
                    <a:cubicBezTo>
                      <a:pt x="14" y="19"/>
                      <a:pt x="18" y="19"/>
                      <a:pt x="19" y="18"/>
                    </a:cubicBezTo>
                    <a:cubicBezTo>
                      <a:pt x="20" y="17"/>
                      <a:pt x="21" y="14"/>
                      <a:pt x="21" y="13"/>
                    </a:cubicBezTo>
                    <a:cubicBezTo>
                      <a:pt x="22" y="12"/>
                      <a:pt x="21" y="9"/>
                      <a:pt x="22" y="8"/>
                    </a:cubicBezTo>
                    <a:cubicBezTo>
                      <a:pt x="23" y="7"/>
                      <a:pt x="25" y="10"/>
                      <a:pt x="27" y="10"/>
                    </a:cubicBezTo>
                    <a:cubicBezTo>
                      <a:pt x="29" y="10"/>
                      <a:pt x="34" y="9"/>
                      <a:pt x="36" y="8"/>
                    </a:cubicBezTo>
                    <a:cubicBezTo>
                      <a:pt x="36" y="9"/>
                      <a:pt x="36" y="10"/>
                      <a:pt x="36" y="10"/>
                    </a:cubicBezTo>
                    <a:cubicBezTo>
                      <a:pt x="36" y="11"/>
                      <a:pt x="34" y="12"/>
                      <a:pt x="35" y="13"/>
                    </a:cubicBezTo>
                    <a:cubicBezTo>
                      <a:pt x="35" y="14"/>
                      <a:pt x="36" y="15"/>
                      <a:pt x="37" y="15"/>
                    </a:cubicBezTo>
                    <a:cubicBezTo>
                      <a:pt x="38" y="16"/>
                      <a:pt x="40" y="16"/>
                      <a:pt x="41" y="16"/>
                    </a:cubicBezTo>
                    <a:cubicBezTo>
                      <a:pt x="42" y="17"/>
                      <a:pt x="44" y="19"/>
                      <a:pt x="46" y="19"/>
                    </a:cubicBezTo>
                    <a:cubicBezTo>
                      <a:pt x="47" y="19"/>
                      <a:pt x="50" y="20"/>
                      <a:pt x="51" y="19"/>
                    </a:cubicBezTo>
                    <a:cubicBezTo>
                      <a:pt x="52" y="19"/>
                      <a:pt x="52" y="17"/>
                      <a:pt x="52" y="16"/>
                    </a:cubicBezTo>
                    <a:cubicBezTo>
                      <a:pt x="52" y="15"/>
                      <a:pt x="54" y="14"/>
                      <a:pt x="55" y="13"/>
                    </a:cubicBezTo>
                    <a:cubicBezTo>
                      <a:pt x="55" y="13"/>
                      <a:pt x="55" y="12"/>
                      <a:pt x="55" y="11"/>
                    </a:cubicBezTo>
                    <a:cubicBezTo>
                      <a:pt x="55" y="11"/>
                      <a:pt x="56" y="11"/>
                      <a:pt x="56" y="12"/>
                    </a:cubicBezTo>
                    <a:cubicBezTo>
                      <a:pt x="57" y="13"/>
                      <a:pt x="57" y="16"/>
                      <a:pt x="58" y="17"/>
                    </a:cubicBezTo>
                    <a:cubicBezTo>
                      <a:pt x="60" y="19"/>
                      <a:pt x="65" y="18"/>
                      <a:pt x="66" y="20"/>
                    </a:cubicBezTo>
                    <a:cubicBezTo>
                      <a:pt x="67" y="21"/>
                      <a:pt x="67" y="23"/>
                      <a:pt x="67" y="24"/>
                    </a:cubicBezTo>
                    <a:cubicBezTo>
                      <a:pt x="68" y="26"/>
                      <a:pt x="67" y="30"/>
                      <a:pt x="67" y="31"/>
                    </a:cubicBezTo>
                    <a:cubicBezTo>
                      <a:pt x="68" y="33"/>
                      <a:pt x="72" y="37"/>
                      <a:pt x="74" y="37"/>
                    </a:cubicBezTo>
                    <a:cubicBezTo>
                      <a:pt x="77" y="37"/>
                      <a:pt x="80" y="33"/>
                      <a:pt x="82" y="32"/>
                    </a:cubicBezTo>
                    <a:cubicBezTo>
                      <a:pt x="83" y="31"/>
                      <a:pt x="84" y="27"/>
                      <a:pt x="85" y="26"/>
                    </a:cubicBezTo>
                    <a:cubicBezTo>
                      <a:pt x="87" y="25"/>
                      <a:pt x="91" y="24"/>
                      <a:pt x="93" y="22"/>
                    </a:cubicBezTo>
                    <a:cubicBezTo>
                      <a:pt x="94" y="21"/>
                      <a:pt x="95" y="17"/>
                      <a:pt x="95" y="15"/>
                    </a:cubicBezTo>
                    <a:cubicBezTo>
                      <a:pt x="96" y="13"/>
                      <a:pt x="94" y="8"/>
                      <a:pt x="94" y="6"/>
                    </a:cubicBezTo>
                    <a:cubicBezTo>
                      <a:pt x="94" y="4"/>
                      <a:pt x="94" y="2"/>
                      <a:pt x="95" y="0"/>
                    </a:cubicBezTo>
                    <a:cubicBezTo>
                      <a:pt x="97" y="0"/>
                      <a:pt x="99" y="0"/>
                      <a:pt x="100" y="0"/>
                    </a:cubicBezTo>
                    <a:cubicBezTo>
                      <a:pt x="103" y="1"/>
                      <a:pt x="107" y="3"/>
                      <a:pt x="109" y="4"/>
                    </a:cubicBezTo>
                    <a:cubicBezTo>
                      <a:pt x="113" y="6"/>
                      <a:pt x="120" y="13"/>
                      <a:pt x="123" y="17"/>
                    </a:cubicBezTo>
                    <a:cubicBezTo>
                      <a:pt x="126" y="19"/>
                      <a:pt x="131" y="23"/>
                      <a:pt x="134" y="25"/>
                    </a:cubicBezTo>
                    <a:cubicBezTo>
                      <a:pt x="137" y="27"/>
                      <a:pt x="145" y="31"/>
                      <a:pt x="149" y="34"/>
                    </a:cubicBezTo>
                    <a:cubicBezTo>
                      <a:pt x="151" y="36"/>
                      <a:pt x="155" y="42"/>
                      <a:pt x="158" y="44"/>
                    </a:cubicBezTo>
                    <a:cubicBezTo>
                      <a:pt x="159" y="45"/>
                      <a:pt x="163" y="47"/>
                      <a:pt x="165" y="48"/>
                    </a:cubicBezTo>
                    <a:cubicBezTo>
                      <a:pt x="167" y="49"/>
                      <a:pt x="170" y="52"/>
                      <a:pt x="172" y="53"/>
                    </a:cubicBezTo>
                    <a:cubicBezTo>
                      <a:pt x="173" y="55"/>
                      <a:pt x="176" y="58"/>
                      <a:pt x="177" y="59"/>
                    </a:cubicBezTo>
                    <a:cubicBezTo>
                      <a:pt x="180" y="61"/>
                      <a:pt x="185" y="64"/>
                      <a:pt x="188" y="65"/>
                    </a:cubicBezTo>
                    <a:cubicBezTo>
                      <a:pt x="189" y="66"/>
                      <a:pt x="193" y="67"/>
                      <a:pt x="195" y="68"/>
                    </a:cubicBezTo>
                    <a:cubicBezTo>
                      <a:pt x="198" y="69"/>
                      <a:pt x="203" y="73"/>
                      <a:pt x="206" y="73"/>
                    </a:cubicBezTo>
                    <a:cubicBezTo>
                      <a:pt x="207" y="72"/>
                      <a:pt x="208" y="69"/>
                      <a:pt x="209" y="68"/>
                    </a:cubicBezTo>
                    <a:cubicBezTo>
                      <a:pt x="211" y="68"/>
                      <a:pt x="214" y="68"/>
                      <a:pt x="215" y="69"/>
                    </a:cubicBezTo>
                    <a:cubicBezTo>
                      <a:pt x="216" y="69"/>
                      <a:pt x="219" y="71"/>
                      <a:pt x="220" y="72"/>
                    </a:cubicBezTo>
                    <a:cubicBezTo>
                      <a:pt x="220" y="73"/>
                      <a:pt x="220" y="75"/>
                      <a:pt x="221" y="76"/>
                    </a:cubicBezTo>
                    <a:cubicBezTo>
                      <a:pt x="222" y="78"/>
                      <a:pt x="224" y="79"/>
                      <a:pt x="226" y="80"/>
                    </a:cubicBezTo>
                    <a:cubicBezTo>
                      <a:pt x="227" y="81"/>
                      <a:pt x="231" y="83"/>
                      <a:pt x="231" y="84"/>
                    </a:cubicBezTo>
                    <a:cubicBezTo>
                      <a:pt x="232" y="86"/>
                      <a:pt x="230" y="89"/>
                      <a:pt x="230" y="91"/>
                    </a:cubicBezTo>
                    <a:cubicBezTo>
                      <a:pt x="230" y="93"/>
                      <a:pt x="231" y="96"/>
                      <a:pt x="232" y="97"/>
                    </a:cubicBezTo>
                    <a:cubicBezTo>
                      <a:pt x="233" y="100"/>
                      <a:pt x="237" y="103"/>
                      <a:pt x="238" y="106"/>
                    </a:cubicBezTo>
                    <a:cubicBezTo>
                      <a:pt x="240" y="108"/>
                      <a:pt x="240" y="114"/>
                      <a:pt x="240" y="116"/>
                    </a:cubicBezTo>
                    <a:cubicBezTo>
                      <a:pt x="242" y="119"/>
                      <a:pt x="245" y="126"/>
                      <a:pt x="247" y="129"/>
                    </a:cubicBezTo>
                    <a:cubicBezTo>
                      <a:pt x="248" y="131"/>
                      <a:pt x="251" y="134"/>
                      <a:pt x="252" y="136"/>
                    </a:cubicBezTo>
                    <a:cubicBezTo>
                      <a:pt x="254" y="140"/>
                      <a:pt x="256" y="149"/>
                      <a:pt x="258" y="153"/>
                    </a:cubicBezTo>
                    <a:cubicBezTo>
                      <a:pt x="260" y="159"/>
                      <a:pt x="266" y="169"/>
                      <a:pt x="268" y="175"/>
                    </a:cubicBezTo>
                    <a:cubicBezTo>
                      <a:pt x="269" y="177"/>
                      <a:pt x="271" y="182"/>
                      <a:pt x="271" y="185"/>
                    </a:cubicBezTo>
                    <a:cubicBezTo>
                      <a:pt x="272" y="187"/>
                      <a:pt x="271" y="193"/>
                      <a:pt x="272" y="195"/>
                    </a:cubicBezTo>
                    <a:cubicBezTo>
                      <a:pt x="272" y="199"/>
                      <a:pt x="275" y="205"/>
                      <a:pt x="276" y="207"/>
                    </a:cubicBezTo>
                    <a:cubicBezTo>
                      <a:pt x="278" y="212"/>
                      <a:pt x="283" y="220"/>
                      <a:pt x="284" y="224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3" name="Freeform 33">
                <a:extLst>
                  <a:ext uri="{FF2B5EF4-FFF2-40B4-BE49-F238E27FC236}">
                    <a16:creationId xmlns:a16="http://schemas.microsoft.com/office/drawing/2014/main" id="{7736A366-64AE-70D0-5114-662AA5923F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21450" y="2236788"/>
                <a:ext cx="371475" cy="498475"/>
              </a:xfrm>
              <a:custGeom>
                <a:avLst/>
                <a:gdLst/>
                <a:ahLst/>
                <a:cxnLst>
                  <a:cxn ang="0">
                    <a:pos x="203" y="203"/>
                  </a:cxn>
                  <a:cxn ang="0">
                    <a:pos x="190" y="213"/>
                  </a:cxn>
                  <a:cxn ang="0">
                    <a:pos x="175" y="225"/>
                  </a:cxn>
                  <a:cxn ang="0">
                    <a:pos x="163" y="222"/>
                  </a:cxn>
                  <a:cxn ang="0">
                    <a:pos x="151" y="236"/>
                  </a:cxn>
                  <a:cxn ang="0">
                    <a:pos x="139" y="242"/>
                  </a:cxn>
                  <a:cxn ang="0">
                    <a:pos x="133" y="252"/>
                  </a:cxn>
                  <a:cxn ang="0">
                    <a:pos x="128" y="262"/>
                  </a:cxn>
                  <a:cxn ang="0">
                    <a:pos x="118" y="267"/>
                  </a:cxn>
                  <a:cxn ang="0">
                    <a:pos x="109" y="278"/>
                  </a:cxn>
                  <a:cxn ang="0">
                    <a:pos x="100" y="277"/>
                  </a:cxn>
                  <a:cxn ang="0">
                    <a:pos x="95" y="269"/>
                  </a:cxn>
                  <a:cxn ang="0">
                    <a:pos x="87" y="265"/>
                  </a:cxn>
                  <a:cxn ang="0">
                    <a:pos x="88" y="253"/>
                  </a:cxn>
                  <a:cxn ang="0">
                    <a:pos x="70" y="252"/>
                  </a:cxn>
                  <a:cxn ang="0">
                    <a:pos x="61" y="238"/>
                  </a:cxn>
                  <a:cxn ang="0">
                    <a:pos x="56" y="224"/>
                  </a:cxn>
                  <a:cxn ang="0">
                    <a:pos x="40" y="216"/>
                  </a:cxn>
                  <a:cxn ang="0">
                    <a:pos x="25" y="221"/>
                  </a:cxn>
                  <a:cxn ang="0">
                    <a:pos x="15" y="209"/>
                  </a:cxn>
                  <a:cxn ang="0">
                    <a:pos x="13" y="200"/>
                  </a:cxn>
                  <a:cxn ang="0">
                    <a:pos x="11" y="190"/>
                  </a:cxn>
                  <a:cxn ang="0">
                    <a:pos x="1" y="185"/>
                  </a:cxn>
                  <a:cxn ang="0">
                    <a:pos x="1" y="172"/>
                  </a:cxn>
                  <a:cxn ang="0">
                    <a:pos x="11" y="154"/>
                  </a:cxn>
                  <a:cxn ang="0">
                    <a:pos x="7" y="133"/>
                  </a:cxn>
                  <a:cxn ang="0">
                    <a:pos x="1" y="115"/>
                  </a:cxn>
                  <a:cxn ang="0">
                    <a:pos x="9" y="102"/>
                  </a:cxn>
                  <a:cxn ang="0">
                    <a:pos x="19" y="93"/>
                  </a:cxn>
                  <a:cxn ang="0">
                    <a:pos x="36" y="80"/>
                  </a:cxn>
                  <a:cxn ang="0">
                    <a:pos x="41" y="62"/>
                  </a:cxn>
                  <a:cxn ang="0">
                    <a:pos x="23" y="52"/>
                  </a:cxn>
                  <a:cxn ang="0">
                    <a:pos x="20" y="35"/>
                  </a:cxn>
                  <a:cxn ang="0">
                    <a:pos x="26" y="23"/>
                  </a:cxn>
                  <a:cxn ang="0">
                    <a:pos x="38" y="11"/>
                  </a:cxn>
                  <a:cxn ang="0">
                    <a:pos x="50" y="5"/>
                  </a:cxn>
                  <a:cxn ang="0">
                    <a:pos x="64" y="0"/>
                  </a:cxn>
                  <a:cxn ang="0">
                    <a:pos x="68" y="11"/>
                  </a:cxn>
                  <a:cxn ang="0">
                    <a:pos x="75" y="22"/>
                  </a:cxn>
                  <a:cxn ang="0">
                    <a:pos x="91" y="16"/>
                  </a:cxn>
                  <a:cxn ang="0">
                    <a:pos x="103" y="29"/>
                  </a:cxn>
                  <a:cxn ang="0">
                    <a:pos x="121" y="39"/>
                  </a:cxn>
                  <a:cxn ang="0">
                    <a:pos x="132" y="35"/>
                  </a:cxn>
                  <a:cxn ang="0">
                    <a:pos x="128" y="50"/>
                  </a:cxn>
                  <a:cxn ang="0">
                    <a:pos x="136" y="71"/>
                  </a:cxn>
                  <a:cxn ang="0">
                    <a:pos x="149" y="87"/>
                  </a:cxn>
                  <a:cxn ang="0">
                    <a:pos x="147" y="107"/>
                  </a:cxn>
                  <a:cxn ang="0">
                    <a:pos x="156" y="121"/>
                  </a:cxn>
                  <a:cxn ang="0">
                    <a:pos x="159" y="145"/>
                  </a:cxn>
                  <a:cxn ang="0">
                    <a:pos x="171" y="156"/>
                  </a:cxn>
                  <a:cxn ang="0">
                    <a:pos x="182" y="152"/>
                  </a:cxn>
                  <a:cxn ang="0">
                    <a:pos x="189" y="167"/>
                  </a:cxn>
                  <a:cxn ang="0">
                    <a:pos x="201" y="162"/>
                  </a:cxn>
                  <a:cxn ang="0">
                    <a:pos x="210" y="173"/>
                  </a:cxn>
                  <a:cxn ang="0">
                    <a:pos x="205" y="186"/>
                  </a:cxn>
                </a:cxnLst>
                <a:rect l="0" t="0" r="r" b="b"/>
                <a:pathLst>
                  <a:path w="210" h="282">
                    <a:moveTo>
                      <a:pt x="207" y="194"/>
                    </a:moveTo>
                    <a:cubicBezTo>
                      <a:pt x="207" y="196"/>
                      <a:pt x="206" y="198"/>
                      <a:pt x="206" y="199"/>
                    </a:cubicBezTo>
                    <a:cubicBezTo>
                      <a:pt x="206" y="200"/>
                      <a:pt x="203" y="202"/>
                      <a:pt x="203" y="203"/>
                    </a:cubicBezTo>
                    <a:cubicBezTo>
                      <a:pt x="202" y="205"/>
                      <a:pt x="201" y="208"/>
                      <a:pt x="201" y="210"/>
                    </a:cubicBezTo>
                    <a:cubicBezTo>
                      <a:pt x="200" y="211"/>
                      <a:pt x="199" y="214"/>
                      <a:pt x="198" y="214"/>
                    </a:cubicBezTo>
                    <a:cubicBezTo>
                      <a:pt x="196" y="215"/>
                      <a:pt x="192" y="213"/>
                      <a:pt x="190" y="213"/>
                    </a:cubicBezTo>
                    <a:cubicBezTo>
                      <a:pt x="187" y="213"/>
                      <a:pt x="182" y="214"/>
                      <a:pt x="180" y="216"/>
                    </a:cubicBezTo>
                    <a:cubicBezTo>
                      <a:pt x="179" y="217"/>
                      <a:pt x="177" y="219"/>
                      <a:pt x="176" y="221"/>
                    </a:cubicBezTo>
                    <a:cubicBezTo>
                      <a:pt x="176" y="222"/>
                      <a:pt x="175" y="224"/>
                      <a:pt x="175" y="225"/>
                    </a:cubicBezTo>
                    <a:cubicBezTo>
                      <a:pt x="174" y="226"/>
                      <a:pt x="172" y="228"/>
                      <a:pt x="171" y="228"/>
                    </a:cubicBezTo>
                    <a:cubicBezTo>
                      <a:pt x="169" y="228"/>
                      <a:pt x="168" y="225"/>
                      <a:pt x="167" y="224"/>
                    </a:cubicBezTo>
                    <a:cubicBezTo>
                      <a:pt x="166" y="223"/>
                      <a:pt x="164" y="222"/>
                      <a:pt x="163" y="222"/>
                    </a:cubicBezTo>
                    <a:cubicBezTo>
                      <a:pt x="162" y="222"/>
                      <a:pt x="160" y="224"/>
                      <a:pt x="160" y="224"/>
                    </a:cubicBezTo>
                    <a:cubicBezTo>
                      <a:pt x="159" y="226"/>
                      <a:pt x="159" y="230"/>
                      <a:pt x="157" y="232"/>
                    </a:cubicBezTo>
                    <a:cubicBezTo>
                      <a:pt x="156" y="233"/>
                      <a:pt x="152" y="235"/>
                      <a:pt x="151" y="236"/>
                    </a:cubicBezTo>
                    <a:cubicBezTo>
                      <a:pt x="150" y="237"/>
                      <a:pt x="150" y="240"/>
                      <a:pt x="149" y="241"/>
                    </a:cubicBezTo>
                    <a:cubicBezTo>
                      <a:pt x="148" y="242"/>
                      <a:pt x="145" y="243"/>
                      <a:pt x="144" y="244"/>
                    </a:cubicBezTo>
                    <a:cubicBezTo>
                      <a:pt x="143" y="244"/>
                      <a:pt x="140" y="242"/>
                      <a:pt x="139" y="242"/>
                    </a:cubicBezTo>
                    <a:cubicBezTo>
                      <a:pt x="138" y="242"/>
                      <a:pt x="135" y="243"/>
                      <a:pt x="134" y="244"/>
                    </a:cubicBezTo>
                    <a:cubicBezTo>
                      <a:pt x="133" y="244"/>
                      <a:pt x="132" y="246"/>
                      <a:pt x="132" y="247"/>
                    </a:cubicBezTo>
                    <a:cubicBezTo>
                      <a:pt x="132" y="248"/>
                      <a:pt x="133" y="251"/>
                      <a:pt x="133" y="252"/>
                    </a:cubicBezTo>
                    <a:cubicBezTo>
                      <a:pt x="134" y="253"/>
                      <a:pt x="135" y="255"/>
                      <a:pt x="135" y="257"/>
                    </a:cubicBezTo>
                    <a:cubicBezTo>
                      <a:pt x="135" y="258"/>
                      <a:pt x="134" y="260"/>
                      <a:pt x="133" y="261"/>
                    </a:cubicBezTo>
                    <a:cubicBezTo>
                      <a:pt x="132" y="262"/>
                      <a:pt x="129" y="262"/>
                      <a:pt x="128" y="262"/>
                    </a:cubicBezTo>
                    <a:cubicBezTo>
                      <a:pt x="127" y="262"/>
                      <a:pt x="125" y="260"/>
                      <a:pt x="124" y="260"/>
                    </a:cubicBezTo>
                    <a:cubicBezTo>
                      <a:pt x="123" y="260"/>
                      <a:pt x="120" y="260"/>
                      <a:pt x="120" y="261"/>
                    </a:cubicBezTo>
                    <a:cubicBezTo>
                      <a:pt x="119" y="262"/>
                      <a:pt x="118" y="266"/>
                      <a:pt x="118" y="267"/>
                    </a:cubicBezTo>
                    <a:cubicBezTo>
                      <a:pt x="118" y="268"/>
                      <a:pt x="119" y="270"/>
                      <a:pt x="119" y="271"/>
                    </a:cubicBezTo>
                    <a:cubicBezTo>
                      <a:pt x="119" y="272"/>
                      <a:pt x="117" y="274"/>
                      <a:pt x="116" y="275"/>
                    </a:cubicBezTo>
                    <a:cubicBezTo>
                      <a:pt x="115" y="276"/>
                      <a:pt x="111" y="277"/>
                      <a:pt x="109" y="278"/>
                    </a:cubicBezTo>
                    <a:cubicBezTo>
                      <a:pt x="108" y="279"/>
                      <a:pt x="107" y="281"/>
                      <a:pt x="106" y="282"/>
                    </a:cubicBezTo>
                    <a:cubicBezTo>
                      <a:pt x="105" y="282"/>
                      <a:pt x="102" y="282"/>
                      <a:pt x="101" y="281"/>
                    </a:cubicBezTo>
                    <a:cubicBezTo>
                      <a:pt x="100" y="281"/>
                      <a:pt x="99" y="278"/>
                      <a:pt x="100" y="277"/>
                    </a:cubicBezTo>
                    <a:cubicBezTo>
                      <a:pt x="100" y="276"/>
                      <a:pt x="101" y="274"/>
                      <a:pt x="101" y="273"/>
                    </a:cubicBezTo>
                    <a:cubicBezTo>
                      <a:pt x="102" y="272"/>
                      <a:pt x="101" y="269"/>
                      <a:pt x="100" y="268"/>
                    </a:cubicBezTo>
                    <a:cubicBezTo>
                      <a:pt x="99" y="268"/>
                      <a:pt x="96" y="268"/>
                      <a:pt x="95" y="269"/>
                    </a:cubicBezTo>
                    <a:cubicBezTo>
                      <a:pt x="94" y="269"/>
                      <a:pt x="93" y="272"/>
                      <a:pt x="92" y="272"/>
                    </a:cubicBezTo>
                    <a:cubicBezTo>
                      <a:pt x="91" y="272"/>
                      <a:pt x="88" y="270"/>
                      <a:pt x="88" y="269"/>
                    </a:cubicBezTo>
                    <a:cubicBezTo>
                      <a:pt x="87" y="268"/>
                      <a:pt x="87" y="266"/>
                      <a:pt x="87" y="265"/>
                    </a:cubicBezTo>
                    <a:cubicBezTo>
                      <a:pt x="87" y="264"/>
                      <a:pt x="89" y="263"/>
                      <a:pt x="89" y="262"/>
                    </a:cubicBezTo>
                    <a:cubicBezTo>
                      <a:pt x="90" y="261"/>
                      <a:pt x="90" y="258"/>
                      <a:pt x="90" y="257"/>
                    </a:cubicBezTo>
                    <a:cubicBezTo>
                      <a:pt x="89" y="256"/>
                      <a:pt x="89" y="254"/>
                      <a:pt x="88" y="253"/>
                    </a:cubicBezTo>
                    <a:cubicBezTo>
                      <a:pt x="87" y="252"/>
                      <a:pt x="84" y="252"/>
                      <a:pt x="82" y="252"/>
                    </a:cubicBezTo>
                    <a:cubicBezTo>
                      <a:pt x="81" y="252"/>
                      <a:pt x="78" y="254"/>
                      <a:pt x="76" y="254"/>
                    </a:cubicBezTo>
                    <a:cubicBezTo>
                      <a:pt x="75" y="254"/>
                      <a:pt x="72" y="252"/>
                      <a:pt x="70" y="252"/>
                    </a:cubicBezTo>
                    <a:cubicBezTo>
                      <a:pt x="69" y="251"/>
                      <a:pt x="66" y="249"/>
                      <a:pt x="65" y="248"/>
                    </a:cubicBezTo>
                    <a:cubicBezTo>
                      <a:pt x="64" y="247"/>
                      <a:pt x="65" y="244"/>
                      <a:pt x="64" y="243"/>
                    </a:cubicBezTo>
                    <a:cubicBezTo>
                      <a:pt x="63" y="242"/>
                      <a:pt x="61" y="240"/>
                      <a:pt x="61" y="238"/>
                    </a:cubicBezTo>
                    <a:cubicBezTo>
                      <a:pt x="60" y="237"/>
                      <a:pt x="59" y="235"/>
                      <a:pt x="59" y="234"/>
                    </a:cubicBezTo>
                    <a:cubicBezTo>
                      <a:pt x="58" y="232"/>
                      <a:pt x="59" y="230"/>
                      <a:pt x="59" y="228"/>
                    </a:cubicBezTo>
                    <a:cubicBezTo>
                      <a:pt x="59" y="227"/>
                      <a:pt x="57" y="225"/>
                      <a:pt x="56" y="224"/>
                    </a:cubicBezTo>
                    <a:cubicBezTo>
                      <a:pt x="56" y="223"/>
                      <a:pt x="54" y="223"/>
                      <a:pt x="53" y="222"/>
                    </a:cubicBezTo>
                    <a:cubicBezTo>
                      <a:pt x="51" y="221"/>
                      <a:pt x="48" y="218"/>
                      <a:pt x="46" y="217"/>
                    </a:cubicBezTo>
                    <a:cubicBezTo>
                      <a:pt x="44" y="217"/>
                      <a:pt x="41" y="216"/>
                      <a:pt x="40" y="216"/>
                    </a:cubicBezTo>
                    <a:cubicBezTo>
                      <a:pt x="39" y="217"/>
                      <a:pt x="36" y="218"/>
                      <a:pt x="35" y="219"/>
                    </a:cubicBezTo>
                    <a:cubicBezTo>
                      <a:pt x="34" y="220"/>
                      <a:pt x="32" y="223"/>
                      <a:pt x="31" y="223"/>
                    </a:cubicBezTo>
                    <a:cubicBezTo>
                      <a:pt x="30" y="223"/>
                      <a:pt x="27" y="222"/>
                      <a:pt x="25" y="221"/>
                    </a:cubicBezTo>
                    <a:cubicBezTo>
                      <a:pt x="25" y="221"/>
                      <a:pt x="24" y="218"/>
                      <a:pt x="23" y="217"/>
                    </a:cubicBezTo>
                    <a:cubicBezTo>
                      <a:pt x="22" y="216"/>
                      <a:pt x="19" y="214"/>
                      <a:pt x="18" y="213"/>
                    </a:cubicBezTo>
                    <a:cubicBezTo>
                      <a:pt x="17" y="212"/>
                      <a:pt x="16" y="210"/>
                      <a:pt x="15" y="209"/>
                    </a:cubicBezTo>
                    <a:cubicBezTo>
                      <a:pt x="14" y="208"/>
                      <a:pt x="10" y="208"/>
                      <a:pt x="10" y="207"/>
                    </a:cubicBezTo>
                    <a:cubicBezTo>
                      <a:pt x="9" y="206"/>
                      <a:pt x="10" y="202"/>
                      <a:pt x="10" y="201"/>
                    </a:cubicBezTo>
                    <a:cubicBezTo>
                      <a:pt x="11" y="201"/>
                      <a:pt x="12" y="201"/>
                      <a:pt x="13" y="200"/>
                    </a:cubicBezTo>
                    <a:cubicBezTo>
                      <a:pt x="13" y="199"/>
                      <a:pt x="14" y="197"/>
                      <a:pt x="14" y="196"/>
                    </a:cubicBezTo>
                    <a:cubicBezTo>
                      <a:pt x="14" y="195"/>
                      <a:pt x="14" y="193"/>
                      <a:pt x="14" y="192"/>
                    </a:cubicBezTo>
                    <a:cubicBezTo>
                      <a:pt x="13" y="191"/>
                      <a:pt x="12" y="190"/>
                      <a:pt x="11" y="190"/>
                    </a:cubicBezTo>
                    <a:cubicBezTo>
                      <a:pt x="10" y="190"/>
                      <a:pt x="8" y="192"/>
                      <a:pt x="8" y="192"/>
                    </a:cubicBezTo>
                    <a:cubicBezTo>
                      <a:pt x="6" y="192"/>
                      <a:pt x="3" y="191"/>
                      <a:pt x="2" y="190"/>
                    </a:cubicBezTo>
                    <a:cubicBezTo>
                      <a:pt x="1" y="189"/>
                      <a:pt x="1" y="186"/>
                      <a:pt x="1" y="185"/>
                    </a:cubicBezTo>
                    <a:cubicBezTo>
                      <a:pt x="2" y="184"/>
                      <a:pt x="3" y="182"/>
                      <a:pt x="4" y="181"/>
                    </a:cubicBezTo>
                    <a:cubicBezTo>
                      <a:pt x="4" y="180"/>
                      <a:pt x="3" y="177"/>
                      <a:pt x="3" y="176"/>
                    </a:cubicBezTo>
                    <a:cubicBezTo>
                      <a:pt x="2" y="175"/>
                      <a:pt x="1" y="173"/>
                      <a:pt x="1" y="172"/>
                    </a:cubicBezTo>
                    <a:cubicBezTo>
                      <a:pt x="2" y="171"/>
                      <a:pt x="3" y="169"/>
                      <a:pt x="4" y="169"/>
                    </a:cubicBezTo>
                    <a:cubicBezTo>
                      <a:pt x="5" y="167"/>
                      <a:pt x="5" y="161"/>
                      <a:pt x="7" y="159"/>
                    </a:cubicBezTo>
                    <a:cubicBezTo>
                      <a:pt x="7" y="158"/>
                      <a:pt x="11" y="156"/>
                      <a:pt x="11" y="154"/>
                    </a:cubicBezTo>
                    <a:cubicBezTo>
                      <a:pt x="12" y="153"/>
                      <a:pt x="12" y="150"/>
                      <a:pt x="12" y="149"/>
                    </a:cubicBezTo>
                    <a:cubicBezTo>
                      <a:pt x="13" y="146"/>
                      <a:pt x="12" y="140"/>
                      <a:pt x="11" y="138"/>
                    </a:cubicBezTo>
                    <a:cubicBezTo>
                      <a:pt x="10" y="136"/>
                      <a:pt x="7" y="134"/>
                      <a:pt x="7" y="133"/>
                    </a:cubicBezTo>
                    <a:cubicBezTo>
                      <a:pt x="6" y="132"/>
                      <a:pt x="6" y="129"/>
                      <a:pt x="6" y="128"/>
                    </a:cubicBezTo>
                    <a:cubicBezTo>
                      <a:pt x="5" y="126"/>
                      <a:pt x="2" y="124"/>
                      <a:pt x="1" y="123"/>
                    </a:cubicBezTo>
                    <a:cubicBezTo>
                      <a:pt x="0" y="121"/>
                      <a:pt x="1" y="117"/>
                      <a:pt x="1" y="115"/>
                    </a:cubicBezTo>
                    <a:cubicBezTo>
                      <a:pt x="1" y="113"/>
                      <a:pt x="0" y="108"/>
                      <a:pt x="1" y="106"/>
                    </a:cubicBezTo>
                    <a:cubicBezTo>
                      <a:pt x="1" y="105"/>
                      <a:pt x="4" y="101"/>
                      <a:pt x="5" y="101"/>
                    </a:cubicBezTo>
                    <a:cubicBezTo>
                      <a:pt x="6" y="101"/>
                      <a:pt x="8" y="101"/>
                      <a:pt x="9" y="102"/>
                    </a:cubicBezTo>
                    <a:cubicBezTo>
                      <a:pt x="9" y="102"/>
                      <a:pt x="10" y="104"/>
                      <a:pt x="11" y="104"/>
                    </a:cubicBezTo>
                    <a:cubicBezTo>
                      <a:pt x="13" y="104"/>
                      <a:pt x="16" y="102"/>
                      <a:pt x="17" y="100"/>
                    </a:cubicBezTo>
                    <a:cubicBezTo>
                      <a:pt x="19" y="99"/>
                      <a:pt x="18" y="94"/>
                      <a:pt x="19" y="93"/>
                    </a:cubicBezTo>
                    <a:cubicBezTo>
                      <a:pt x="19" y="91"/>
                      <a:pt x="20" y="88"/>
                      <a:pt x="21" y="87"/>
                    </a:cubicBezTo>
                    <a:cubicBezTo>
                      <a:pt x="23" y="85"/>
                      <a:pt x="31" y="88"/>
                      <a:pt x="33" y="86"/>
                    </a:cubicBezTo>
                    <a:cubicBezTo>
                      <a:pt x="35" y="85"/>
                      <a:pt x="35" y="81"/>
                      <a:pt x="36" y="80"/>
                    </a:cubicBezTo>
                    <a:cubicBezTo>
                      <a:pt x="37" y="79"/>
                      <a:pt x="41" y="78"/>
                      <a:pt x="42" y="77"/>
                    </a:cubicBezTo>
                    <a:cubicBezTo>
                      <a:pt x="43" y="76"/>
                      <a:pt x="45" y="73"/>
                      <a:pt x="45" y="71"/>
                    </a:cubicBezTo>
                    <a:cubicBezTo>
                      <a:pt x="45" y="69"/>
                      <a:pt x="42" y="64"/>
                      <a:pt x="41" y="62"/>
                    </a:cubicBezTo>
                    <a:cubicBezTo>
                      <a:pt x="39" y="61"/>
                      <a:pt x="36" y="58"/>
                      <a:pt x="34" y="57"/>
                    </a:cubicBezTo>
                    <a:cubicBezTo>
                      <a:pt x="33" y="56"/>
                      <a:pt x="29" y="57"/>
                      <a:pt x="28" y="56"/>
                    </a:cubicBezTo>
                    <a:cubicBezTo>
                      <a:pt x="26" y="55"/>
                      <a:pt x="24" y="53"/>
                      <a:pt x="23" y="52"/>
                    </a:cubicBezTo>
                    <a:cubicBezTo>
                      <a:pt x="22" y="50"/>
                      <a:pt x="22" y="46"/>
                      <a:pt x="22" y="45"/>
                    </a:cubicBezTo>
                    <a:cubicBezTo>
                      <a:pt x="21" y="43"/>
                      <a:pt x="19" y="40"/>
                      <a:pt x="19" y="38"/>
                    </a:cubicBezTo>
                    <a:cubicBezTo>
                      <a:pt x="19" y="38"/>
                      <a:pt x="19" y="36"/>
                      <a:pt x="20" y="35"/>
                    </a:cubicBezTo>
                    <a:cubicBezTo>
                      <a:pt x="21" y="34"/>
                      <a:pt x="23" y="35"/>
                      <a:pt x="24" y="34"/>
                    </a:cubicBezTo>
                    <a:cubicBezTo>
                      <a:pt x="25" y="33"/>
                      <a:pt x="27" y="31"/>
                      <a:pt x="27" y="30"/>
                    </a:cubicBezTo>
                    <a:cubicBezTo>
                      <a:pt x="27" y="28"/>
                      <a:pt x="26" y="25"/>
                      <a:pt x="26" y="23"/>
                    </a:cubicBezTo>
                    <a:cubicBezTo>
                      <a:pt x="26" y="22"/>
                      <a:pt x="27" y="18"/>
                      <a:pt x="28" y="17"/>
                    </a:cubicBezTo>
                    <a:cubicBezTo>
                      <a:pt x="29" y="16"/>
                      <a:pt x="32" y="16"/>
                      <a:pt x="34" y="15"/>
                    </a:cubicBezTo>
                    <a:cubicBezTo>
                      <a:pt x="35" y="14"/>
                      <a:pt x="37" y="12"/>
                      <a:pt x="38" y="11"/>
                    </a:cubicBezTo>
                    <a:cubicBezTo>
                      <a:pt x="40" y="10"/>
                      <a:pt x="44" y="8"/>
                      <a:pt x="45" y="6"/>
                    </a:cubicBezTo>
                    <a:cubicBezTo>
                      <a:pt x="46" y="6"/>
                      <a:pt x="46" y="5"/>
                      <a:pt x="46" y="4"/>
                    </a:cubicBezTo>
                    <a:cubicBezTo>
                      <a:pt x="48" y="4"/>
                      <a:pt x="49" y="5"/>
                      <a:pt x="50" y="5"/>
                    </a:cubicBezTo>
                    <a:cubicBezTo>
                      <a:pt x="52" y="5"/>
                      <a:pt x="55" y="4"/>
                      <a:pt x="56" y="3"/>
                    </a:cubicBezTo>
                    <a:cubicBezTo>
                      <a:pt x="57" y="3"/>
                      <a:pt x="57" y="1"/>
                      <a:pt x="58" y="1"/>
                    </a:cubicBezTo>
                    <a:cubicBezTo>
                      <a:pt x="59" y="0"/>
                      <a:pt x="62" y="0"/>
                      <a:pt x="64" y="0"/>
                    </a:cubicBezTo>
                    <a:cubicBezTo>
                      <a:pt x="65" y="0"/>
                      <a:pt x="68" y="1"/>
                      <a:pt x="69" y="2"/>
                    </a:cubicBezTo>
                    <a:cubicBezTo>
                      <a:pt x="70" y="3"/>
                      <a:pt x="71" y="6"/>
                      <a:pt x="70" y="8"/>
                    </a:cubicBezTo>
                    <a:cubicBezTo>
                      <a:pt x="70" y="9"/>
                      <a:pt x="68" y="10"/>
                      <a:pt x="68" y="11"/>
                    </a:cubicBezTo>
                    <a:cubicBezTo>
                      <a:pt x="67" y="12"/>
                      <a:pt x="65" y="15"/>
                      <a:pt x="66" y="17"/>
                    </a:cubicBezTo>
                    <a:cubicBezTo>
                      <a:pt x="66" y="19"/>
                      <a:pt x="69" y="22"/>
                      <a:pt x="71" y="23"/>
                    </a:cubicBezTo>
                    <a:cubicBezTo>
                      <a:pt x="72" y="23"/>
                      <a:pt x="74" y="23"/>
                      <a:pt x="75" y="22"/>
                    </a:cubicBezTo>
                    <a:cubicBezTo>
                      <a:pt x="77" y="21"/>
                      <a:pt x="78" y="18"/>
                      <a:pt x="79" y="17"/>
                    </a:cubicBezTo>
                    <a:cubicBezTo>
                      <a:pt x="81" y="16"/>
                      <a:pt x="84" y="16"/>
                      <a:pt x="86" y="16"/>
                    </a:cubicBezTo>
                    <a:cubicBezTo>
                      <a:pt x="87" y="16"/>
                      <a:pt x="90" y="16"/>
                      <a:pt x="91" y="16"/>
                    </a:cubicBezTo>
                    <a:cubicBezTo>
                      <a:pt x="92" y="17"/>
                      <a:pt x="93" y="21"/>
                      <a:pt x="94" y="23"/>
                    </a:cubicBezTo>
                    <a:cubicBezTo>
                      <a:pt x="94" y="23"/>
                      <a:pt x="97" y="24"/>
                      <a:pt x="97" y="25"/>
                    </a:cubicBezTo>
                    <a:cubicBezTo>
                      <a:pt x="99" y="26"/>
                      <a:pt x="102" y="27"/>
                      <a:pt x="103" y="29"/>
                    </a:cubicBezTo>
                    <a:cubicBezTo>
                      <a:pt x="105" y="30"/>
                      <a:pt x="106" y="35"/>
                      <a:pt x="107" y="37"/>
                    </a:cubicBezTo>
                    <a:cubicBezTo>
                      <a:pt x="109" y="38"/>
                      <a:pt x="112" y="40"/>
                      <a:pt x="113" y="40"/>
                    </a:cubicBezTo>
                    <a:cubicBezTo>
                      <a:pt x="115" y="40"/>
                      <a:pt x="119" y="40"/>
                      <a:pt x="121" y="39"/>
                    </a:cubicBezTo>
                    <a:cubicBezTo>
                      <a:pt x="122" y="38"/>
                      <a:pt x="122" y="35"/>
                      <a:pt x="123" y="34"/>
                    </a:cubicBezTo>
                    <a:cubicBezTo>
                      <a:pt x="124" y="33"/>
                      <a:pt x="126" y="32"/>
                      <a:pt x="128" y="32"/>
                    </a:cubicBezTo>
                    <a:cubicBezTo>
                      <a:pt x="129" y="32"/>
                      <a:pt x="131" y="34"/>
                      <a:pt x="132" y="35"/>
                    </a:cubicBezTo>
                    <a:cubicBezTo>
                      <a:pt x="133" y="36"/>
                      <a:pt x="133" y="39"/>
                      <a:pt x="133" y="40"/>
                    </a:cubicBezTo>
                    <a:cubicBezTo>
                      <a:pt x="133" y="42"/>
                      <a:pt x="130" y="44"/>
                      <a:pt x="130" y="46"/>
                    </a:cubicBezTo>
                    <a:cubicBezTo>
                      <a:pt x="129" y="47"/>
                      <a:pt x="128" y="49"/>
                      <a:pt x="128" y="50"/>
                    </a:cubicBezTo>
                    <a:cubicBezTo>
                      <a:pt x="129" y="51"/>
                      <a:pt x="131" y="53"/>
                      <a:pt x="131" y="54"/>
                    </a:cubicBezTo>
                    <a:cubicBezTo>
                      <a:pt x="132" y="55"/>
                      <a:pt x="133" y="57"/>
                      <a:pt x="134" y="58"/>
                    </a:cubicBezTo>
                    <a:cubicBezTo>
                      <a:pt x="135" y="61"/>
                      <a:pt x="135" y="68"/>
                      <a:pt x="136" y="71"/>
                    </a:cubicBezTo>
                    <a:cubicBezTo>
                      <a:pt x="136" y="73"/>
                      <a:pt x="138" y="75"/>
                      <a:pt x="139" y="77"/>
                    </a:cubicBezTo>
                    <a:cubicBezTo>
                      <a:pt x="140" y="78"/>
                      <a:pt x="143" y="80"/>
                      <a:pt x="144" y="81"/>
                    </a:cubicBezTo>
                    <a:cubicBezTo>
                      <a:pt x="146" y="82"/>
                      <a:pt x="149" y="85"/>
                      <a:pt x="149" y="87"/>
                    </a:cubicBezTo>
                    <a:cubicBezTo>
                      <a:pt x="150" y="89"/>
                      <a:pt x="149" y="92"/>
                      <a:pt x="149" y="94"/>
                    </a:cubicBezTo>
                    <a:cubicBezTo>
                      <a:pt x="149" y="95"/>
                      <a:pt x="147" y="98"/>
                      <a:pt x="147" y="100"/>
                    </a:cubicBezTo>
                    <a:cubicBezTo>
                      <a:pt x="147" y="102"/>
                      <a:pt x="147" y="105"/>
                      <a:pt x="147" y="107"/>
                    </a:cubicBezTo>
                    <a:cubicBezTo>
                      <a:pt x="148" y="109"/>
                      <a:pt x="151" y="111"/>
                      <a:pt x="152" y="112"/>
                    </a:cubicBezTo>
                    <a:cubicBezTo>
                      <a:pt x="153" y="113"/>
                      <a:pt x="154" y="115"/>
                      <a:pt x="155" y="116"/>
                    </a:cubicBezTo>
                    <a:cubicBezTo>
                      <a:pt x="155" y="118"/>
                      <a:pt x="156" y="120"/>
                      <a:pt x="156" y="121"/>
                    </a:cubicBezTo>
                    <a:cubicBezTo>
                      <a:pt x="156" y="123"/>
                      <a:pt x="155" y="126"/>
                      <a:pt x="154" y="128"/>
                    </a:cubicBezTo>
                    <a:cubicBezTo>
                      <a:pt x="154" y="131"/>
                      <a:pt x="155" y="136"/>
                      <a:pt x="155" y="138"/>
                    </a:cubicBezTo>
                    <a:cubicBezTo>
                      <a:pt x="156" y="140"/>
                      <a:pt x="158" y="143"/>
                      <a:pt x="159" y="145"/>
                    </a:cubicBezTo>
                    <a:cubicBezTo>
                      <a:pt x="160" y="147"/>
                      <a:pt x="161" y="151"/>
                      <a:pt x="162" y="153"/>
                    </a:cubicBezTo>
                    <a:cubicBezTo>
                      <a:pt x="163" y="154"/>
                      <a:pt x="166" y="157"/>
                      <a:pt x="168" y="157"/>
                    </a:cubicBezTo>
                    <a:cubicBezTo>
                      <a:pt x="169" y="158"/>
                      <a:pt x="171" y="157"/>
                      <a:pt x="171" y="156"/>
                    </a:cubicBezTo>
                    <a:cubicBezTo>
                      <a:pt x="172" y="155"/>
                      <a:pt x="172" y="152"/>
                      <a:pt x="173" y="151"/>
                    </a:cubicBezTo>
                    <a:cubicBezTo>
                      <a:pt x="174" y="151"/>
                      <a:pt x="175" y="150"/>
                      <a:pt x="176" y="150"/>
                    </a:cubicBezTo>
                    <a:cubicBezTo>
                      <a:pt x="178" y="150"/>
                      <a:pt x="181" y="151"/>
                      <a:pt x="182" y="152"/>
                    </a:cubicBezTo>
                    <a:cubicBezTo>
                      <a:pt x="183" y="153"/>
                      <a:pt x="185" y="154"/>
                      <a:pt x="185" y="155"/>
                    </a:cubicBezTo>
                    <a:cubicBezTo>
                      <a:pt x="186" y="156"/>
                      <a:pt x="186" y="159"/>
                      <a:pt x="187" y="161"/>
                    </a:cubicBezTo>
                    <a:cubicBezTo>
                      <a:pt x="187" y="162"/>
                      <a:pt x="188" y="166"/>
                      <a:pt x="189" y="167"/>
                    </a:cubicBezTo>
                    <a:cubicBezTo>
                      <a:pt x="190" y="168"/>
                      <a:pt x="194" y="169"/>
                      <a:pt x="195" y="169"/>
                    </a:cubicBezTo>
                    <a:cubicBezTo>
                      <a:pt x="196" y="168"/>
                      <a:pt x="196" y="167"/>
                      <a:pt x="197" y="166"/>
                    </a:cubicBezTo>
                    <a:cubicBezTo>
                      <a:pt x="198" y="165"/>
                      <a:pt x="200" y="162"/>
                      <a:pt x="201" y="162"/>
                    </a:cubicBezTo>
                    <a:cubicBezTo>
                      <a:pt x="202" y="162"/>
                      <a:pt x="205" y="162"/>
                      <a:pt x="206" y="163"/>
                    </a:cubicBezTo>
                    <a:cubicBezTo>
                      <a:pt x="207" y="164"/>
                      <a:pt x="205" y="167"/>
                      <a:pt x="206" y="168"/>
                    </a:cubicBezTo>
                    <a:cubicBezTo>
                      <a:pt x="207" y="170"/>
                      <a:pt x="210" y="171"/>
                      <a:pt x="210" y="173"/>
                    </a:cubicBezTo>
                    <a:cubicBezTo>
                      <a:pt x="210" y="174"/>
                      <a:pt x="208" y="178"/>
                      <a:pt x="207" y="179"/>
                    </a:cubicBezTo>
                    <a:cubicBezTo>
                      <a:pt x="207" y="180"/>
                      <a:pt x="206" y="181"/>
                      <a:pt x="205" y="181"/>
                    </a:cubicBezTo>
                    <a:cubicBezTo>
                      <a:pt x="205" y="182"/>
                      <a:pt x="205" y="185"/>
                      <a:pt x="205" y="186"/>
                    </a:cubicBezTo>
                    <a:cubicBezTo>
                      <a:pt x="205" y="187"/>
                      <a:pt x="206" y="190"/>
                      <a:pt x="206" y="191"/>
                    </a:cubicBezTo>
                    <a:cubicBezTo>
                      <a:pt x="207" y="192"/>
                      <a:pt x="207" y="193"/>
                      <a:pt x="207" y="194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4" name="Freeform 34">
                <a:extLst>
                  <a:ext uri="{FF2B5EF4-FFF2-40B4-BE49-F238E27FC236}">
                    <a16:creationId xmlns:a16="http://schemas.microsoft.com/office/drawing/2014/main" id="{22D45C83-1B07-C72A-0C8C-F1545E6E72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5775" y="3265488"/>
                <a:ext cx="19050" cy="28575"/>
              </a:xfrm>
              <a:custGeom>
                <a:avLst/>
                <a:gdLst/>
                <a:ahLst/>
                <a:cxnLst>
                  <a:cxn ang="0">
                    <a:pos x="6" y="8"/>
                  </a:cxn>
                  <a:cxn ang="0">
                    <a:pos x="6" y="6"/>
                  </a:cxn>
                  <a:cxn ang="0">
                    <a:pos x="9" y="5"/>
                  </a:cxn>
                  <a:cxn ang="0">
                    <a:pos x="11" y="3"/>
                  </a:cxn>
                  <a:cxn ang="0">
                    <a:pos x="9" y="1"/>
                  </a:cxn>
                  <a:cxn ang="0">
                    <a:pos x="5" y="1"/>
                  </a:cxn>
                  <a:cxn ang="0">
                    <a:pos x="4" y="3"/>
                  </a:cxn>
                  <a:cxn ang="0">
                    <a:pos x="1" y="5"/>
                  </a:cxn>
                  <a:cxn ang="0">
                    <a:pos x="0" y="7"/>
                  </a:cxn>
                  <a:cxn ang="0">
                    <a:pos x="1" y="10"/>
                  </a:cxn>
                  <a:cxn ang="0">
                    <a:pos x="1" y="13"/>
                  </a:cxn>
                  <a:cxn ang="0">
                    <a:pos x="2" y="15"/>
                  </a:cxn>
                  <a:cxn ang="0">
                    <a:pos x="5" y="15"/>
                  </a:cxn>
                  <a:cxn ang="0">
                    <a:pos x="7" y="11"/>
                  </a:cxn>
                  <a:cxn ang="0">
                    <a:pos x="6" y="9"/>
                  </a:cxn>
                  <a:cxn ang="0">
                    <a:pos x="6" y="8"/>
                  </a:cxn>
                </a:cxnLst>
                <a:rect l="0" t="0" r="r" b="b"/>
                <a:pathLst>
                  <a:path w="11" h="16">
                    <a:moveTo>
                      <a:pt x="6" y="8"/>
                    </a:moveTo>
                    <a:cubicBezTo>
                      <a:pt x="6" y="7"/>
                      <a:pt x="6" y="7"/>
                      <a:pt x="6" y="6"/>
                    </a:cubicBezTo>
                    <a:cubicBezTo>
                      <a:pt x="7" y="6"/>
                      <a:pt x="8" y="5"/>
                      <a:pt x="9" y="5"/>
                    </a:cubicBezTo>
                    <a:cubicBezTo>
                      <a:pt x="10" y="5"/>
                      <a:pt x="11" y="4"/>
                      <a:pt x="11" y="3"/>
                    </a:cubicBezTo>
                    <a:cubicBezTo>
                      <a:pt x="11" y="2"/>
                      <a:pt x="10" y="1"/>
                      <a:pt x="9" y="1"/>
                    </a:cubicBezTo>
                    <a:cubicBezTo>
                      <a:pt x="8" y="0"/>
                      <a:pt x="6" y="1"/>
                      <a:pt x="5" y="1"/>
                    </a:cubicBezTo>
                    <a:cubicBezTo>
                      <a:pt x="5" y="1"/>
                      <a:pt x="4" y="2"/>
                      <a:pt x="4" y="3"/>
                    </a:cubicBezTo>
                    <a:cubicBezTo>
                      <a:pt x="3" y="3"/>
                      <a:pt x="1" y="4"/>
                      <a:pt x="1" y="5"/>
                    </a:cubicBezTo>
                    <a:cubicBezTo>
                      <a:pt x="0" y="5"/>
                      <a:pt x="0" y="6"/>
                      <a:pt x="0" y="7"/>
                    </a:cubicBezTo>
                    <a:cubicBezTo>
                      <a:pt x="0" y="8"/>
                      <a:pt x="1" y="9"/>
                      <a:pt x="1" y="10"/>
                    </a:cubicBezTo>
                    <a:cubicBezTo>
                      <a:pt x="1" y="11"/>
                      <a:pt x="1" y="12"/>
                      <a:pt x="1" y="13"/>
                    </a:cubicBezTo>
                    <a:cubicBezTo>
                      <a:pt x="1" y="14"/>
                      <a:pt x="1" y="15"/>
                      <a:pt x="2" y="15"/>
                    </a:cubicBezTo>
                    <a:cubicBezTo>
                      <a:pt x="2" y="16"/>
                      <a:pt x="4" y="15"/>
                      <a:pt x="5" y="15"/>
                    </a:cubicBezTo>
                    <a:cubicBezTo>
                      <a:pt x="5" y="14"/>
                      <a:pt x="7" y="12"/>
                      <a:pt x="7" y="11"/>
                    </a:cubicBezTo>
                    <a:cubicBezTo>
                      <a:pt x="7" y="11"/>
                      <a:pt x="6" y="10"/>
                      <a:pt x="6" y="9"/>
                    </a:cubicBezTo>
                    <a:cubicBezTo>
                      <a:pt x="6" y="9"/>
                      <a:pt x="6" y="8"/>
                      <a:pt x="6" y="8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5" name="Freeform 35">
                <a:extLst>
                  <a:ext uri="{FF2B5EF4-FFF2-40B4-BE49-F238E27FC236}">
                    <a16:creationId xmlns:a16="http://schemas.microsoft.com/office/drawing/2014/main" id="{706EB36A-00FF-D746-0C37-EB1759CB14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7200" y="3263900"/>
                <a:ext cx="7937" cy="15875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1" y="6"/>
                  </a:cxn>
                  <a:cxn ang="0">
                    <a:pos x="1" y="8"/>
                  </a:cxn>
                  <a:cxn ang="0">
                    <a:pos x="4" y="7"/>
                  </a:cxn>
                  <a:cxn ang="0">
                    <a:pos x="5" y="4"/>
                  </a:cxn>
                  <a:cxn ang="0">
                    <a:pos x="3" y="1"/>
                  </a:cxn>
                </a:cxnLst>
                <a:rect l="0" t="0" r="r" b="b"/>
                <a:pathLst>
                  <a:path w="5" h="9">
                    <a:moveTo>
                      <a:pt x="3" y="1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2"/>
                      <a:pt x="0" y="4"/>
                      <a:pt x="0" y="4"/>
                    </a:cubicBezTo>
                    <a:cubicBezTo>
                      <a:pt x="0" y="5"/>
                      <a:pt x="1" y="6"/>
                      <a:pt x="1" y="6"/>
                    </a:cubicBezTo>
                    <a:cubicBezTo>
                      <a:pt x="1" y="7"/>
                      <a:pt x="1" y="8"/>
                      <a:pt x="1" y="8"/>
                    </a:cubicBezTo>
                    <a:cubicBezTo>
                      <a:pt x="2" y="9"/>
                      <a:pt x="3" y="8"/>
                      <a:pt x="4" y="7"/>
                    </a:cubicBezTo>
                    <a:cubicBezTo>
                      <a:pt x="4" y="6"/>
                      <a:pt x="5" y="5"/>
                      <a:pt x="5" y="4"/>
                    </a:cubicBezTo>
                    <a:cubicBezTo>
                      <a:pt x="5" y="3"/>
                      <a:pt x="4" y="1"/>
                      <a:pt x="3" y="1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6" name="Freeform 36">
                <a:extLst>
                  <a:ext uri="{FF2B5EF4-FFF2-40B4-BE49-F238E27FC236}">
                    <a16:creationId xmlns:a16="http://schemas.microsoft.com/office/drawing/2014/main" id="{516F7ED1-3AF6-77EE-2391-59A7583752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15088" y="2540000"/>
                <a:ext cx="717550" cy="617538"/>
              </a:xfrm>
              <a:custGeom>
                <a:avLst/>
                <a:gdLst/>
                <a:ahLst/>
                <a:cxnLst>
                  <a:cxn ang="0">
                    <a:pos x="40" y="47"/>
                  </a:cxn>
                  <a:cxn ang="0">
                    <a:pos x="45" y="21"/>
                  </a:cxn>
                  <a:cxn ang="0">
                    <a:pos x="61" y="0"/>
                  </a:cxn>
                  <a:cxn ang="0">
                    <a:pos x="68" y="20"/>
                  </a:cxn>
                  <a:cxn ang="0">
                    <a:pos x="70" y="29"/>
                  </a:cxn>
                  <a:cxn ang="0">
                    <a:pos x="85" y="49"/>
                  </a:cxn>
                  <a:cxn ang="0">
                    <a:pos x="113" y="50"/>
                  </a:cxn>
                  <a:cxn ang="0">
                    <a:pos x="124" y="71"/>
                  </a:cxn>
                  <a:cxn ang="0">
                    <a:pos x="148" y="81"/>
                  </a:cxn>
                  <a:cxn ang="0">
                    <a:pos x="152" y="100"/>
                  </a:cxn>
                  <a:cxn ang="0">
                    <a:pos x="161" y="109"/>
                  </a:cxn>
                  <a:cxn ang="0">
                    <a:pos x="178" y="95"/>
                  </a:cxn>
                  <a:cxn ang="0">
                    <a:pos x="195" y="85"/>
                  </a:cxn>
                  <a:cxn ang="0">
                    <a:pos x="204" y="72"/>
                  </a:cxn>
                  <a:cxn ang="0">
                    <a:pos x="223" y="50"/>
                  </a:cxn>
                  <a:cxn ang="0">
                    <a:pos x="240" y="44"/>
                  </a:cxn>
                  <a:cxn ang="0">
                    <a:pos x="266" y="27"/>
                  </a:cxn>
                  <a:cxn ang="0">
                    <a:pos x="283" y="26"/>
                  </a:cxn>
                  <a:cxn ang="0">
                    <a:pos x="294" y="36"/>
                  </a:cxn>
                  <a:cxn ang="0">
                    <a:pos x="284" y="56"/>
                  </a:cxn>
                  <a:cxn ang="0">
                    <a:pos x="263" y="69"/>
                  </a:cxn>
                  <a:cxn ang="0">
                    <a:pos x="258" y="84"/>
                  </a:cxn>
                  <a:cxn ang="0">
                    <a:pos x="267" y="104"/>
                  </a:cxn>
                  <a:cxn ang="0">
                    <a:pos x="284" y="130"/>
                  </a:cxn>
                  <a:cxn ang="0">
                    <a:pos x="288" y="149"/>
                  </a:cxn>
                  <a:cxn ang="0">
                    <a:pos x="266" y="146"/>
                  </a:cxn>
                  <a:cxn ang="0">
                    <a:pos x="245" y="158"/>
                  </a:cxn>
                  <a:cxn ang="0">
                    <a:pos x="261" y="181"/>
                  </a:cxn>
                  <a:cxn ang="0">
                    <a:pos x="287" y="191"/>
                  </a:cxn>
                  <a:cxn ang="0">
                    <a:pos x="300" y="213"/>
                  </a:cxn>
                  <a:cxn ang="0">
                    <a:pos x="327" y="220"/>
                  </a:cxn>
                  <a:cxn ang="0">
                    <a:pos x="340" y="221"/>
                  </a:cxn>
                  <a:cxn ang="0">
                    <a:pos x="369" y="237"/>
                  </a:cxn>
                  <a:cxn ang="0">
                    <a:pos x="391" y="234"/>
                  </a:cxn>
                  <a:cxn ang="0">
                    <a:pos x="403" y="270"/>
                  </a:cxn>
                  <a:cxn ang="0">
                    <a:pos x="390" y="298"/>
                  </a:cxn>
                  <a:cxn ang="0">
                    <a:pos x="373" y="337"/>
                  </a:cxn>
                  <a:cxn ang="0">
                    <a:pos x="350" y="336"/>
                  </a:cxn>
                  <a:cxn ang="0">
                    <a:pos x="341" y="346"/>
                  </a:cxn>
                  <a:cxn ang="0">
                    <a:pos x="320" y="340"/>
                  </a:cxn>
                  <a:cxn ang="0">
                    <a:pos x="277" y="333"/>
                  </a:cxn>
                  <a:cxn ang="0">
                    <a:pos x="255" y="347"/>
                  </a:cxn>
                  <a:cxn ang="0">
                    <a:pos x="224" y="314"/>
                  </a:cxn>
                  <a:cxn ang="0">
                    <a:pos x="196" y="303"/>
                  </a:cxn>
                  <a:cxn ang="0">
                    <a:pos x="163" y="277"/>
                  </a:cxn>
                  <a:cxn ang="0">
                    <a:pos x="110" y="235"/>
                  </a:cxn>
                  <a:cxn ang="0">
                    <a:pos x="97" y="196"/>
                  </a:cxn>
                  <a:cxn ang="0">
                    <a:pos x="52" y="171"/>
                  </a:cxn>
                  <a:cxn ang="0">
                    <a:pos x="32" y="144"/>
                  </a:cxn>
                  <a:cxn ang="0">
                    <a:pos x="21" y="120"/>
                  </a:cxn>
                  <a:cxn ang="0">
                    <a:pos x="11" y="97"/>
                  </a:cxn>
                  <a:cxn ang="0">
                    <a:pos x="14" y="81"/>
                  </a:cxn>
                  <a:cxn ang="0">
                    <a:pos x="35" y="68"/>
                  </a:cxn>
                </a:cxnLst>
                <a:rect l="0" t="0" r="r" b="b"/>
                <a:pathLst>
                  <a:path w="405" h="349">
                    <a:moveTo>
                      <a:pt x="35" y="68"/>
                    </a:moveTo>
                    <a:cubicBezTo>
                      <a:pt x="34" y="68"/>
                      <a:pt x="36" y="64"/>
                      <a:pt x="37" y="62"/>
                    </a:cubicBezTo>
                    <a:cubicBezTo>
                      <a:pt x="38" y="61"/>
                      <a:pt x="40" y="60"/>
                      <a:pt x="40" y="59"/>
                    </a:cubicBezTo>
                    <a:cubicBezTo>
                      <a:pt x="41" y="57"/>
                      <a:pt x="39" y="54"/>
                      <a:pt x="39" y="52"/>
                    </a:cubicBezTo>
                    <a:cubicBezTo>
                      <a:pt x="39" y="51"/>
                      <a:pt x="40" y="48"/>
                      <a:pt x="40" y="47"/>
                    </a:cubicBezTo>
                    <a:cubicBezTo>
                      <a:pt x="41" y="46"/>
                      <a:pt x="44" y="45"/>
                      <a:pt x="45" y="44"/>
                    </a:cubicBezTo>
                    <a:cubicBezTo>
                      <a:pt x="46" y="43"/>
                      <a:pt x="48" y="40"/>
                      <a:pt x="49" y="39"/>
                    </a:cubicBezTo>
                    <a:cubicBezTo>
                      <a:pt x="50" y="38"/>
                      <a:pt x="52" y="35"/>
                      <a:pt x="52" y="34"/>
                    </a:cubicBezTo>
                    <a:cubicBezTo>
                      <a:pt x="52" y="32"/>
                      <a:pt x="51" y="28"/>
                      <a:pt x="50" y="26"/>
                    </a:cubicBezTo>
                    <a:cubicBezTo>
                      <a:pt x="49" y="25"/>
                      <a:pt x="46" y="23"/>
                      <a:pt x="45" y="21"/>
                    </a:cubicBezTo>
                    <a:cubicBezTo>
                      <a:pt x="44" y="19"/>
                      <a:pt x="42" y="16"/>
                      <a:pt x="42" y="14"/>
                    </a:cubicBezTo>
                    <a:cubicBezTo>
                      <a:pt x="42" y="12"/>
                      <a:pt x="44" y="9"/>
                      <a:pt x="45" y="7"/>
                    </a:cubicBezTo>
                    <a:cubicBezTo>
                      <a:pt x="46" y="6"/>
                      <a:pt x="48" y="3"/>
                      <a:pt x="50" y="3"/>
                    </a:cubicBezTo>
                    <a:cubicBezTo>
                      <a:pt x="52" y="2"/>
                      <a:pt x="57" y="2"/>
                      <a:pt x="59" y="1"/>
                    </a:cubicBezTo>
                    <a:cubicBezTo>
                      <a:pt x="59" y="0"/>
                      <a:pt x="60" y="0"/>
                      <a:pt x="61" y="0"/>
                    </a:cubicBezTo>
                    <a:cubicBezTo>
                      <a:pt x="61" y="1"/>
                      <a:pt x="62" y="3"/>
                      <a:pt x="63" y="4"/>
                    </a:cubicBezTo>
                    <a:cubicBezTo>
                      <a:pt x="63" y="5"/>
                      <a:pt x="64" y="8"/>
                      <a:pt x="64" y="9"/>
                    </a:cubicBezTo>
                    <a:cubicBezTo>
                      <a:pt x="63" y="10"/>
                      <a:pt x="62" y="12"/>
                      <a:pt x="61" y="13"/>
                    </a:cubicBezTo>
                    <a:cubicBezTo>
                      <a:pt x="61" y="14"/>
                      <a:pt x="61" y="17"/>
                      <a:pt x="62" y="18"/>
                    </a:cubicBezTo>
                    <a:cubicBezTo>
                      <a:pt x="63" y="19"/>
                      <a:pt x="66" y="20"/>
                      <a:pt x="68" y="20"/>
                    </a:cubicBezTo>
                    <a:cubicBezTo>
                      <a:pt x="68" y="20"/>
                      <a:pt x="70" y="18"/>
                      <a:pt x="71" y="18"/>
                    </a:cubicBezTo>
                    <a:cubicBezTo>
                      <a:pt x="72" y="18"/>
                      <a:pt x="73" y="19"/>
                      <a:pt x="74" y="20"/>
                    </a:cubicBezTo>
                    <a:cubicBezTo>
                      <a:pt x="74" y="21"/>
                      <a:pt x="74" y="23"/>
                      <a:pt x="74" y="24"/>
                    </a:cubicBezTo>
                    <a:cubicBezTo>
                      <a:pt x="74" y="25"/>
                      <a:pt x="73" y="27"/>
                      <a:pt x="73" y="28"/>
                    </a:cubicBezTo>
                    <a:cubicBezTo>
                      <a:pt x="72" y="29"/>
                      <a:pt x="71" y="29"/>
                      <a:pt x="70" y="29"/>
                    </a:cubicBezTo>
                    <a:cubicBezTo>
                      <a:pt x="70" y="30"/>
                      <a:pt x="69" y="34"/>
                      <a:pt x="70" y="35"/>
                    </a:cubicBezTo>
                    <a:cubicBezTo>
                      <a:pt x="70" y="36"/>
                      <a:pt x="74" y="36"/>
                      <a:pt x="75" y="37"/>
                    </a:cubicBezTo>
                    <a:cubicBezTo>
                      <a:pt x="76" y="38"/>
                      <a:pt x="77" y="40"/>
                      <a:pt x="78" y="41"/>
                    </a:cubicBezTo>
                    <a:cubicBezTo>
                      <a:pt x="79" y="42"/>
                      <a:pt x="82" y="44"/>
                      <a:pt x="83" y="45"/>
                    </a:cubicBezTo>
                    <a:cubicBezTo>
                      <a:pt x="84" y="46"/>
                      <a:pt x="85" y="49"/>
                      <a:pt x="85" y="49"/>
                    </a:cubicBezTo>
                    <a:cubicBezTo>
                      <a:pt x="87" y="50"/>
                      <a:pt x="90" y="51"/>
                      <a:pt x="91" y="51"/>
                    </a:cubicBezTo>
                    <a:cubicBezTo>
                      <a:pt x="92" y="51"/>
                      <a:pt x="94" y="48"/>
                      <a:pt x="95" y="47"/>
                    </a:cubicBezTo>
                    <a:cubicBezTo>
                      <a:pt x="96" y="46"/>
                      <a:pt x="99" y="45"/>
                      <a:pt x="100" y="44"/>
                    </a:cubicBezTo>
                    <a:cubicBezTo>
                      <a:pt x="101" y="44"/>
                      <a:pt x="104" y="45"/>
                      <a:pt x="106" y="45"/>
                    </a:cubicBezTo>
                    <a:cubicBezTo>
                      <a:pt x="108" y="46"/>
                      <a:pt x="111" y="49"/>
                      <a:pt x="113" y="50"/>
                    </a:cubicBezTo>
                    <a:cubicBezTo>
                      <a:pt x="114" y="51"/>
                      <a:pt x="116" y="51"/>
                      <a:pt x="116" y="52"/>
                    </a:cubicBezTo>
                    <a:cubicBezTo>
                      <a:pt x="117" y="53"/>
                      <a:pt x="119" y="55"/>
                      <a:pt x="119" y="56"/>
                    </a:cubicBezTo>
                    <a:cubicBezTo>
                      <a:pt x="119" y="58"/>
                      <a:pt x="118" y="60"/>
                      <a:pt x="119" y="62"/>
                    </a:cubicBezTo>
                    <a:cubicBezTo>
                      <a:pt x="119" y="63"/>
                      <a:pt x="120" y="65"/>
                      <a:pt x="121" y="66"/>
                    </a:cubicBezTo>
                    <a:cubicBezTo>
                      <a:pt x="121" y="68"/>
                      <a:pt x="123" y="70"/>
                      <a:pt x="124" y="71"/>
                    </a:cubicBezTo>
                    <a:cubicBezTo>
                      <a:pt x="125" y="72"/>
                      <a:pt x="124" y="75"/>
                      <a:pt x="125" y="76"/>
                    </a:cubicBezTo>
                    <a:cubicBezTo>
                      <a:pt x="126" y="77"/>
                      <a:pt x="129" y="79"/>
                      <a:pt x="130" y="80"/>
                    </a:cubicBezTo>
                    <a:cubicBezTo>
                      <a:pt x="132" y="80"/>
                      <a:pt x="135" y="82"/>
                      <a:pt x="136" y="82"/>
                    </a:cubicBezTo>
                    <a:cubicBezTo>
                      <a:pt x="138" y="82"/>
                      <a:pt x="141" y="80"/>
                      <a:pt x="142" y="80"/>
                    </a:cubicBezTo>
                    <a:cubicBezTo>
                      <a:pt x="144" y="80"/>
                      <a:pt x="147" y="80"/>
                      <a:pt x="148" y="81"/>
                    </a:cubicBezTo>
                    <a:cubicBezTo>
                      <a:pt x="149" y="82"/>
                      <a:pt x="149" y="84"/>
                      <a:pt x="150" y="85"/>
                    </a:cubicBezTo>
                    <a:cubicBezTo>
                      <a:pt x="150" y="86"/>
                      <a:pt x="150" y="89"/>
                      <a:pt x="149" y="90"/>
                    </a:cubicBezTo>
                    <a:cubicBezTo>
                      <a:pt x="149" y="91"/>
                      <a:pt x="147" y="92"/>
                      <a:pt x="147" y="93"/>
                    </a:cubicBezTo>
                    <a:cubicBezTo>
                      <a:pt x="147" y="94"/>
                      <a:pt x="147" y="96"/>
                      <a:pt x="148" y="97"/>
                    </a:cubicBezTo>
                    <a:cubicBezTo>
                      <a:pt x="148" y="98"/>
                      <a:pt x="151" y="100"/>
                      <a:pt x="152" y="100"/>
                    </a:cubicBezTo>
                    <a:cubicBezTo>
                      <a:pt x="153" y="100"/>
                      <a:pt x="154" y="97"/>
                      <a:pt x="155" y="97"/>
                    </a:cubicBezTo>
                    <a:cubicBezTo>
                      <a:pt x="156" y="96"/>
                      <a:pt x="159" y="96"/>
                      <a:pt x="160" y="96"/>
                    </a:cubicBezTo>
                    <a:cubicBezTo>
                      <a:pt x="161" y="97"/>
                      <a:pt x="162" y="100"/>
                      <a:pt x="161" y="101"/>
                    </a:cubicBezTo>
                    <a:cubicBezTo>
                      <a:pt x="161" y="102"/>
                      <a:pt x="160" y="104"/>
                      <a:pt x="160" y="105"/>
                    </a:cubicBezTo>
                    <a:cubicBezTo>
                      <a:pt x="159" y="106"/>
                      <a:pt x="160" y="109"/>
                      <a:pt x="161" y="109"/>
                    </a:cubicBezTo>
                    <a:cubicBezTo>
                      <a:pt x="162" y="110"/>
                      <a:pt x="165" y="110"/>
                      <a:pt x="166" y="110"/>
                    </a:cubicBezTo>
                    <a:cubicBezTo>
                      <a:pt x="167" y="109"/>
                      <a:pt x="168" y="107"/>
                      <a:pt x="169" y="106"/>
                    </a:cubicBezTo>
                    <a:cubicBezTo>
                      <a:pt x="171" y="105"/>
                      <a:pt x="175" y="104"/>
                      <a:pt x="176" y="103"/>
                    </a:cubicBezTo>
                    <a:cubicBezTo>
                      <a:pt x="177" y="102"/>
                      <a:pt x="179" y="100"/>
                      <a:pt x="179" y="99"/>
                    </a:cubicBezTo>
                    <a:cubicBezTo>
                      <a:pt x="179" y="98"/>
                      <a:pt x="178" y="96"/>
                      <a:pt x="178" y="95"/>
                    </a:cubicBezTo>
                    <a:cubicBezTo>
                      <a:pt x="178" y="94"/>
                      <a:pt x="179" y="90"/>
                      <a:pt x="180" y="89"/>
                    </a:cubicBezTo>
                    <a:cubicBezTo>
                      <a:pt x="180" y="88"/>
                      <a:pt x="183" y="88"/>
                      <a:pt x="184" y="88"/>
                    </a:cubicBezTo>
                    <a:cubicBezTo>
                      <a:pt x="185" y="88"/>
                      <a:pt x="187" y="90"/>
                      <a:pt x="188" y="90"/>
                    </a:cubicBezTo>
                    <a:cubicBezTo>
                      <a:pt x="189" y="90"/>
                      <a:pt x="192" y="90"/>
                      <a:pt x="193" y="89"/>
                    </a:cubicBezTo>
                    <a:cubicBezTo>
                      <a:pt x="194" y="88"/>
                      <a:pt x="195" y="86"/>
                      <a:pt x="195" y="85"/>
                    </a:cubicBezTo>
                    <a:cubicBezTo>
                      <a:pt x="195" y="83"/>
                      <a:pt x="194" y="81"/>
                      <a:pt x="193" y="80"/>
                    </a:cubicBezTo>
                    <a:cubicBezTo>
                      <a:pt x="193" y="79"/>
                      <a:pt x="192" y="76"/>
                      <a:pt x="192" y="75"/>
                    </a:cubicBezTo>
                    <a:cubicBezTo>
                      <a:pt x="192" y="74"/>
                      <a:pt x="193" y="72"/>
                      <a:pt x="194" y="72"/>
                    </a:cubicBezTo>
                    <a:cubicBezTo>
                      <a:pt x="195" y="71"/>
                      <a:pt x="198" y="70"/>
                      <a:pt x="199" y="70"/>
                    </a:cubicBezTo>
                    <a:cubicBezTo>
                      <a:pt x="200" y="70"/>
                      <a:pt x="203" y="72"/>
                      <a:pt x="204" y="72"/>
                    </a:cubicBezTo>
                    <a:cubicBezTo>
                      <a:pt x="205" y="71"/>
                      <a:pt x="208" y="70"/>
                      <a:pt x="209" y="69"/>
                    </a:cubicBezTo>
                    <a:cubicBezTo>
                      <a:pt x="210" y="68"/>
                      <a:pt x="210" y="65"/>
                      <a:pt x="211" y="64"/>
                    </a:cubicBezTo>
                    <a:cubicBezTo>
                      <a:pt x="212" y="63"/>
                      <a:pt x="216" y="61"/>
                      <a:pt x="217" y="60"/>
                    </a:cubicBezTo>
                    <a:cubicBezTo>
                      <a:pt x="219" y="58"/>
                      <a:pt x="219" y="54"/>
                      <a:pt x="220" y="52"/>
                    </a:cubicBezTo>
                    <a:cubicBezTo>
                      <a:pt x="220" y="52"/>
                      <a:pt x="222" y="50"/>
                      <a:pt x="223" y="50"/>
                    </a:cubicBezTo>
                    <a:cubicBezTo>
                      <a:pt x="224" y="50"/>
                      <a:pt x="226" y="51"/>
                      <a:pt x="227" y="52"/>
                    </a:cubicBezTo>
                    <a:cubicBezTo>
                      <a:pt x="228" y="53"/>
                      <a:pt x="229" y="56"/>
                      <a:pt x="231" y="56"/>
                    </a:cubicBezTo>
                    <a:cubicBezTo>
                      <a:pt x="232" y="56"/>
                      <a:pt x="234" y="54"/>
                      <a:pt x="235" y="53"/>
                    </a:cubicBezTo>
                    <a:cubicBezTo>
                      <a:pt x="235" y="52"/>
                      <a:pt x="236" y="50"/>
                      <a:pt x="236" y="49"/>
                    </a:cubicBezTo>
                    <a:cubicBezTo>
                      <a:pt x="237" y="47"/>
                      <a:pt x="239" y="45"/>
                      <a:pt x="240" y="44"/>
                    </a:cubicBezTo>
                    <a:cubicBezTo>
                      <a:pt x="242" y="42"/>
                      <a:pt x="247" y="41"/>
                      <a:pt x="250" y="41"/>
                    </a:cubicBezTo>
                    <a:cubicBezTo>
                      <a:pt x="252" y="41"/>
                      <a:pt x="256" y="43"/>
                      <a:pt x="258" y="42"/>
                    </a:cubicBezTo>
                    <a:cubicBezTo>
                      <a:pt x="259" y="42"/>
                      <a:pt x="260" y="39"/>
                      <a:pt x="261" y="38"/>
                    </a:cubicBezTo>
                    <a:cubicBezTo>
                      <a:pt x="261" y="36"/>
                      <a:pt x="262" y="33"/>
                      <a:pt x="263" y="31"/>
                    </a:cubicBezTo>
                    <a:cubicBezTo>
                      <a:pt x="263" y="30"/>
                      <a:pt x="266" y="28"/>
                      <a:pt x="266" y="27"/>
                    </a:cubicBezTo>
                    <a:cubicBezTo>
                      <a:pt x="266" y="26"/>
                      <a:pt x="267" y="24"/>
                      <a:pt x="267" y="22"/>
                    </a:cubicBezTo>
                    <a:cubicBezTo>
                      <a:pt x="268" y="22"/>
                      <a:pt x="269" y="22"/>
                      <a:pt x="269" y="22"/>
                    </a:cubicBezTo>
                    <a:cubicBezTo>
                      <a:pt x="271" y="22"/>
                      <a:pt x="273" y="20"/>
                      <a:pt x="275" y="20"/>
                    </a:cubicBezTo>
                    <a:cubicBezTo>
                      <a:pt x="276" y="21"/>
                      <a:pt x="277" y="22"/>
                      <a:pt x="278" y="22"/>
                    </a:cubicBezTo>
                    <a:cubicBezTo>
                      <a:pt x="279" y="23"/>
                      <a:pt x="282" y="25"/>
                      <a:pt x="283" y="26"/>
                    </a:cubicBezTo>
                    <a:cubicBezTo>
                      <a:pt x="284" y="27"/>
                      <a:pt x="284" y="30"/>
                      <a:pt x="285" y="31"/>
                    </a:cubicBezTo>
                    <a:cubicBezTo>
                      <a:pt x="286" y="32"/>
                      <a:pt x="289" y="33"/>
                      <a:pt x="290" y="33"/>
                    </a:cubicBezTo>
                    <a:cubicBezTo>
                      <a:pt x="291" y="33"/>
                      <a:pt x="292" y="32"/>
                      <a:pt x="293" y="32"/>
                    </a:cubicBezTo>
                    <a:cubicBezTo>
                      <a:pt x="293" y="32"/>
                      <a:pt x="293" y="32"/>
                      <a:pt x="294" y="32"/>
                    </a:cubicBezTo>
                    <a:cubicBezTo>
                      <a:pt x="294" y="33"/>
                      <a:pt x="294" y="35"/>
                      <a:pt x="294" y="36"/>
                    </a:cubicBezTo>
                    <a:cubicBezTo>
                      <a:pt x="294" y="38"/>
                      <a:pt x="296" y="40"/>
                      <a:pt x="297" y="41"/>
                    </a:cubicBezTo>
                    <a:cubicBezTo>
                      <a:pt x="297" y="42"/>
                      <a:pt x="297" y="45"/>
                      <a:pt x="297" y="46"/>
                    </a:cubicBezTo>
                    <a:cubicBezTo>
                      <a:pt x="296" y="47"/>
                      <a:pt x="294" y="48"/>
                      <a:pt x="294" y="49"/>
                    </a:cubicBezTo>
                    <a:cubicBezTo>
                      <a:pt x="293" y="49"/>
                      <a:pt x="293" y="52"/>
                      <a:pt x="292" y="53"/>
                    </a:cubicBezTo>
                    <a:cubicBezTo>
                      <a:pt x="291" y="54"/>
                      <a:pt x="287" y="55"/>
                      <a:pt x="284" y="56"/>
                    </a:cubicBezTo>
                    <a:cubicBezTo>
                      <a:pt x="283" y="56"/>
                      <a:pt x="281" y="55"/>
                      <a:pt x="280" y="55"/>
                    </a:cubicBezTo>
                    <a:cubicBezTo>
                      <a:pt x="277" y="56"/>
                      <a:pt x="273" y="58"/>
                      <a:pt x="270" y="59"/>
                    </a:cubicBezTo>
                    <a:cubicBezTo>
                      <a:pt x="268" y="59"/>
                      <a:pt x="263" y="60"/>
                      <a:pt x="262" y="62"/>
                    </a:cubicBezTo>
                    <a:cubicBezTo>
                      <a:pt x="261" y="62"/>
                      <a:pt x="260" y="65"/>
                      <a:pt x="260" y="66"/>
                    </a:cubicBezTo>
                    <a:cubicBezTo>
                      <a:pt x="261" y="67"/>
                      <a:pt x="262" y="69"/>
                      <a:pt x="263" y="69"/>
                    </a:cubicBezTo>
                    <a:cubicBezTo>
                      <a:pt x="264" y="70"/>
                      <a:pt x="267" y="70"/>
                      <a:pt x="268" y="71"/>
                    </a:cubicBezTo>
                    <a:cubicBezTo>
                      <a:pt x="269" y="71"/>
                      <a:pt x="272" y="73"/>
                      <a:pt x="272" y="75"/>
                    </a:cubicBezTo>
                    <a:cubicBezTo>
                      <a:pt x="271" y="76"/>
                      <a:pt x="269" y="77"/>
                      <a:pt x="268" y="77"/>
                    </a:cubicBezTo>
                    <a:cubicBezTo>
                      <a:pt x="267" y="78"/>
                      <a:pt x="263" y="78"/>
                      <a:pt x="262" y="79"/>
                    </a:cubicBezTo>
                    <a:cubicBezTo>
                      <a:pt x="260" y="80"/>
                      <a:pt x="258" y="83"/>
                      <a:pt x="258" y="84"/>
                    </a:cubicBezTo>
                    <a:cubicBezTo>
                      <a:pt x="258" y="85"/>
                      <a:pt x="258" y="87"/>
                      <a:pt x="259" y="88"/>
                    </a:cubicBezTo>
                    <a:cubicBezTo>
                      <a:pt x="260" y="89"/>
                      <a:pt x="262" y="88"/>
                      <a:pt x="263" y="88"/>
                    </a:cubicBezTo>
                    <a:cubicBezTo>
                      <a:pt x="264" y="89"/>
                      <a:pt x="266" y="90"/>
                      <a:pt x="267" y="91"/>
                    </a:cubicBezTo>
                    <a:cubicBezTo>
                      <a:pt x="268" y="93"/>
                      <a:pt x="268" y="96"/>
                      <a:pt x="268" y="98"/>
                    </a:cubicBezTo>
                    <a:cubicBezTo>
                      <a:pt x="268" y="99"/>
                      <a:pt x="267" y="102"/>
                      <a:pt x="267" y="104"/>
                    </a:cubicBezTo>
                    <a:cubicBezTo>
                      <a:pt x="267" y="106"/>
                      <a:pt x="268" y="109"/>
                      <a:pt x="269" y="110"/>
                    </a:cubicBezTo>
                    <a:cubicBezTo>
                      <a:pt x="270" y="111"/>
                      <a:pt x="272" y="113"/>
                      <a:pt x="273" y="114"/>
                    </a:cubicBezTo>
                    <a:cubicBezTo>
                      <a:pt x="275" y="115"/>
                      <a:pt x="280" y="116"/>
                      <a:pt x="282" y="118"/>
                    </a:cubicBezTo>
                    <a:cubicBezTo>
                      <a:pt x="283" y="119"/>
                      <a:pt x="284" y="123"/>
                      <a:pt x="284" y="125"/>
                    </a:cubicBezTo>
                    <a:cubicBezTo>
                      <a:pt x="285" y="127"/>
                      <a:pt x="284" y="129"/>
                      <a:pt x="284" y="130"/>
                    </a:cubicBezTo>
                    <a:cubicBezTo>
                      <a:pt x="285" y="131"/>
                      <a:pt x="287" y="132"/>
                      <a:pt x="288" y="133"/>
                    </a:cubicBezTo>
                    <a:cubicBezTo>
                      <a:pt x="289" y="134"/>
                      <a:pt x="291" y="136"/>
                      <a:pt x="292" y="137"/>
                    </a:cubicBezTo>
                    <a:cubicBezTo>
                      <a:pt x="293" y="138"/>
                      <a:pt x="294" y="141"/>
                      <a:pt x="294" y="143"/>
                    </a:cubicBezTo>
                    <a:cubicBezTo>
                      <a:pt x="294" y="144"/>
                      <a:pt x="293" y="147"/>
                      <a:pt x="292" y="148"/>
                    </a:cubicBezTo>
                    <a:cubicBezTo>
                      <a:pt x="291" y="149"/>
                      <a:pt x="289" y="149"/>
                      <a:pt x="288" y="149"/>
                    </a:cubicBezTo>
                    <a:cubicBezTo>
                      <a:pt x="286" y="149"/>
                      <a:pt x="284" y="148"/>
                      <a:pt x="283" y="148"/>
                    </a:cubicBezTo>
                    <a:cubicBezTo>
                      <a:pt x="282" y="147"/>
                      <a:pt x="281" y="143"/>
                      <a:pt x="280" y="143"/>
                    </a:cubicBezTo>
                    <a:cubicBezTo>
                      <a:pt x="279" y="142"/>
                      <a:pt x="276" y="140"/>
                      <a:pt x="275" y="140"/>
                    </a:cubicBezTo>
                    <a:cubicBezTo>
                      <a:pt x="274" y="140"/>
                      <a:pt x="272" y="141"/>
                      <a:pt x="271" y="142"/>
                    </a:cubicBezTo>
                    <a:cubicBezTo>
                      <a:pt x="269" y="143"/>
                      <a:pt x="267" y="145"/>
                      <a:pt x="266" y="146"/>
                    </a:cubicBezTo>
                    <a:cubicBezTo>
                      <a:pt x="265" y="147"/>
                      <a:pt x="264" y="149"/>
                      <a:pt x="263" y="150"/>
                    </a:cubicBezTo>
                    <a:cubicBezTo>
                      <a:pt x="261" y="151"/>
                      <a:pt x="257" y="151"/>
                      <a:pt x="255" y="151"/>
                    </a:cubicBezTo>
                    <a:cubicBezTo>
                      <a:pt x="254" y="151"/>
                      <a:pt x="250" y="149"/>
                      <a:pt x="249" y="150"/>
                    </a:cubicBezTo>
                    <a:cubicBezTo>
                      <a:pt x="247" y="150"/>
                      <a:pt x="245" y="152"/>
                      <a:pt x="245" y="153"/>
                    </a:cubicBezTo>
                    <a:cubicBezTo>
                      <a:pt x="244" y="154"/>
                      <a:pt x="244" y="157"/>
                      <a:pt x="245" y="158"/>
                    </a:cubicBezTo>
                    <a:cubicBezTo>
                      <a:pt x="245" y="158"/>
                      <a:pt x="247" y="159"/>
                      <a:pt x="248" y="159"/>
                    </a:cubicBezTo>
                    <a:cubicBezTo>
                      <a:pt x="249" y="161"/>
                      <a:pt x="250" y="164"/>
                      <a:pt x="250" y="166"/>
                    </a:cubicBezTo>
                    <a:cubicBezTo>
                      <a:pt x="251" y="168"/>
                      <a:pt x="250" y="171"/>
                      <a:pt x="251" y="172"/>
                    </a:cubicBezTo>
                    <a:cubicBezTo>
                      <a:pt x="251" y="174"/>
                      <a:pt x="253" y="178"/>
                      <a:pt x="254" y="180"/>
                    </a:cubicBezTo>
                    <a:cubicBezTo>
                      <a:pt x="256" y="181"/>
                      <a:pt x="259" y="181"/>
                      <a:pt x="261" y="181"/>
                    </a:cubicBezTo>
                    <a:cubicBezTo>
                      <a:pt x="262" y="181"/>
                      <a:pt x="265" y="179"/>
                      <a:pt x="266" y="179"/>
                    </a:cubicBezTo>
                    <a:cubicBezTo>
                      <a:pt x="267" y="180"/>
                      <a:pt x="270" y="181"/>
                      <a:pt x="272" y="182"/>
                    </a:cubicBezTo>
                    <a:cubicBezTo>
                      <a:pt x="273" y="183"/>
                      <a:pt x="273" y="187"/>
                      <a:pt x="274" y="188"/>
                    </a:cubicBezTo>
                    <a:cubicBezTo>
                      <a:pt x="275" y="189"/>
                      <a:pt x="278" y="191"/>
                      <a:pt x="279" y="191"/>
                    </a:cubicBezTo>
                    <a:cubicBezTo>
                      <a:pt x="281" y="192"/>
                      <a:pt x="285" y="191"/>
                      <a:pt x="287" y="191"/>
                    </a:cubicBezTo>
                    <a:cubicBezTo>
                      <a:pt x="288" y="191"/>
                      <a:pt x="291" y="191"/>
                      <a:pt x="293" y="192"/>
                    </a:cubicBezTo>
                    <a:cubicBezTo>
                      <a:pt x="295" y="192"/>
                      <a:pt x="298" y="196"/>
                      <a:pt x="299" y="198"/>
                    </a:cubicBezTo>
                    <a:cubicBezTo>
                      <a:pt x="300" y="199"/>
                      <a:pt x="301" y="202"/>
                      <a:pt x="301" y="204"/>
                    </a:cubicBezTo>
                    <a:cubicBezTo>
                      <a:pt x="301" y="205"/>
                      <a:pt x="298" y="207"/>
                      <a:pt x="297" y="208"/>
                    </a:cubicBezTo>
                    <a:cubicBezTo>
                      <a:pt x="297" y="210"/>
                      <a:pt x="299" y="212"/>
                      <a:pt x="300" y="213"/>
                    </a:cubicBezTo>
                    <a:cubicBezTo>
                      <a:pt x="301" y="214"/>
                      <a:pt x="303" y="216"/>
                      <a:pt x="305" y="216"/>
                    </a:cubicBezTo>
                    <a:cubicBezTo>
                      <a:pt x="306" y="216"/>
                      <a:pt x="310" y="216"/>
                      <a:pt x="311" y="215"/>
                    </a:cubicBezTo>
                    <a:cubicBezTo>
                      <a:pt x="313" y="215"/>
                      <a:pt x="315" y="212"/>
                      <a:pt x="316" y="212"/>
                    </a:cubicBezTo>
                    <a:cubicBezTo>
                      <a:pt x="318" y="212"/>
                      <a:pt x="321" y="214"/>
                      <a:pt x="322" y="215"/>
                    </a:cubicBezTo>
                    <a:cubicBezTo>
                      <a:pt x="323" y="216"/>
                      <a:pt x="326" y="218"/>
                      <a:pt x="327" y="220"/>
                    </a:cubicBezTo>
                    <a:cubicBezTo>
                      <a:pt x="328" y="221"/>
                      <a:pt x="328" y="225"/>
                      <a:pt x="329" y="227"/>
                    </a:cubicBezTo>
                    <a:cubicBezTo>
                      <a:pt x="330" y="228"/>
                      <a:pt x="332" y="231"/>
                      <a:pt x="334" y="231"/>
                    </a:cubicBezTo>
                    <a:cubicBezTo>
                      <a:pt x="335" y="231"/>
                      <a:pt x="336" y="227"/>
                      <a:pt x="337" y="226"/>
                    </a:cubicBezTo>
                    <a:cubicBezTo>
                      <a:pt x="337" y="226"/>
                      <a:pt x="339" y="226"/>
                      <a:pt x="340" y="225"/>
                    </a:cubicBezTo>
                    <a:cubicBezTo>
                      <a:pt x="341" y="224"/>
                      <a:pt x="340" y="222"/>
                      <a:pt x="340" y="221"/>
                    </a:cubicBezTo>
                    <a:cubicBezTo>
                      <a:pt x="341" y="219"/>
                      <a:pt x="343" y="217"/>
                      <a:pt x="345" y="216"/>
                    </a:cubicBezTo>
                    <a:cubicBezTo>
                      <a:pt x="347" y="216"/>
                      <a:pt x="350" y="217"/>
                      <a:pt x="351" y="218"/>
                    </a:cubicBezTo>
                    <a:cubicBezTo>
                      <a:pt x="353" y="219"/>
                      <a:pt x="356" y="222"/>
                      <a:pt x="358" y="223"/>
                    </a:cubicBezTo>
                    <a:cubicBezTo>
                      <a:pt x="359" y="225"/>
                      <a:pt x="360" y="231"/>
                      <a:pt x="362" y="233"/>
                    </a:cubicBezTo>
                    <a:cubicBezTo>
                      <a:pt x="364" y="235"/>
                      <a:pt x="367" y="236"/>
                      <a:pt x="369" y="237"/>
                    </a:cubicBezTo>
                    <a:cubicBezTo>
                      <a:pt x="371" y="237"/>
                      <a:pt x="375" y="236"/>
                      <a:pt x="377" y="235"/>
                    </a:cubicBezTo>
                    <a:cubicBezTo>
                      <a:pt x="378" y="234"/>
                      <a:pt x="379" y="231"/>
                      <a:pt x="380" y="230"/>
                    </a:cubicBezTo>
                    <a:cubicBezTo>
                      <a:pt x="381" y="229"/>
                      <a:pt x="382" y="227"/>
                      <a:pt x="384" y="227"/>
                    </a:cubicBezTo>
                    <a:cubicBezTo>
                      <a:pt x="384" y="227"/>
                      <a:pt x="386" y="228"/>
                      <a:pt x="387" y="229"/>
                    </a:cubicBezTo>
                    <a:cubicBezTo>
                      <a:pt x="389" y="230"/>
                      <a:pt x="390" y="233"/>
                      <a:pt x="391" y="234"/>
                    </a:cubicBezTo>
                    <a:cubicBezTo>
                      <a:pt x="392" y="236"/>
                      <a:pt x="393" y="239"/>
                      <a:pt x="394" y="240"/>
                    </a:cubicBezTo>
                    <a:cubicBezTo>
                      <a:pt x="396" y="242"/>
                      <a:pt x="401" y="245"/>
                      <a:pt x="402" y="247"/>
                    </a:cubicBezTo>
                    <a:cubicBezTo>
                      <a:pt x="402" y="247"/>
                      <a:pt x="402" y="247"/>
                      <a:pt x="402" y="247"/>
                    </a:cubicBezTo>
                    <a:cubicBezTo>
                      <a:pt x="404" y="250"/>
                      <a:pt x="405" y="256"/>
                      <a:pt x="405" y="259"/>
                    </a:cubicBezTo>
                    <a:cubicBezTo>
                      <a:pt x="405" y="262"/>
                      <a:pt x="404" y="268"/>
                      <a:pt x="403" y="270"/>
                    </a:cubicBezTo>
                    <a:cubicBezTo>
                      <a:pt x="402" y="272"/>
                      <a:pt x="399" y="273"/>
                      <a:pt x="398" y="275"/>
                    </a:cubicBezTo>
                    <a:cubicBezTo>
                      <a:pt x="397" y="277"/>
                      <a:pt x="395" y="281"/>
                      <a:pt x="395" y="283"/>
                    </a:cubicBezTo>
                    <a:cubicBezTo>
                      <a:pt x="395" y="284"/>
                      <a:pt x="395" y="287"/>
                      <a:pt x="395" y="289"/>
                    </a:cubicBezTo>
                    <a:cubicBezTo>
                      <a:pt x="395" y="290"/>
                      <a:pt x="395" y="290"/>
                      <a:pt x="395" y="290"/>
                    </a:cubicBezTo>
                    <a:cubicBezTo>
                      <a:pt x="394" y="293"/>
                      <a:pt x="391" y="296"/>
                      <a:pt x="390" y="298"/>
                    </a:cubicBezTo>
                    <a:cubicBezTo>
                      <a:pt x="389" y="300"/>
                      <a:pt x="387" y="304"/>
                      <a:pt x="386" y="306"/>
                    </a:cubicBezTo>
                    <a:cubicBezTo>
                      <a:pt x="386" y="308"/>
                      <a:pt x="385" y="313"/>
                      <a:pt x="385" y="316"/>
                    </a:cubicBezTo>
                    <a:cubicBezTo>
                      <a:pt x="384" y="318"/>
                      <a:pt x="385" y="323"/>
                      <a:pt x="384" y="325"/>
                    </a:cubicBezTo>
                    <a:cubicBezTo>
                      <a:pt x="384" y="328"/>
                      <a:pt x="381" y="332"/>
                      <a:pt x="379" y="334"/>
                    </a:cubicBezTo>
                    <a:cubicBezTo>
                      <a:pt x="378" y="335"/>
                      <a:pt x="375" y="336"/>
                      <a:pt x="373" y="337"/>
                    </a:cubicBezTo>
                    <a:cubicBezTo>
                      <a:pt x="372" y="338"/>
                      <a:pt x="368" y="339"/>
                      <a:pt x="367" y="341"/>
                    </a:cubicBezTo>
                    <a:cubicBezTo>
                      <a:pt x="366" y="339"/>
                      <a:pt x="364" y="338"/>
                      <a:pt x="362" y="337"/>
                    </a:cubicBezTo>
                    <a:cubicBezTo>
                      <a:pt x="362" y="336"/>
                      <a:pt x="360" y="335"/>
                      <a:pt x="359" y="335"/>
                    </a:cubicBezTo>
                    <a:cubicBezTo>
                      <a:pt x="357" y="335"/>
                      <a:pt x="355" y="337"/>
                      <a:pt x="353" y="337"/>
                    </a:cubicBezTo>
                    <a:cubicBezTo>
                      <a:pt x="352" y="337"/>
                      <a:pt x="351" y="336"/>
                      <a:pt x="350" y="336"/>
                    </a:cubicBezTo>
                    <a:cubicBezTo>
                      <a:pt x="349" y="336"/>
                      <a:pt x="347" y="335"/>
                      <a:pt x="345" y="335"/>
                    </a:cubicBezTo>
                    <a:cubicBezTo>
                      <a:pt x="344" y="335"/>
                      <a:pt x="343" y="337"/>
                      <a:pt x="342" y="337"/>
                    </a:cubicBezTo>
                    <a:cubicBezTo>
                      <a:pt x="341" y="338"/>
                      <a:pt x="338" y="340"/>
                      <a:pt x="338" y="341"/>
                    </a:cubicBezTo>
                    <a:cubicBezTo>
                      <a:pt x="339" y="342"/>
                      <a:pt x="342" y="342"/>
                      <a:pt x="342" y="343"/>
                    </a:cubicBezTo>
                    <a:cubicBezTo>
                      <a:pt x="342" y="343"/>
                      <a:pt x="341" y="345"/>
                      <a:pt x="341" y="346"/>
                    </a:cubicBezTo>
                    <a:cubicBezTo>
                      <a:pt x="340" y="347"/>
                      <a:pt x="336" y="348"/>
                      <a:pt x="335" y="348"/>
                    </a:cubicBezTo>
                    <a:cubicBezTo>
                      <a:pt x="334" y="348"/>
                      <a:pt x="332" y="346"/>
                      <a:pt x="331" y="346"/>
                    </a:cubicBezTo>
                    <a:cubicBezTo>
                      <a:pt x="330" y="345"/>
                      <a:pt x="329" y="343"/>
                      <a:pt x="328" y="343"/>
                    </a:cubicBezTo>
                    <a:cubicBezTo>
                      <a:pt x="327" y="342"/>
                      <a:pt x="324" y="343"/>
                      <a:pt x="323" y="342"/>
                    </a:cubicBezTo>
                    <a:cubicBezTo>
                      <a:pt x="322" y="342"/>
                      <a:pt x="321" y="341"/>
                      <a:pt x="320" y="340"/>
                    </a:cubicBezTo>
                    <a:cubicBezTo>
                      <a:pt x="319" y="339"/>
                      <a:pt x="316" y="336"/>
                      <a:pt x="314" y="335"/>
                    </a:cubicBezTo>
                    <a:cubicBezTo>
                      <a:pt x="312" y="334"/>
                      <a:pt x="307" y="335"/>
                      <a:pt x="305" y="334"/>
                    </a:cubicBezTo>
                    <a:cubicBezTo>
                      <a:pt x="303" y="333"/>
                      <a:pt x="300" y="332"/>
                      <a:pt x="298" y="331"/>
                    </a:cubicBezTo>
                    <a:cubicBezTo>
                      <a:pt x="296" y="331"/>
                      <a:pt x="291" y="331"/>
                      <a:pt x="289" y="331"/>
                    </a:cubicBezTo>
                    <a:cubicBezTo>
                      <a:pt x="286" y="331"/>
                      <a:pt x="280" y="332"/>
                      <a:pt x="277" y="333"/>
                    </a:cubicBezTo>
                    <a:cubicBezTo>
                      <a:pt x="274" y="334"/>
                      <a:pt x="269" y="337"/>
                      <a:pt x="267" y="339"/>
                    </a:cubicBezTo>
                    <a:cubicBezTo>
                      <a:pt x="266" y="339"/>
                      <a:pt x="263" y="340"/>
                      <a:pt x="263" y="341"/>
                    </a:cubicBezTo>
                    <a:cubicBezTo>
                      <a:pt x="262" y="342"/>
                      <a:pt x="263" y="343"/>
                      <a:pt x="263" y="344"/>
                    </a:cubicBezTo>
                    <a:cubicBezTo>
                      <a:pt x="262" y="345"/>
                      <a:pt x="261" y="348"/>
                      <a:pt x="260" y="348"/>
                    </a:cubicBezTo>
                    <a:cubicBezTo>
                      <a:pt x="259" y="349"/>
                      <a:pt x="256" y="348"/>
                      <a:pt x="255" y="347"/>
                    </a:cubicBezTo>
                    <a:cubicBezTo>
                      <a:pt x="253" y="347"/>
                      <a:pt x="250" y="345"/>
                      <a:pt x="249" y="344"/>
                    </a:cubicBezTo>
                    <a:cubicBezTo>
                      <a:pt x="248" y="342"/>
                      <a:pt x="248" y="339"/>
                      <a:pt x="247" y="338"/>
                    </a:cubicBezTo>
                    <a:cubicBezTo>
                      <a:pt x="246" y="336"/>
                      <a:pt x="245" y="331"/>
                      <a:pt x="244" y="329"/>
                    </a:cubicBezTo>
                    <a:cubicBezTo>
                      <a:pt x="242" y="327"/>
                      <a:pt x="237" y="323"/>
                      <a:pt x="234" y="321"/>
                    </a:cubicBezTo>
                    <a:cubicBezTo>
                      <a:pt x="232" y="319"/>
                      <a:pt x="227" y="315"/>
                      <a:pt x="224" y="314"/>
                    </a:cubicBezTo>
                    <a:cubicBezTo>
                      <a:pt x="222" y="313"/>
                      <a:pt x="217" y="312"/>
                      <a:pt x="215" y="311"/>
                    </a:cubicBezTo>
                    <a:cubicBezTo>
                      <a:pt x="213" y="310"/>
                      <a:pt x="209" y="309"/>
                      <a:pt x="208" y="309"/>
                    </a:cubicBezTo>
                    <a:cubicBezTo>
                      <a:pt x="206" y="309"/>
                      <a:pt x="204" y="310"/>
                      <a:pt x="203" y="310"/>
                    </a:cubicBezTo>
                    <a:cubicBezTo>
                      <a:pt x="202" y="310"/>
                      <a:pt x="201" y="309"/>
                      <a:pt x="200" y="309"/>
                    </a:cubicBezTo>
                    <a:cubicBezTo>
                      <a:pt x="199" y="307"/>
                      <a:pt x="198" y="304"/>
                      <a:pt x="196" y="303"/>
                    </a:cubicBezTo>
                    <a:cubicBezTo>
                      <a:pt x="194" y="302"/>
                      <a:pt x="190" y="301"/>
                      <a:pt x="188" y="302"/>
                    </a:cubicBezTo>
                    <a:cubicBezTo>
                      <a:pt x="187" y="302"/>
                      <a:pt x="184" y="303"/>
                      <a:pt x="183" y="303"/>
                    </a:cubicBezTo>
                    <a:cubicBezTo>
                      <a:pt x="182" y="303"/>
                      <a:pt x="180" y="303"/>
                      <a:pt x="179" y="303"/>
                    </a:cubicBezTo>
                    <a:cubicBezTo>
                      <a:pt x="177" y="302"/>
                      <a:pt x="174" y="296"/>
                      <a:pt x="173" y="294"/>
                    </a:cubicBezTo>
                    <a:cubicBezTo>
                      <a:pt x="171" y="290"/>
                      <a:pt x="166" y="281"/>
                      <a:pt x="163" y="277"/>
                    </a:cubicBezTo>
                    <a:cubicBezTo>
                      <a:pt x="161" y="273"/>
                      <a:pt x="155" y="266"/>
                      <a:pt x="152" y="263"/>
                    </a:cubicBezTo>
                    <a:cubicBezTo>
                      <a:pt x="149" y="260"/>
                      <a:pt x="143" y="254"/>
                      <a:pt x="139" y="251"/>
                    </a:cubicBezTo>
                    <a:cubicBezTo>
                      <a:pt x="137" y="249"/>
                      <a:pt x="132" y="244"/>
                      <a:pt x="128" y="242"/>
                    </a:cubicBezTo>
                    <a:cubicBezTo>
                      <a:pt x="126" y="241"/>
                      <a:pt x="119" y="240"/>
                      <a:pt x="116" y="238"/>
                    </a:cubicBezTo>
                    <a:cubicBezTo>
                      <a:pt x="114" y="238"/>
                      <a:pt x="111" y="237"/>
                      <a:pt x="110" y="235"/>
                    </a:cubicBezTo>
                    <a:cubicBezTo>
                      <a:pt x="109" y="234"/>
                      <a:pt x="110" y="232"/>
                      <a:pt x="110" y="231"/>
                    </a:cubicBezTo>
                    <a:cubicBezTo>
                      <a:pt x="110" y="229"/>
                      <a:pt x="108" y="227"/>
                      <a:pt x="108" y="225"/>
                    </a:cubicBezTo>
                    <a:cubicBezTo>
                      <a:pt x="107" y="223"/>
                      <a:pt x="108" y="219"/>
                      <a:pt x="108" y="217"/>
                    </a:cubicBezTo>
                    <a:cubicBezTo>
                      <a:pt x="107" y="214"/>
                      <a:pt x="104" y="209"/>
                      <a:pt x="103" y="206"/>
                    </a:cubicBezTo>
                    <a:cubicBezTo>
                      <a:pt x="102" y="204"/>
                      <a:pt x="100" y="198"/>
                      <a:pt x="97" y="196"/>
                    </a:cubicBezTo>
                    <a:cubicBezTo>
                      <a:pt x="95" y="193"/>
                      <a:pt x="88" y="191"/>
                      <a:pt x="85" y="189"/>
                    </a:cubicBezTo>
                    <a:cubicBezTo>
                      <a:pt x="82" y="187"/>
                      <a:pt x="78" y="181"/>
                      <a:pt x="75" y="178"/>
                    </a:cubicBezTo>
                    <a:cubicBezTo>
                      <a:pt x="73" y="177"/>
                      <a:pt x="68" y="173"/>
                      <a:pt x="66" y="171"/>
                    </a:cubicBezTo>
                    <a:cubicBezTo>
                      <a:pt x="64" y="171"/>
                      <a:pt x="61" y="169"/>
                      <a:pt x="60" y="169"/>
                    </a:cubicBezTo>
                    <a:cubicBezTo>
                      <a:pt x="58" y="169"/>
                      <a:pt x="54" y="171"/>
                      <a:pt x="52" y="171"/>
                    </a:cubicBezTo>
                    <a:cubicBezTo>
                      <a:pt x="51" y="171"/>
                      <a:pt x="49" y="171"/>
                      <a:pt x="48" y="171"/>
                    </a:cubicBezTo>
                    <a:cubicBezTo>
                      <a:pt x="47" y="170"/>
                      <a:pt x="46" y="167"/>
                      <a:pt x="45" y="166"/>
                    </a:cubicBezTo>
                    <a:cubicBezTo>
                      <a:pt x="44" y="164"/>
                      <a:pt x="43" y="161"/>
                      <a:pt x="42" y="159"/>
                    </a:cubicBezTo>
                    <a:cubicBezTo>
                      <a:pt x="40" y="157"/>
                      <a:pt x="37" y="153"/>
                      <a:pt x="35" y="151"/>
                    </a:cubicBezTo>
                    <a:cubicBezTo>
                      <a:pt x="34" y="149"/>
                      <a:pt x="32" y="146"/>
                      <a:pt x="32" y="144"/>
                    </a:cubicBezTo>
                    <a:cubicBezTo>
                      <a:pt x="31" y="144"/>
                      <a:pt x="32" y="142"/>
                      <a:pt x="32" y="141"/>
                    </a:cubicBezTo>
                    <a:cubicBezTo>
                      <a:pt x="31" y="140"/>
                      <a:pt x="28" y="139"/>
                      <a:pt x="28" y="138"/>
                    </a:cubicBezTo>
                    <a:cubicBezTo>
                      <a:pt x="27" y="137"/>
                      <a:pt x="28" y="135"/>
                      <a:pt x="27" y="134"/>
                    </a:cubicBezTo>
                    <a:cubicBezTo>
                      <a:pt x="27" y="132"/>
                      <a:pt x="24" y="129"/>
                      <a:pt x="23" y="127"/>
                    </a:cubicBezTo>
                    <a:cubicBezTo>
                      <a:pt x="23" y="125"/>
                      <a:pt x="22" y="122"/>
                      <a:pt x="21" y="120"/>
                    </a:cubicBezTo>
                    <a:cubicBezTo>
                      <a:pt x="20" y="118"/>
                      <a:pt x="17" y="115"/>
                      <a:pt x="15" y="113"/>
                    </a:cubicBezTo>
                    <a:cubicBezTo>
                      <a:pt x="12" y="111"/>
                      <a:pt x="5" y="106"/>
                      <a:pt x="2" y="104"/>
                    </a:cubicBezTo>
                    <a:cubicBezTo>
                      <a:pt x="2" y="104"/>
                      <a:pt x="1" y="104"/>
                      <a:pt x="0" y="103"/>
                    </a:cubicBezTo>
                    <a:cubicBezTo>
                      <a:pt x="2" y="102"/>
                      <a:pt x="3" y="100"/>
                      <a:pt x="4" y="99"/>
                    </a:cubicBezTo>
                    <a:cubicBezTo>
                      <a:pt x="5" y="98"/>
                      <a:pt x="9" y="98"/>
                      <a:pt x="11" y="97"/>
                    </a:cubicBezTo>
                    <a:cubicBezTo>
                      <a:pt x="13" y="97"/>
                      <a:pt x="16" y="97"/>
                      <a:pt x="17" y="96"/>
                    </a:cubicBezTo>
                    <a:cubicBezTo>
                      <a:pt x="19" y="95"/>
                      <a:pt x="22" y="94"/>
                      <a:pt x="23" y="92"/>
                    </a:cubicBezTo>
                    <a:cubicBezTo>
                      <a:pt x="24" y="91"/>
                      <a:pt x="26" y="88"/>
                      <a:pt x="25" y="86"/>
                    </a:cubicBezTo>
                    <a:cubicBezTo>
                      <a:pt x="25" y="84"/>
                      <a:pt x="22" y="82"/>
                      <a:pt x="21" y="81"/>
                    </a:cubicBezTo>
                    <a:cubicBezTo>
                      <a:pt x="19" y="80"/>
                      <a:pt x="16" y="82"/>
                      <a:pt x="14" y="81"/>
                    </a:cubicBezTo>
                    <a:cubicBezTo>
                      <a:pt x="13" y="80"/>
                      <a:pt x="12" y="77"/>
                      <a:pt x="12" y="76"/>
                    </a:cubicBezTo>
                    <a:cubicBezTo>
                      <a:pt x="12" y="74"/>
                      <a:pt x="15" y="72"/>
                      <a:pt x="17" y="71"/>
                    </a:cubicBezTo>
                    <a:cubicBezTo>
                      <a:pt x="18" y="71"/>
                      <a:pt x="22" y="71"/>
                      <a:pt x="24" y="70"/>
                    </a:cubicBezTo>
                    <a:cubicBezTo>
                      <a:pt x="27" y="70"/>
                      <a:pt x="34" y="68"/>
                      <a:pt x="35" y="68"/>
                    </a:cubicBezTo>
                    <a:close/>
                    <a:moveTo>
                      <a:pt x="35" y="68"/>
                    </a:moveTo>
                    <a:cubicBezTo>
                      <a:pt x="35" y="68"/>
                      <a:pt x="35" y="68"/>
                      <a:pt x="35" y="68"/>
                    </a:cubicBezTo>
                    <a:cubicBezTo>
                      <a:pt x="35" y="68"/>
                      <a:pt x="35" y="68"/>
                      <a:pt x="35" y="68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7" name="Freeform 37">
                <a:extLst>
                  <a:ext uri="{FF2B5EF4-FFF2-40B4-BE49-F238E27FC236}">
                    <a16:creationId xmlns:a16="http://schemas.microsoft.com/office/drawing/2014/main" id="{5718BFE5-CD7E-9E64-5E5A-BA98FD4C4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7188" y="3159125"/>
                <a:ext cx="495300" cy="919163"/>
              </a:xfrm>
              <a:custGeom>
                <a:avLst/>
                <a:gdLst/>
                <a:ahLst/>
                <a:cxnLst>
                  <a:cxn ang="0">
                    <a:pos x="101" y="509"/>
                  </a:cxn>
                  <a:cxn ang="0">
                    <a:pos x="81" y="510"/>
                  </a:cxn>
                  <a:cxn ang="0">
                    <a:pos x="73" y="512"/>
                  </a:cxn>
                  <a:cxn ang="0">
                    <a:pos x="71" y="495"/>
                  </a:cxn>
                  <a:cxn ang="0">
                    <a:pos x="59" y="472"/>
                  </a:cxn>
                  <a:cxn ang="0">
                    <a:pos x="44" y="456"/>
                  </a:cxn>
                  <a:cxn ang="0">
                    <a:pos x="45" y="422"/>
                  </a:cxn>
                  <a:cxn ang="0">
                    <a:pos x="40" y="393"/>
                  </a:cxn>
                  <a:cxn ang="0">
                    <a:pos x="49" y="363"/>
                  </a:cxn>
                  <a:cxn ang="0">
                    <a:pos x="47" y="327"/>
                  </a:cxn>
                  <a:cxn ang="0">
                    <a:pos x="66" y="338"/>
                  </a:cxn>
                  <a:cxn ang="0">
                    <a:pos x="64" y="321"/>
                  </a:cxn>
                  <a:cxn ang="0">
                    <a:pos x="65" y="301"/>
                  </a:cxn>
                  <a:cxn ang="0">
                    <a:pos x="69" y="289"/>
                  </a:cxn>
                  <a:cxn ang="0">
                    <a:pos x="49" y="292"/>
                  </a:cxn>
                  <a:cxn ang="0">
                    <a:pos x="40" y="278"/>
                  </a:cxn>
                  <a:cxn ang="0">
                    <a:pos x="48" y="259"/>
                  </a:cxn>
                  <a:cxn ang="0">
                    <a:pos x="53" y="229"/>
                  </a:cxn>
                  <a:cxn ang="0">
                    <a:pos x="48" y="201"/>
                  </a:cxn>
                  <a:cxn ang="0">
                    <a:pos x="39" y="164"/>
                  </a:cxn>
                  <a:cxn ang="0">
                    <a:pos x="21" y="143"/>
                  </a:cxn>
                  <a:cxn ang="0">
                    <a:pos x="12" y="135"/>
                  </a:cxn>
                  <a:cxn ang="0">
                    <a:pos x="1" y="135"/>
                  </a:cxn>
                  <a:cxn ang="0">
                    <a:pos x="2" y="114"/>
                  </a:cxn>
                  <a:cxn ang="0">
                    <a:pos x="14" y="81"/>
                  </a:cxn>
                  <a:cxn ang="0">
                    <a:pos x="15" y="61"/>
                  </a:cxn>
                  <a:cxn ang="0">
                    <a:pos x="34" y="84"/>
                  </a:cxn>
                  <a:cxn ang="0">
                    <a:pos x="79" y="87"/>
                  </a:cxn>
                  <a:cxn ang="0">
                    <a:pos x="121" y="60"/>
                  </a:cxn>
                  <a:cxn ang="0">
                    <a:pos x="156" y="28"/>
                  </a:cxn>
                  <a:cxn ang="0">
                    <a:pos x="168" y="3"/>
                  </a:cxn>
                  <a:cxn ang="0">
                    <a:pos x="188" y="8"/>
                  </a:cxn>
                  <a:cxn ang="0">
                    <a:pos x="194" y="16"/>
                  </a:cxn>
                  <a:cxn ang="0">
                    <a:pos x="209" y="19"/>
                  </a:cxn>
                  <a:cxn ang="0">
                    <a:pos x="221" y="27"/>
                  </a:cxn>
                  <a:cxn ang="0">
                    <a:pos x="231" y="38"/>
                  </a:cxn>
                  <a:cxn ang="0">
                    <a:pos x="236" y="52"/>
                  </a:cxn>
                  <a:cxn ang="0">
                    <a:pos x="249" y="58"/>
                  </a:cxn>
                  <a:cxn ang="0">
                    <a:pos x="228" y="71"/>
                  </a:cxn>
                  <a:cxn ang="0">
                    <a:pos x="247" y="78"/>
                  </a:cxn>
                  <a:cxn ang="0">
                    <a:pos x="259" y="91"/>
                  </a:cxn>
                  <a:cxn ang="0">
                    <a:pos x="253" y="101"/>
                  </a:cxn>
                  <a:cxn ang="0">
                    <a:pos x="267" y="131"/>
                  </a:cxn>
                  <a:cxn ang="0">
                    <a:pos x="280" y="161"/>
                  </a:cxn>
                  <a:cxn ang="0">
                    <a:pos x="255" y="198"/>
                  </a:cxn>
                  <a:cxn ang="0">
                    <a:pos x="262" y="260"/>
                  </a:cxn>
                  <a:cxn ang="0">
                    <a:pos x="255" y="293"/>
                  </a:cxn>
                  <a:cxn ang="0">
                    <a:pos x="254" y="334"/>
                  </a:cxn>
                  <a:cxn ang="0">
                    <a:pos x="247" y="385"/>
                  </a:cxn>
                  <a:cxn ang="0">
                    <a:pos x="243" y="422"/>
                  </a:cxn>
                  <a:cxn ang="0">
                    <a:pos x="237" y="449"/>
                  </a:cxn>
                  <a:cxn ang="0">
                    <a:pos x="225" y="464"/>
                  </a:cxn>
                  <a:cxn ang="0">
                    <a:pos x="202" y="454"/>
                  </a:cxn>
                  <a:cxn ang="0">
                    <a:pos x="170" y="442"/>
                  </a:cxn>
                  <a:cxn ang="0">
                    <a:pos x="148" y="451"/>
                  </a:cxn>
                  <a:cxn ang="0">
                    <a:pos x="142" y="484"/>
                  </a:cxn>
                  <a:cxn ang="0">
                    <a:pos x="126" y="505"/>
                  </a:cxn>
                </a:cxnLst>
                <a:rect l="0" t="0" r="r" b="b"/>
                <a:pathLst>
                  <a:path w="280" h="519">
                    <a:moveTo>
                      <a:pt x="116" y="513"/>
                    </a:moveTo>
                    <a:cubicBezTo>
                      <a:pt x="116" y="514"/>
                      <a:pt x="114" y="514"/>
                      <a:pt x="113" y="514"/>
                    </a:cubicBezTo>
                    <a:cubicBezTo>
                      <a:pt x="112" y="514"/>
                      <a:pt x="110" y="513"/>
                      <a:pt x="109" y="513"/>
                    </a:cubicBezTo>
                    <a:cubicBezTo>
                      <a:pt x="109" y="512"/>
                      <a:pt x="109" y="511"/>
                      <a:pt x="108" y="510"/>
                    </a:cubicBezTo>
                    <a:cubicBezTo>
                      <a:pt x="108" y="510"/>
                      <a:pt x="106" y="510"/>
                      <a:pt x="106" y="510"/>
                    </a:cubicBezTo>
                    <a:cubicBezTo>
                      <a:pt x="105" y="510"/>
                      <a:pt x="105" y="512"/>
                      <a:pt x="104" y="512"/>
                    </a:cubicBezTo>
                    <a:cubicBezTo>
                      <a:pt x="103" y="512"/>
                      <a:pt x="102" y="510"/>
                      <a:pt x="101" y="509"/>
                    </a:cubicBezTo>
                    <a:cubicBezTo>
                      <a:pt x="101" y="508"/>
                      <a:pt x="101" y="506"/>
                      <a:pt x="100" y="505"/>
                    </a:cubicBezTo>
                    <a:cubicBezTo>
                      <a:pt x="100" y="504"/>
                      <a:pt x="97" y="504"/>
                      <a:pt x="96" y="504"/>
                    </a:cubicBezTo>
                    <a:cubicBezTo>
                      <a:pt x="95" y="503"/>
                      <a:pt x="94" y="501"/>
                      <a:pt x="93" y="501"/>
                    </a:cubicBezTo>
                    <a:cubicBezTo>
                      <a:pt x="92" y="501"/>
                      <a:pt x="91" y="504"/>
                      <a:pt x="90" y="504"/>
                    </a:cubicBezTo>
                    <a:cubicBezTo>
                      <a:pt x="90" y="505"/>
                      <a:pt x="88" y="504"/>
                      <a:pt x="87" y="505"/>
                    </a:cubicBezTo>
                    <a:cubicBezTo>
                      <a:pt x="86" y="505"/>
                      <a:pt x="84" y="506"/>
                      <a:pt x="83" y="507"/>
                    </a:cubicBezTo>
                    <a:cubicBezTo>
                      <a:pt x="82" y="507"/>
                      <a:pt x="82" y="509"/>
                      <a:pt x="81" y="510"/>
                    </a:cubicBezTo>
                    <a:cubicBezTo>
                      <a:pt x="81" y="510"/>
                      <a:pt x="80" y="511"/>
                      <a:pt x="80" y="512"/>
                    </a:cubicBezTo>
                    <a:cubicBezTo>
                      <a:pt x="80" y="513"/>
                      <a:pt x="82" y="514"/>
                      <a:pt x="82" y="515"/>
                    </a:cubicBezTo>
                    <a:cubicBezTo>
                      <a:pt x="82" y="516"/>
                      <a:pt x="81" y="518"/>
                      <a:pt x="81" y="518"/>
                    </a:cubicBezTo>
                    <a:cubicBezTo>
                      <a:pt x="80" y="519"/>
                      <a:pt x="78" y="518"/>
                      <a:pt x="78" y="518"/>
                    </a:cubicBezTo>
                    <a:cubicBezTo>
                      <a:pt x="77" y="517"/>
                      <a:pt x="76" y="515"/>
                      <a:pt x="76" y="515"/>
                    </a:cubicBezTo>
                    <a:cubicBezTo>
                      <a:pt x="76" y="514"/>
                      <a:pt x="78" y="512"/>
                      <a:pt x="77" y="511"/>
                    </a:cubicBezTo>
                    <a:cubicBezTo>
                      <a:pt x="76" y="510"/>
                      <a:pt x="74" y="512"/>
                      <a:pt x="73" y="512"/>
                    </a:cubicBezTo>
                    <a:cubicBezTo>
                      <a:pt x="73" y="511"/>
                      <a:pt x="72" y="510"/>
                      <a:pt x="72" y="509"/>
                    </a:cubicBezTo>
                    <a:cubicBezTo>
                      <a:pt x="72" y="508"/>
                      <a:pt x="71" y="505"/>
                      <a:pt x="72" y="503"/>
                    </a:cubicBezTo>
                    <a:cubicBezTo>
                      <a:pt x="72" y="502"/>
                      <a:pt x="73" y="499"/>
                      <a:pt x="74" y="497"/>
                    </a:cubicBezTo>
                    <a:cubicBezTo>
                      <a:pt x="74" y="497"/>
                      <a:pt x="76" y="496"/>
                      <a:pt x="76" y="496"/>
                    </a:cubicBezTo>
                    <a:cubicBezTo>
                      <a:pt x="76" y="495"/>
                      <a:pt x="75" y="493"/>
                      <a:pt x="74" y="492"/>
                    </a:cubicBezTo>
                    <a:cubicBezTo>
                      <a:pt x="74" y="492"/>
                      <a:pt x="72" y="491"/>
                      <a:pt x="71" y="491"/>
                    </a:cubicBezTo>
                    <a:cubicBezTo>
                      <a:pt x="70" y="492"/>
                      <a:pt x="71" y="494"/>
                      <a:pt x="71" y="495"/>
                    </a:cubicBezTo>
                    <a:cubicBezTo>
                      <a:pt x="71" y="496"/>
                      <a:pt x="70" y="498"/>
                      <a:pt x="70" y="498"/>
                    </a:cubicBezTo>
                    <a:cubicBezTo>
                      <a:pt x="69" y="498"/>
                      <a:pt x="68" y="496"/>
                      <a:pt x="67" y="495"/>
                    </a:cubicBezTo>
                    <a:cubicBezTo>
                      <a:pt x="67" y="495"/>
                      <a:pt x="65" y="494"/>
                      <a:pt x="65" y="493"/>
                    </a:cubicBezTo>
                    <a:cubicBezTo>
                      <a:pt x="64" y="491"/>
                      <a:pt x="64" y="486"/>
                      <a:pt x="64" y="483"/>
                    </a:cubicBezTo>
                    <a:cubicBezTo>
                      <a:pt x="64" y="482"/>
                      <a:pt x="65" y="478"/>
                      <a:pt x="64" y="477"/>
                    </a:cubicBezTo>
                    <a:cubicBezTo>
                      <a:pt x="63" y="476"/>
                      <a:pt x="60" y="477"/>
                      <a:pt x="60" y="476"/>
                    </a:cubicBezTo>
                    <a:cubicBezTo>
                      <a:pt x="59" y="475"/>
                      <a:pt x="60" y="473"/>
                      <a:pt x="59" y="472"/>
                    </a:cubicBezTo>
                    <a:cubicBezTo>
                      <a:pt x="59" y="471"/>
                      <a:pt x="56" y="471"/>
                      <a:pt x="56" y="470"/>
                    </a:cubicBezTo>
                    <a:cubicBezTo>
                      <a:pt x="55" y="469"/>
                      <a:pt x="55" y="468"/>
                      <a:pt x="55" y="467"/>
                    </a:cubicBezTo>
                    <a:cubicBezTo>
                      <a:pt x="55" y="467"/>
                      <a:pt x="53" y="467"/>
                      <a:pt x="53" y="466"/>
                    </a:cubicBezTo>
                    <a:cubicBezTo>
                      <a:pt x="52" y="466"/>
                      <a:pt x="51" y="465"/>
                      <a:pt x="51" y="464"/>
                    </a:cubicBezTo>
                    <a:cubicBezTo>
                      <a:pt x="50" y="463"/>
                      <a:pt x="50" y="461"/>
                      <a:pt x="49" y="460"/>
                    </a:cubicBezTo>
                    <a:cubicBezTo>
                      <a:pt x="48" y="460"/>
                      <a:pt x="46" y="460"/>
                      <a:pt x="45" y="460"/>
                    </a:cubicBezTo>
                    <a:cubicBezTo>
                      <a:pt x="44" y="459"/>
                      <a:pt x="44" y="457"/>
                      <a:pt x="44" y="456"/>
                    </a:cubicBezTo>
                    <a:cubicBezTo>
                      <a:pt x="43" y="454"/>
                      <a:pt x="42" y="450"/>
                      <a:pt x="41" y="449"/>
                    </a:cubicBezTo>
                    <a:cubicBezTo>
                      <a:pt x="40" y="448"/>
                      <a:pt x="37" y="446"/>
                      <a:pt x="36" y="445"/>
                    </a:cubicBezTo>
                    <a:cubicBezTo>
                      <a:pt x="35" y="444"/>
                      <a:pt x="33" y="443"/>
                      <a:pt x="32" y="441"/>
                    </a:cubicBezTo>
                    <a:cubicBezTo>
                      <a:pt x="32" y="439"/>
                      <a:pt x="32" y="435"/>
                      <a:pt x="33" y="434"/>
                    </a:cubicBezTo>
                    <a:cubicBezTo>
                      <a:pt x="34" y="431"/>
                      <a:pt x="38" y="428"/>
                      <a:pt x="40" y="427"/>
                    </a:cubicBezTo>
                    <a:cubicBezTo>
                      <a:pt x="41" y="427"/>
                      <a:pt x="43" y="427"/>
                      <a:pt x="44" y="426"/>
                    </a:cubicBezTo>
                    <a:cubicBezTo>
                      <a:pt x="45" y="426"/>
                      <a:pt x="45" y="423"/>
                      <a:pt x="45" y="422"/>
                    </a:cubicBezTo>
                    <a:cubicBezTo>
                      <a:pt x="44" y="421"/>
                      <a:pt x="42" y="418"/>
                      <a:pt x="41" y="417"/>
                    </a:cubicBezTo>
                    <a:cubicBezTo>
                      <a:pt x="40" y="416"/>
                      <a:pt x="39" y="412"/>
                      <a:pt x="37" y="411"/>
                    </a:cubicBezTo>
                    <a:cubicBezTo>
                      <a:pt x="37" y="411"/>
                      <a:pt x="35" y="411"/>
                      <a:pt x="34" y="411"/>
                    </a:cubicBezTo>
                    <a:cubicBezTo>
                      <a:pt x="33" y="410"/>
                      <a:pt x="34" y="408"/>
                      <a:pt x="34" y="407"/>
                    </a:cubicBezTo>
                    <a:cubicBezTo>
                      <a:pt x="34" y="406"/>
                      <a:pt x="34" y="403"/>
                      <a:pt x="34" y="402"/>
                    </a:cubicBezTo>
                    <a:cubicBezTo>
                      <a:pt x="35" y="401"/>
                      <a:pt x="38" y="400"/>
                      <a:pt x="38" y="399"/>
                    </a:cubicBezTo>
                    <a:cubicBezTo>
                      <a:pt x="39" y="398"/>
                      <a:pt x="41" y="395"/>
                      <a:pt x="40" y="393"/>
                    </a:cubicBezTo>
                    <a:cubicBezTo>
                      <a:pt x="40" y="392"/>
                      <a:pt x="39" y="391"/>
                      <a:pt x="38" y="390"/>
                    </a:cubicBezTo>
                    <a:cubicBezTo>
                      <a:pt x="37" y="389"/>
                      <a:pt x="35" y="389"/>
                      <a:pt x="35" y="387"/>
                    </a:cubicBezTo>
                    <a:cubicBezTo>
                      <a:pt x="34" y="386"/>
                      <a:pt x="36" y="384"/>
                      <a:pt x="37" y="383"/>
                    </a:cubicBezTo>
                    <a:cubicBezTo>
                      <a:pt x="38" y="382"/>
                      <a:pt x="41" y="379"/>
                      <a:pt x="42" y="378"/>
                    </a:cubicBezTo>
                    <a:cubicBezTo>
                      <a:pt x="44" y="376"/>
                      <a:pt x="46" y="373"/>
                      <a:pt x="47" y="371"/>
                    </a:cubicBezTo>
                    <a:cubicBezTo>
                      <a:pt x="48" y="370"/>
                      <a:pt x="49" y="370"/>
                      <a:pt x="49" y="369"/>
                    </a:cubicBezTo>
                    <a:cubicBezTo>
                      <a:pt x="50" y="368"/>
                      <a:pt x="49" y="365"/>
                      <a:pt x="49" y="363"/>
                    </a:cubicBezTo>
                    <a:cubicBezTo>
                      <a:pt x="49" y="362"/>
                      <a:pt x="51" y="360"/>
                      <a:pt x="51" y="359"/>
                    </a:cubicBezTo>
                    <a:cubicBezTo>
                      <a:pt x="51" y="358"/>
                      <a:pt x="49" y="356"/>
                      <a:pt x="48" y="354"/>
                    </a:cubicBezTo>
                    <a:cubicBezTo>
                      <a:pt x="48" y="353"/>
                      <a:pt x="49" y="351"/>
                      <a:pt x="49" y="350"/>
                    </a:cubicBezTo>
                    <a:cubicBezTo>
                      <a:pt x="49" y="348"/>
                      <a:pt x="50" y="345"/>
                      <a:pt x="49" y="344"/>
                    </a:cubicBezTo>
                    <a:cubicBezTo>
                      <a:pt x="49" y="343"/>
                      <a:pt x="48" y="341"/>
                      <a:pt x="48" y="340"/>
                    </a:cubicBezTo>
                    <a:cubicBezTo>
                      <a:pt x="48" y="339"/>
                      <a:pt x="49" y="337"/>
                      <a:pt x="49" y="336"/>
                    </a:cubicBezTo>
                    <a:cubicBezTo>
                      <a:pt x="49" y="334"/>
                      <a:pt x="48" y="330"/>
                      <a:pt x="47" y="327"/>
                    </a:cubicBezTo>
                    <a:cubicBezTo>
                      <a:pt x="47" y="326"/>
                      <a:pt x="46" y="323"/>
                      <a:pt x="47" y="322"/>
                    </a:cubicBezTo>
                    <a:cubicBezTo>
                      <a:pt x="48" y="321"/>
                      <a:pt x="50" y="320"/>
                      <a:pt x="51" y="320"/>
                    </a:cubicBezTo>
                    <a:cubicBezTo>
                      <a:pt x="52" y="321"/>
                      <a:pt x="54" y="325"/>
                      <a:pt x="55" y="327"/>
                    </a:cubicBezTo>
                    <a:cubicBezTo>
                      <a:pt x="55" y="328"/>
                      <a:pt x="54" y="331"/>
                      <a:pt x="54" y="332"/>
                    </a:cubicBezTo>
                    <a:cubicBezTo>
                      <a:pt x="55" y="333"/>
                      <a:pt x="58" y="333"/>
                      <a:pt x="59" y="334"/>
                    </a:cubicBezTo>
                    <a:cubicBezTo>
                      <a:pt x="60" y="335"/>
                      <a:pt x="60" y="337"/>
                      <a:pt x="61" y="337"/>
                    </a:cubicBezTo>
                    <a:cubicBezTo>
                      <a:pt x="62" y="338"/>
                      <a:pt x="65" y="339"/>
                      <a:pt x="66" y="338"/>
                    </a:cubicBezTo>
                    <a:cubicBezTo>
                      <a:pt x="67" y="338"/>
                      <a:pt x="68" y="336"/>
                      <a:pt x="68" y="335"/>
                    </a:cubicBezTo>
                    <a:cubicBezTo>
                      <a:pt x="68" y="335"/>
                      <a:pt x="67" y="333"/>
                      <a:pt x="66" y="333"/>
                    </a:cubicBezTo>
                    <a:cubicBezTo>
                      <a:pt x="66" y="333"/>
                      <a:pt x="65" y="334"/>
                      <a:pt x="65" y="334"/>
                    </a:cubicBezTo>
                    <a:cubicBezTo>
                      <a:pt x="64" y="334"/>
                      <a:pt x="62" y="333"/>
                      <a:pt x="62" y="332"/>
                    </a:cubicBezTo>
                    <a:cubicBezTo>
                      <a:pt x="61" y="332"/>
                      <a:pt x="60" y="330"/>
                      <a:pt x="60" y="329"/>
                    </a:cubicBezTo>
                    <a:cubicBezTo>
                      <a:pt x="59" y="328"/>
                      <a:pt x="59" y="325"/>
                      <a:pt x="60" y="324"/>
                    </a:cubicBezTo>
                    <a:cubicBezTo>
                      <a:pt x="60" y="323"/>
                      <a:pt x="64" y="322"/>
                      <a:pt x="64" y="321"/>
                    </a:cubicBezTo>
                    <a:cubicBezTo>
                      <a:pt x="64" y="320"/>
                      <a:pt x="62" y="319"/>
                      <a:pt x="62" y="318"/>
                    </a:cubicBezTo>
                    <a:cubicBezTo>
                      <a:pt x="62" y="317"/>
                      <a:pt x="63" y="315"/>
                      <a:pt x="63" y="313"/>
                    </a:cubicBezTo>
                    <a:cubicBezTo>
                      <a:pt x="64" y="312"/>
                      <a:pt x="64" y="310"/>
                      <a:pt x="65" y="309"/>
                    </a:cubicBezTo>
                    <a:cubicBezTo>
                      <a:pt x="65" y="309"/>
                      <a:pt x="66" y="311"/>
                      <a:pt x="67" y="311"/>
                    </a:cubicBezTo>
                    <a:cubicBezTo>
                      <a:pt x="68" y="311"/>
                      <a:pt x="68" y="309"/>
                      <a:pt x="68" y="308"/>
                    </a:cubicBezTo>
                    <a:cubicBezTo>
                      <a:pt x="67" y="307"/>
                      <a:pt x="65" y="307"/>
                      <a:pt x="64" y="306"/>
                    </a:cubicBezTo>
                    <a:cubicBezTo>
                      <a:pt x="64" y="305"/>
                      <a:pt x="64" y="302"/>
                      <a:pt x="65" y="301"/>
                    </a:cubicBezTo>
                    <a:cubicBezTo>
                      <a:pt x="65" y="300"/>
                      <a:pt x="66" y="297"/>
                      <a:pt x="67" y="297"/>
                    </a:cubicBezTo>
                    <a:cubicBezTo>
                      <a:pt x="68" y="297"/>
                      <a:pt x="69" y="300"/>
                      <a:pt x="70" y="301"/>
                    </a:cubicBezTo>
                    <a:cubicBezTo>
                      <a:pt x="71" y="301"/>
                      <a:pt x="73" y="302"/>
                      <a:pt x="74" y="301"/>
                    </a:cubicBezTo>
                    <a:cubicBezTo>
                      <a:pt x="75" y="301"/>
                      <a:pt x="76" y="299"/>
                      <a:pt x="76" y="298"/>
                    </a:cubicBezTo>
                    <a:cubicBezTo>
                      <a:pt x="75" y="297"/>
                      <a:pt x="73" y="296"/>
                      <a:pt x="73" y="295"/>
                    </a:cubicBezTo>
                    <a:cubicBezTo>
                      <a:pt x="72" y="294"/>
                      <a:pt x="73" y="291"/>
                      <a:pt x="72" y="290"/>
                    </a:cubicBezTo>
                    <a:cubicBezTo>
                      <a:pt x="72" y="289"/>
                      <a:pt x="70" y="289"/>
                      <a:pt x="69" y="289"/>
                    </a:cubicBezTo>
                    <a:cubicBezTo>
                      <a:pt x="68" y="289"/>
                      <a:pt x="65" y="288"/>
                      <a:pt x="65" y="289"/>
                    </a:cubicBezTo>
                    <a:cubicBezTo>
                      <a:pt x="64" y="289"/>
                      <a:pt x="65" y="292"/>
                      <a:pt x="65" y="293"/>
                    </a:cubicBezTo>
                    <a:cubicBezTo>
                      <a:pt x="65" y="293"/>
                      <a:pt x="65" y="295"/>
                      <a:pt x="64" y="295"/>
                    </a:cubicBezTo>
                    <a:cubicBezTo>
                      <a:pt x="63" y="295"/>
                      <a:pt x="61" y="294"/>
                      <a:pt x="60" y="293"/>
                    </a:cubicBezTo>
                    <a:cubicBezTo>
                      <a:pt x="60" y="292"/>
                      <a:pt x="59" y="290"/>
                      <a:pt x="58" y="290"/>
                    </a:cubicBezTo>
                    <a:cubicBezTo>
                      <a:pt x="57" y="289"/>
                      <a:pt x="54" y="289"/>
                      <a:pt x="53" y="290"/>
                    </a:cubicBezTo>
                    <a:cubicBezTo>
                      <a:pt x="52" y="290"/>
                      <a:pt x="49" y="291"/>
                      <a:pt x="49" y="292"/>
                    </a:cubicBezTo>
                    <a:cubicBezTo>
                      <a:pt x="49" y="292"/>
                      <a:pt x="51" y="293"/>
                      <a:pt x="51" y="293"/>
                    </a:cubicBezTo>
                    <a:cubicBezTo>
                      <a:pt x="51" y="294"/>
                      <a:pt x="50" y="296"/>
                      <a:pt x="50" y="296"/>
                    </a:cubicBezTo>
                    <a:cubicBezTo>
                      <a:pt x="49" y="297"/>
                      <a:pt x="47" y="298"/>
                      <a:pt x="47" y="297"/>
                    </a:cubicBezTo>
                    <a:cubicBezTo>
                      <a:pt x="46" y="297"/>
                      <a:pt x="46" y="293"/>
                      <a:pt x="46" y="292"/>
                    </a:cubicBezTo>
                    <a:cubicBezTo>
                      <a:pt x="45" y="292"/>
                      <a:pt x="42" y="292"/>
                      <a:pt x="41" y="291"/>
                    </a:cubicBezTo>
                    <a:cubicBezTo>
                      <a:pt x="41" y="291"/>
                      <a:pt x="40" y="289"/>
                      <a:pt x="40" y="288"/>
                    </a:cubicBezTo>
                    <a:cubicBezTo>
                      <a:pt x="39" y="286"/>
                      <a:pt x="40" y="281"/>
                      <a:pt x="40" y="278"/>
                    </a:cubicBezTo>
                    <a:cubicBezTo>
                      <a:pt x="40" y="277"/>
                      <a:pt x="40" y="274"/>
                      <a:pt x="41" y="273"/>
                    </a:cubicBezTo>
                    <a:cubicBezTo>
                      <a:pt x="41" y="272"/>
                      <a:pt x="43" y="271"/>
                      <a:pt x="43" y="270"/>
                    </a:cubicBezTo>
                    <a:cubicBezTo>
                      <a:pt x="44" y="269"/>
                      <a:pt x="43" y="267"/>
                      <a:pt x="43" y="266"/>
                    </a:cubicBezTo>
                    <a:cubicBezTo>
                      <a:pt x="42" y="265"/>
                      <a:pt x="39" y="266"/>
                      <a:pt x="39" y="265"/>
                    </a:cubicBezTo>
                    <a:cubicBezTo>
                      <a:pt x="38" y="264"/>
                      <a:pt x="37" y="262"/>
                      <a:pt x="38" y="261"/>
                    </a:cubicBezTo>
                    <a:cubicBezTo>
                      <a:pt x="39" y="260"/>
                      <a:pt x="42" y="259"/>
                      <a:pt x="44" y="259"/>
                    </a:cubicBezTo>
                    <a:cubicBezTo>
                      <a:pt x="45" y="258"/>
                      <a:pt x="47" y="260"/>
                      <a:pt x="48" y="259"/>
                    </a:cubicBezTo>
                    <a:cubicBezTo>
                      <a:pt x="50" y="259"/>
                      <a:pt x="52" y="257"/>
                      <a:pt x="54" y="256"/>
                    </a:cubicBezTo>
                    <a:cubicBezTo>
                      <a:pt x="54" y="256"/>
                      <a:pt x="55" y="255"/>
                      <a:pt x="56" y="254"/>
                    </a:cubicBezTo>
                    <a:cubicBezTo>
                      <a:pt x="56" y="252"/>
                      <a:pt x="55" y="248"/>
                      <a:pt x="55" y="246"/>
                    </a:cubicBezTo>
                    <a:cubicBezTo>
                      <a:pt x="54" y="245"/>
                      <a:pt x="53" y="244"/>
                      <a:pt x="53" y="243"/>
                    </a:cubicBezTo>
                    <a:cubicBezTo>
                      <a:pt x="52" y="241"/>
                      <a:pt x="53" y="237"/>
                      <a:pt x="53" y="236"/>
                    </a:cubicBezTo>
                    <a:cubicBezTo>
                      <a:pt x="53" y="234"/>
                      <a:pt x="51" y="233"/>
                      <a:pt x="51" y="232"/>
                    </a:cubicBezTo>
                    <a:cubicBezTo>
                      <a:pt x="51" y="231"/>
                      <a:pt x="53" y="230"/>
                      <a:pt x="53" y="229"/>
                    </a:cubicBezTo>
                    <a:cubicBezTo>
                      <a:pt x="53" y="228"/>
                      <a:pt x="54" y="226"/>
                      <a:pt x="55" y="225"/>
                    </a:cubicBezTo>
                    <a:cubicBezTo>
                      <a:pt x="55" y="224"/>
                      <a:pt x="53" y="221"/>
                      <a:pt x="54" y="220"/>
                    </a:cubicBezTo>
                    <a:cubicBezTo>
                      <a:pt x="54" y="219"/>
                      <a:pt x="56" y="219"/>
                      <a:pt x="56" y="218"/>
                    </a:cubicBezTo>
                    <a:cubicBezTo>
                      <a:pt x="56" y="217"/>
                      <a:pt x="56" y="214"/>
                      <a:pt x="56" y="212"/>
                    </a:cubicBezTo>
                    <a:cubicBezTo>
                      <a:pt x="56" y="212"/>
                      <a:pt x="56" y="210"/>
                      <a:pt x="56" y="209"/>
                    </a:cubicBezTo>
                    <a:cubicBezTo>
                      <a:pt x="56" y="207"/>
                      <a:pt x="54" y="204"/>
                      <a:pt x="53" y="203"/>
                    </a:cubicBezTo>
                    <a:cubicBezTo>
                      <a:pt x="52" y="202"/>
                      <a:pt x="49" y="202"/>
                      <a:pt x="48" y="201"/>
                    </a:cubicBezTo>
                    <a:cubicBezTo>
                      <a:pt x="48" y="200"/>
                      <a:pt x="48" y="199"/>
                      <a:pt x="47" y="198"/>
                    </a:cubicBezTo>
                    <a:cubicBezTo>
                      <a:pt x="46" y="197"/>
                      <a:pt x="42" y="198"/>
                      <a:pt x="41" y="197"/>
                    </a:cubicBezTo>
                    <a:cubicBezTo>
                      <a:pt x="41" y="197"/>
                      <a:pt x="41" y="195"/>
                      <a:pt x="40" y="195"/>
                    </a:cubicBezTo>
                    <a:cubicBezTo>
                      <a:pt x="40" y="193"/>
                      <a:pt x="41" y="189"/>
                      <a:pt x="41" y="187"/>
                    </a:cubicBezTo>
                    <a:cubicBezTo>
                      <a:pt x="41" y="185"/>
                      <a:pt x="42" y="182"/>
                      <a:pt x="42" y="181"/>
                    </a:cubicBezTo>
                    <a:cubicBezTo>
                      <a:pt x="42" y="178"/>
                      <a:pt x="39" y="175"/>
                      <a:pt x="39" y="173"/>
                    </a:cubicBezTo>
                    <a:cubicBezTo>
                      <a:pt x="38" y="170"/>
                      <a:pt x="40" y="166"/>
                      <a:pt x="39" y="164"/>
                    </a:cubicBezTo>
                    <a:cubicBezTo>
                      <a:pt x="38" y="163"/>
                      <a:pt x="35" y="163"/>
                      <a:pt x="34" y="162"/>
                    </a:cubicBezTo>
                    <a:cubicBezTo>
                      <a:pt x="34" y="161"/>
                      <a:pt x="33" y="161"/>
                      <a:pt x="32" y="160"/>
                    </a:cubicBezTo>
                    <a:cubicBezTo>
                      <a:pt x="32" y="159"/>
                      <a:pt x="32" y="155"/>
                      <a:pt x="32" y="154"/>
                    </a:cubicBezTo>
                    <a:cubicBezTo>
                      <a:pt x="31" y="153"/>
                      <a:pt x="30" y="151"/>
                      <a:pt x="30" y="150"/>
                    </a:cubicBezTo>
                    <a:cubicBezTo>
                      <a:pt x="30" y="149"/>
                      <a:pt x="31" y="146"/>
                      <a:pt x="30" y="145"/>
                    </a:cubicBezTo>
                    <a:cubicBezTo>
                      <a:pt x="30" y="144"/>
                      <a:pt x="26" y="142"/>
                      <a:pt x="24" y="142"/>
                    </a:cubicBezTo>
                    <a:cubicBezTo>
                      <a:pt x="23" y="142"/>
                      <a:pt x="22" y="143"/>
                      <a:pt x="21" y="143"/>
                    </a:cubicBezTo>
                    <a:cubicBezTo>
                      <a:pt x="20" y="143"/>
                      <a:pt x="19" y="142"/>
                      <a:pt x="18" y="142"/>
                    </a:cubicBezTo>
                    <a:cubicBezTo>
                      <a:pt x="17" y="143"/>
                      <a:pt x="18" y="145"/>
                      <a:pt x="17" y="146"/>
                    </a:cubicBezTo>
                    <a:cubicBezTo>
                      <a:pt x="16" y="146"/>
                      <a:pt x="14" y="146"/>
                      <a:pt x="13" y="146"/>
                    </a:cubicBezTo>
                    <a:cubicBezTo>
                      <a:pt x="12" y="146"/>
                      <a:pt x="11" y="145"/>
                      <a:pt x="11" y="144"/>
                    </a:cubicBezTo>
                    <a:cubicBezTo>
                      <a:pt x="10" y="143"/>
                      <a:pt x="11" y="140"/>
                      <a:pt x="11" y="139"/>
                    </a:cubicBezTo>
                    <a:cubicBezTo>
                      <a:pt x="11" y="139"/>
                      <a:pt x="12" y="138"/>
                      <a:pt x="12" y="137"/>
                    </a:cubicBezTo>
                    <a:cubicBezTo>
                      <a:pt x="12" y="137"/>
                      <a:pt x="12" y="135"/>
                      <a:pt x="12" y="135"/>
                    </a:cubicBezTo>
                    <a:cubicBezTo>
                      <a:pt x="11" y="135"/>
                      <a:pt x="9" y="136"/>
                      <a:pt x="8" y="136"/>
                    </a:cubicBezTo>
                    <a:cubicBezTo>
                      <a:pt x="7" y="138"/>
                      <a:pt x="8" y="141"/>
                      <a:pt x="7" y="142"/>
                    </a:cubicBezTo>
                    <a:cubicBezTo>
                      <a:pt x="7" y="143"/>
                      <a:pt x="5" y="143"/>
                      <a:pt x="5" y="144"/>
                    </a:cubicBezTo>
                    <a:cubicBezTo>
                      <a:pt x="4" y="145"/>
                      <a:pt x="6" y="148"/>
                      <a:pt x="5" y="149"/>
                    </a:cubicBezTo>
                    <a:cubicBezTo>
                      <a:pt x="4" y="149"/>
                      <a:pt x="3" y="149"/>
                      <a:pt x="2" y="149"/>
                    </a:cubicBezTo>
                    <a:cubicBezTo>
                      <a:pt x="1" y="148"/>
                      <a:pt x="1" y="144"/>
                      <a:pt x="1" y="142"/>
                    </a:cubicBezTo>
                    <a:cubicBezTo>
                      <a:pt x="1" y="140"/>
                      <a:pt x="0" y="136"/>
                      <a:pt x="1" y="135"/>
                    </a:cubicBezTo>
                    <a:cubicBezTo>
                      <a:pt x="1" y="134"/>
                      <a:pt x="2" y="133"/>
                      <a:pt x="3" y="132"/>
                    </a:cubicBezTo>
                    <a:cubicBezTo>
                      <a:pt x="3" y="132"/>
                      <a:pt x="5" y="132"/>
                      <a:pt x="6" y="132"/>
                    </a:cubicBezTo>
                    <a:cubicBezTo>
                      <a:pt x="6" y="131"/>
                      <a:pt x="7" y="129"/>
                      <a:pt x="8" y="128"/>
                    </a:cubicBezTo>
                    <a:cubicBezTo>
                      <a:pt x="8" y="127"/>
                      <a:pt x="8" y="124"/>
                      <a:pt x="9" y="123"/>
                    </a:cubicBezTo>
                    <a:cubicBezTo>
                      <a:pt x="9" y="122"/>
                      <a:pt x="11" y="121"/>
                      <a:pt x="11" y="120"/>
                    </a:cubicBezTo>
                    <a:cubicBezTo>
                      <a:pt x="11" y="119"/>
                      <a:pt x="8" y="118"/>
                      <a:pt x="7" y="118"/>
                    </a:cubicBezTo>
                    <a:cubicBezTo>
                      <a:pt x="5" y="117"/>
                      <a:pt x="3" y="115"/>
                      <a:pt x="2" y="114"/>
                    </a:cubicBezTo>
                    <a:cubicBezTo>
                      <a:pt x="2" y="113"/>
                      <a:pt x="1" y="111"/>
                      <a:pt x="1" y="111"/>
                    </a:cubicBezTo>
                    <a:cubicBezTo>
                      <a:pt x="1" y="110"/>
                      <a:pt x="4" y="108"/>
                      <a:pt x="4" y="107"/>
                    </a:cubicBezTo>
                    <a:cubicBezTo>
                      <a:pt x="5" y="106"/>
                      <a:pt x="4" y="103"/>
                      <a:pt x="5" y="101"/>
                    </a:cubicBezTo>
                    <a:cubicBezTo>
                      <a:pt x="5" y="100"/>
                      <a:pt x="4" y="96"/>
                      <a:pt x="6" y="94"/>
                    </a:cubicBezTo>
                    <a:cubicBezTo>
                      <a:pt x="6" y="94"/>
                      <a:pt x="10" y="94"/>
                      <a:pt x="11" y="93"/>
                    </a:cubicBezTo>
                    <a:cubicBezTo>
                      <a:pt x="11" y="92"/>
                      <a:pt x="11" y="89"/>
                      <a:pt x="11" y="88"/>
                    </a:cubicBezTo>
                    <a:cubicBezTo>
                      <a:pt x="12" y="86"/>
                      <a:pt x="13" y="83"/>
                      <a:pt x="14" y="81"/>
                    </a:cubicBezTo>
                    <a:cubicBezTo>
                      <a:pt x="14" y="80"/>
                      <a:pt x="17" y="78"/>
                      <a:pt x="17" y="77"/>
                    </a:cubicBezTo>
                    <a:cubicBezTo>
                      <a:pt x="17" y="76"/>
                      <a:pt x="15" y="74"/>
                      <a:pt x="15" y="74"/>
                    </a:cubicBezTo>
                    <a:cubicBezTo>
                      <a:pt x="13" y="73"/>
                      <a:pt x="11" y="73"/>
                      <a:pt x="10" y="72"/>
                    </a:cubicBezTo>
                    <a:cubicBezTo>
                      <a:pt x="9" y="72"/>
                      <a:pt x="8" y="70"/>
                      <a:pt x="8" y="69"/>
                    </a:cubicBezTo>
                    <a:cubicBezTo>
                      <a:pt x="7" y="67"/>
                      <a:pt x="8" y="64"/>
                      <a:pt x="9" y="62"/>
                    </a:cubicBezTo>
                    <a:cubicBezTo>
                      <a:pt x="9" y="61"/>
                      <a:pt x="9" y="59"/>
                      <a:pt x="10" y="59"/>
                    </a:cubicBezTo>
                    <a:cubicBezTo>
                      <a:pt x="11" y="58"/>
                      <a:pt x="14" y="60"/>
                      <a:pt x="15" y="61"/>
                    </a:cubicBezTo>
                    <a:cubicBezTo>
                      <a:pt x="16" y="61"/>
                      <a:pt x="19" y="62"/>
                      <a:pt x="20" y="63"/>
                    </a:cubicBezTo>
                    <a:cubicBezTo>
                      <a:pt x="20" y="64"/>
                      <a:pt x="18" y="66"/>
                      <a:pt x="18" y="67"/>
                    </a:cubicBezTo>
                    <a:cubicBezTo>
                      <a:pt x="18" y="68"/>
                      <a:pt x="20" y="70"/>
                      <a:pt x="21" y="71"/>
                    </a:cubicBezTo>
                    <a:cubicBezTo>
                      <a:pt x="21" y="72"/>
                      <a:pt x="21" y="74"/>
                      <a:pt x="21" y="75"/>
                    </a:cubicBezTo>
                    <a:cubicBezTo>
                      <a:pt x="22" y="77"/>
                      <a:pt x="24" y="79"/>
                      <a:pt x="25" y="81"/>
                    </a:cubicBezTo>
                    <a:cubicBezTo>
                      <a:pt x="26" y="82"/>
                      <a:pt x="27" y="84"/>
                      <a:pt x="28" y="84"/>
                    </a:cubicBezTo>
                    <a:cubicBezTo>
                      <a:pt x="30" y="85"/>
                      <a:pt x="33" y="84"/>
                      <a:pt x="34" y="84"/>
                    </a:cubicBezTo>
                    <a:cubicBezTo>
                      <a:pt x="36" y="84"/>
                      <a:pt x="38" y="86"/>
                      <a:pt x="40" y="86"/>
                    </a:cubicBezTo>
                    <a:cubicBezTo>
                      <a:pt x="41" y="86"/>
                      <a:pt x="43" y="85"/>
                      <a:pt x="44" y="85"/>
                    </a:cubicBezTo>
                    <a:cubicBezTo>
                      <a:pt x="46" y="85"/>
                      <a:pt x="50" y="86"/>
                      <a:pt x="52" y="87"/>
                    </a:cubicBezTo>
                    <a:cubicBezTo>
                      <a:pt x="53" y="87"/>
                      <a:pt x="54" y="90"/>
                      <a:pt x="55" y="91"/>
                    </a:cubicBezTo>
                    <a:cubicBezTo>
                      <a:pt x="57" y="92"/>
                      <a:pt x="60" y="92"/>
                      <a:pt x="61" y="92"/>
                    </a:cubicBezTo>
                    <a:cubicBezTo>
                      <a:pt x="64" y="92"/>
                      <a:pt x="68" y="90"/>
                      <a:pt x="71" y="90"/>
                    </a:cubicBezTo>
                    <a:cubicBezTo>
                      <a:pt x="73" y="89"/>
                      <a:pt x="77" y="88"/>
                      <a:pt x="79" y="87"/>
                    </a:cubicBezTo>
                    <a:cubicBezTo>
                      <a:pt x="81" y="85"/>
                      <a:pt x="82" y="81"/>
                      <a:pt x="84" y="79"/>
                    </a:cubicBezTo>
                    <a:cubicBezTo>
                      <a:pt x="86" y="77"/>
                      <a:pt x="92" y="74"/>
                      <a:pt x="95" y="73"/>
                    </a:cubicBezTo>
                    <a:cubicBezTo>
                      <a:pt x="96" y="72"/>
                      <a:pt x="97" y="71"/>
                      <a:pt x="99" y="71"/>
                    </a:cubicBezTo>
                    <a:cubicBezTo>
                      <a:pt x="100" y="71"/>
                      <a:pt x="103" y="73"/>
                      <a:pt x="104" y="73"/>
                    </a:cubicBezTo>
                    <a:cubicBezTo>
                      <a:pt x="106" y="74"/>
                      <a:pt x="110" y="72"/>
                      <a:pt x="111" y="72"/>
                    </a:cubicBezTo>
                    <a:cubicBezTo>
                      <a:pt x="112" y="71"/>
                      <a:pt x="114" y="69"/>
                      <a:pt x="115" y="68"/>
                    </a:cubicBezTo>
                    <a:cubicBezTo>
                      <a:pt x="117" y="66"/>
                      <a:pt x="120" y="62"/>
                      <a:pt x="121" y="60"/>
                    </a:cubicBezTo>
                    <a:cubicBezTo>
                      <a:pt x="121" y="59"/>
                      <a:pt x="122" y="55"/>
                      <a:pt x="122" y="54"/>
                    </a:cubicBezTo>
                    <a:cubicBezTo>
                      <a:pt x="123" y="53"/>
                      <a:pt x="124" y="50"/>
                      <a:pt x="125" y="49"/>
                    </a:cubicBezTo>
                    <a:cubicBezTo>
                      <a:pt x="126" y="48"/>
                      <a:pt x="129" y="48"/>
                      <a:pt x="130" y="47"/>
                    </a:cubicBezTo>
                    <a:cubicBezTo>
                      <a:pt x="132" y="46"/>
                      <a:pt x="134" y="43"/>
                      <a:pt x="136" y="41"/>
                    </a:cubicBezTo>
                    <a:cubicBezTo>
                      <a:pt x="137" y="40"/>
                      <a:pt x="140" y="38"/>
                      <a:pt x="141" y="37"/>
                    </a:cubicBezTo>
                    <a:cubicBezTo>
                      <a:pt x="143" y="35"/>
                      <a:pt x="147" y="28"/>
                      <a:pt x="150" y="27"/>
                    </a:cubicBezTo>
                    <a:cubicBezTo>
                      <a:pt x="152" y="27"/>
                      <a:pt x="154" y="28"/>
                      <a:pt x="156" y="28"/>
                    </a:cubicBezTo>
                    <a:cubicBezTo>
                      <a:pt x="157" y="28"/>
                      <a:pt x="160" y="28"/>
                      <a:pt x="161" y="27"/>
                    </a:cubicBezTo>
                    <a:cubicBezTo>
                      <a:pt x="162" y="26"/>
                      <a:pt x="164" y="23"/>
                      <a:pt x="165" y="22"/>
                    </a:cubicBezTo>
                    <a:cubicBezTo>
                      <a:pt x="166" y="22"/>
                      <a:pt x="169" y="22"/>
                      <a:pt x="169" y="21"/>
                    </a:cubicBezTo>
                    <a:cubicBezTo>
                      <a:pt x="171" y="20"/>
                      <a:pt x="171" y="15"/>
                      <a:pt x="171" y="13"/>
                    </a:cubicBezTo>
                    <a:cubicBezTo>
                      <a:pt x="171" y="12"/>
                      <a:pt x="170" y="10"/>
                      <a:pt x="170" y="9"/>
                    </a:cubicBezTo>
                    <a:cubicBezTo>
                      <a:pt x="170" y="8"/>
                      <a:pt x="168" y="7"/>
                      <a:pt x="168" y="6"/>
                    </a:cubicBezTo>
                    <a:cubicBezTo>
                      <a:pt x="168" y="6"/>
                      <a:pt x="168" y="4"/>
                      <a:pt x="168" y="3"/>
                    </a:cubicBezTo>
                    <a:cubicBezTo>
                      <a:pt x="168" y="3"/>
                      <a:pt x="170" y="2"/>
                      <a:pt x="171" y="1"/>
                    </a:cubicBezTo>
                    <a:cubicBezTo>
                      <a:pt x="171" y="1"/>
                      <a:pt x="173" y="2"/>
                      <a:pt x="173" y="2"/>
                    </a:cubicBezTo>
                    <a:cubicBezTo>
                      <a:pt x="175" y="2"/>
                      <a:pt x="177" y="2"/>
                      <a:pt x="178" y="1"/>
                    </a:cubicBezTo>
                    <a:cubicBezTo>
                      <a:pt x="180" y="1"/>
                      <a:pt x="182" y="0"/>
                      <a:pt x="183" y="0"/>
                    </a:cubicBezTo>
                    <a:cubicBezTo>
                      <a:pt x="185" y="0"/>
                      <a:pt x="187" y="2"/>
                      <a:pt x="187" y="3"/>
                    </a:cubicBezTo>
                    <a:cubicBezTo>
                      <a:pt x="188" y="3"/>
                      <a:pt x="189" y="5"/>
                      <a:pt x="189" y="5"/>
                    </a:cubicBezTo>
                    <a:cubicBezTo>
                      <a:pt x="189" y="6"/>
                      <a:pt x="188" y="8"/>
                      <a:pt x="188" y="8"/>
                    </a:cubicBezTo>
                    <a:cubicBezTo>
                      <a:pt x="188" y="9"/>
                      <a:pt x="188" y="11"/>
                      <a:pt x="188" y="12"/>
                    </a:cubicBezTo>
                    <a:cubicBezTo>
                      <a:pt x="188" y="13"/>
                      <a:pt x="188" y="15"/>
                      <a:pt x="189" y="15"/>
                    </a:cubicBezTo>
                    <a:cubicBezTo>
                      <a:pt x="190" y="15"/>
                      <a:pt x="192" y="15"/>
                      <a:pt x="192" y="15"/>
                    </a:cubicBezTo>
                    <a:cubicBezTo>
                      <a:pt x="193" y="14"/>
                      <a:pt x="191" y="12"/>
                      <a:pt x="192" y="11"/>
                    </a:cubicBezTo>
                    <a:cubicBezTo>
                      <a:pt x="192" y="11"/>
                      <a:pt x="193" y="10"/>
                      <a:pt x="193" y="10"/>
                    </a:cubicBezTo>
                    <a:cubicBezTo>
                      <a:pt x="194" y="10"/>
                      <a:pt x="194" y="11"/>
                      <a:pt x="194" y="12"/>
                    </a:cubicBezTo>
                    <a:cubicBezTo>
                      <a:pt x="195" y="13"/>
                      <a:pt x="194" y="15"/>
                      <a:pt x="194" y="16"/>
                    </a:cubicBezTo>
                    <a:cubicBezTo>
                      <a:pt x="195" y="16"/>
                      <a:pt x="196" y="18"/>
                      <a:pt x="196" y="18"/>
                    </a:cubicBezTo>
                    <a:cubicBezTo>
                      <a:pt x="197" y="17"/>
                      <a:pt x="197" y="15"/>
                      <a:pt x="198" y="15"/>
                    </a:cubicBezTo>
                    <a:cubicBezTo>
                      <a:pt x="198" y="14"/>
                      <a:pt x="200" y="16"/>
                      <a:pt x="201" y="15"/>
                    </a:cubicBezTo>
                    <a:cubicBezTo>
                      <a:pt x="202" y="14"/>
                      <a:pt x="200" y="12"/>
                      <a:pt x="200" y="12"/>
                    </a:cubicBezTo>
                    <a:cubicBezTo>
                      <a:pt x="201" y="11"/>
                      <a:pt x="203" y="11"/>
                      <a:pt x="204" y="12"/>
                    </a:cubicBezTo>
                    <a:cubicBezTo>
                      <a:pt x="205" y="12"/>
                      <a:pt x="206" y="14"/>
                      <a:pt x="206" y="14"/>
                    </a:cubicBezTo>
                    <a:cubicBezTo>
                      <a:pt x="207" y="15"/>
                      <a:pt x="208" y="18"/>
                      <a:pt x="209" y="19"/>
                    </a:cubicBezTo>
                    <a:cubicBezTo>
                      <a:pt x="210" y="20"/>
                      <a:pt x="211" y="21"/>
                      <a:pt x="211" y="21"/>
                    </a:cubicBezTo>
                    <a:cubicBezTo>
                      <a:pt x="212" y="22"/>
                      <a:pt x="216" y="23"/>
                      <a:pt x="217" y="25"/>
                    </a:cubicBezTo>
                    <a:cubicBezTo>
                      <a:pt x="217" y="26"/>
                      <a:pt x="216" y="27"/>
                      <a:pt x="215" y="28"/>
                    </a:cubicBezTo>
                    <a:cubicBezTo>
                      <a:pt x="215" y="29"/>
                      <a:pt x="215" y="32"/>
                      <a:pt x="216" y="33"/>
                    </a:cubicBezTo>
                    <a:cubicBezTo>
                      <a:pt x="216" y="34"/>
                      <a:pt x="218" y="35"/>
                      <a:pt x="219" y="35"/>
                    </a:cubicBezTo>
                    <a:cubicBezTo>
                      <a:pt x="220" y="34"/>
                      <a:pt x="220" y="32"/>
                      <a:pt x="220" y="31"/>
                    </a:cubicBezTo>
                    <a:cubicBezTo>
                      <a:pt x="220" y="30"/>
                      <a:pt x="220" y="28"/>
                      <a:pt x="221" y="27"/>
                    </a:cubicBezTo>
                    <a:cubicBezTo>
                      <a:pt x="222" y="26"/>
                      <a:pt x="226" y="27"/>
                      <a:pt x="227" y="26"/>
                    </a:cubicBezTo>
                    <a:cubicBezTo>
                      <a:pt x="227" y="25"/>
                      <a:pt x="228" y="23"/>
                      <a:pt x="228" y="22"/>
                    </a:cubicBezTo>
                    <a:cubicBezTo>
                      <a:pt x="229" y="22"/>
                      <a:pt x="231" y="23"/>
                      <a:pt x="231" y="23"/>
                    </a:cubicBezTo>
                    <a:cubicBezTo>
                      <a:pt x="232" y="24"/>
                      <a:pt x="234" y="27"/>
                      <a:pt x="235" y="28"/>
                    </a:cubicBezTo>
                    <a:cubicBezTo>
                      <a:pt x="236" y="29"/>
                      <a:pt x="237" y="32"/>
                      <a:pt x="237" y="34"/>
                    </a:cubicBezTo>
                    <a:cubicBezTo>
                      <a:pt x="237" y="35"/>
                      <a:pt x="237" y="36"/>
                      <a:pt x="236" y="37"/>
                    </a:cubicBezTo>
                    <a:cubicBezTo>
                      <a:pt x="235" y="38"/>
                      <a:pt x="232" y="37"/>
                      <a:pt x="231" y="38"/>
                    </a:cubicBezTo>
                    <a:cubicBezTo>
                      <a:pt x="231" y="39"/>
                      <a:pt x="232" y="41"/>
                      <a:pt x="231" y="42"/>
                    </a:cubicBezTo>
                    <a:cubicBezTo>
                      <a:pt x="231" y="43"/>
                      <a:pt x="230" y="45"/>
                      <a:pt x="230" y="45"/>
                    </a:cubicBezTo>
                    <a:cubicBezTo>
                      <a:pt x="229" y="46"/>
                      <a:pt x="228" y="47"/>
                      <a:pt x="228" y="48"/>
                    </a:cubicBezTo>
                    <a:cubicBezTo>
                      <a:pt x="227" y="49"/>
                      <a:pt x="226" y="53"/>
                      <a:pt x="227" y="54"/>
                    </a:cubicBezTo>
                    <a:cubicBezTo>
                      <a:pt x="228" y="54"/>
                      <a:pt x="230" y="52"/>
                      <a:pt x="230" y="52"/>
                    </a:cubicBezTo>
                    <a:cubicBezTo>
                      <a:pt x="231" y="51"/>
                      <a:pt x="233" y="48"/>
                      <a:pt x="234" y="49"/>
                    </a:cubicBezTo>
                    <a:cubicBezTo>
                      <a:pt x="235" y="49"/>
                      <a:pt x="236" y="51"/>
                      <a:pt x="236" y="52"/>
                    </a:cubicBezTo>
                    <a:cubicBezTo>
                      <a:pt x="235" y="53"/>
                      <a:pt x="234" y="54"/>
                      <a:pt x="235" y="54"/>
                    </a:cubicBezTo>
                    <a:cubicBezTo>
                      <a:pt x="235" y="55"/>
                      <a:pt x="237" y="55"/>
                      <a:pt x="238" y="54"/>
                    </a:cubicBezTo>
                    <a:cubicBezTo>
                      <a:pt x="238" y="54"/>
                      <a:pt x="238" y="52"/>
                      <a:pt x="239" y="51"/>
                    </a:cubicBezTo>
                    <a:cubicBezTo>
                      <a:pt x="240" y="51"/>
                      <a:pt x="243" y="51"/>
                      <a:pt x="245" y="51"/>
                    </a:cubicBezTo>
                    <a:cubicBezTo>
                      <a:pt x="246" y="51"/>
                      <a:pt x="249" y="52"/>
                      <a:pt x="250" y="53"/>
                    </a:cubicBezTo>
                    <a:cubicBezTo>
                      <a:pt x="250" y="54"/>
                      <a:pt x="251" y="56"/>
                      <a:pt x="251" y="57"/>
                    </a:cubicBezTo>
                    <a:cubicBezTo>
                      <a:pt x="250" y="57"/>
                      <a:pt x="250" y="58"/>
                      <a:pt x="249" y="58"/>
                    </a:cubicBezTo>
                    <a:cubicBezTo>
                      <a:pt x="248" y="59"/>
                      <a:pt x="245" y="57"/>
                      <a:pt x="244" y="57"/>
                    </a:cubicBezTo>
                    <a:cubicBezTo>
                      <a:pt x="242" y="57"/>
                      <a:pt x="240" y="60"/>
                      <a:pt x="240" y="61"/>
                    </a:cubicBezTo>
                    <a:cubicBezTo>
                      <a:pt x="239" y="62"/>
                      <a:pt x="240" y="65"/>
                      <a:pt x="239" y="66"/>
                    </a:cubicBezTo>
                    <a:cubicBezTo>
                      <a:pt x="239" y="66"/>
                      <a:pt x="238" y="67"/>
                      <a:pt x="238" y="68"/>
                    </a:cubicBezTo>
                    <a:cubicBezTo>
                      <a:pt x="238" y="69"/>
                      <a:pt x="239" y="71"/>
                      <a:pt x="238" y="71"/>
                    </a:cubicBezTo>
                    <a:cubicBezTo>
                      <a:pt x="237" y="72"/>
                      <a:pt x="236" y="71"/>
                      <a:pt x="235" y="70"/>
                    </a:cubicBezTo>
                    <a:cubicBezTo>
                      <a:pt x="233" y="70"/>
                      <a:pt x="229" y="69"/>
                      <a:pt x="228" y="71"/>
                    </a:cubicBezTo>
                    <a:cubicBezTo>
                      <a:pt x="227" y="71"/>
                      <a:pt x="227" y="74"/>
                      <a:pt x="227" y="75"/>
                    </a:cubicBezTo>
                    <a:cubicBezTo>
                      <a:pt x="228" y="75"/>
                      <a:pt x="231" y="74"/>
                      <a:pt x="232" y="74"/>
                    </a:cubicBezTo>
                    <a:cubicBezTo>
                      <a:pt x="234" y="75"/>
                      <a:pt x="237" y="77"/>
                      <a:pt x="238" y="77"/>
                    </a:cubicBezTo>
                    <a:cubicBezTo>
                      <a:pt x="240" y="76"/>
                      <a:pt x="241" y="75"/>
                      <a:pt x="242" y="74"/>
                    </a:cubicBezTo>
                    <a:cubicBezTo>
                      <a:pt x="244" y="74"/>
                      <a:pt x="247" y="72"/>
                      <a:pt x="248" y="73"/>
                    </a:cubicBezTo>
                    <a:cubicBezTo>
                      <a:pt x="248" y="74"/>
                      <a:pt x="248" y="76"/>
                      <a:pt x="248" y="76"/>
                    </a:cubicBezTo>
                    <a:cubicBezTo>
                      <a:pt x="248" y="77"/>
                      <a:pt x="247" y="78"/>
                      <a:pt x="247" y="78"/>
                    </a:cubicBezTo>
                    <a:cubicBezTo>
                      <a:pt x="248" y="79"/>
                      <a:pt x="249" y="82"/>
                      <a:pt x="251" y="83"/>
                    </a:cubicBezTo>
                    <a:cubicBezTo>
                      <a:pt x="252" y="84"/>
                      <a:pt x="254" y="83"/>
                      <a:pt x="255" y="83"/>
                    </a:cubicBezTo>
                    <a:cubicBezTo>
                      <a:pt x="256" y="84"/>
                      <a:pt x="257" y="86"/>
                      <a:pt x="258" y="87"/>
                    </a:cubicBezTo>
                    <a:cubicBezTo>
                      <a:pt x="259" y="87"/>
                      <a:pt x="261" y="87"/>
                      <a:pt x="262" y="87"/>
                    </a:cubicBezTo>
                    <a:cubicBezTo>
                      <a:pt x="263" y="88"/>
                      <a:pt x="265" y="89"/>
                      <a:pt x="265" y="90"/>
                    </a:cubicBezTo>
                    <a:cubicBezTo>
                      <a:pt x="265" y="91"/>
                      <a:pt x="264" y="92"/>
                      <a:pt x="263" y="92"/>
                    </a:cubicBezTo>
                    <a:cubicBezTo>
                      <a:pt x="262" y="92"/>
                      <a:pt x="260" y="91"/>
                      <a:pt x="259" y="91"/>
                    </a:cubicBezTo>
                    <a:cubicBezTo>
                      <a:pt x="259" y="91"/>
                      <a:pt x="258" y="92"/>
                      <a:pt x="258" y="93"/>
                    </a:cubicBezTo>
                    <a:cubicBezTo>
                      <a:pt x="258" y="93"/>
                      <a:pt x="259" y="94"/>
                      <a:pt x="259" y="95"/>
                    </a:cubicBezTo>
                    <a:cubicBezTo>
                      <a:pt x="259" y="95"/>
                      <a:pt x="259" y="97"/>
                      <a:pt x="258" y="97"/>
                    </a:cubicBezTo>
                    <a:cubicBezTo>
                      <a:pt x="258" y="97"/>
                      <a:pt x="256" y="97"/>
                      <a:pt x="256" y="97"/>
                    </a:cubicBezTo>
                    <a:cubicBezTo>
                      <a:pt x="255" y="97"/>
                      <a:pt x="255" y="95"/>
                      <a:pt x="254" y="95"/>
                    </a:cubicBezTo>
                    <a:cubicBezTo>
                      <a:pt x="253" y="95"/>
                      <a:pt x="253" y="96"/>
                      <a:pt x="253" y="97"/>
                    </a:cubicBezTo>
                    <a:cubicBezTo>
                      <a:pt x="252" y="98"/>
                      <a:pt x="252" y="100"/>
                      <a:pt x="253" y="101"/>
                    </a:cubicBezTo>
                    <a:cubicBezTo>
                      <a:pt x="254" y="102"/>
                      <a:pt x="258" y="102"/>
                      <a:pt x="259" y="103"/>
                    </a:cubicBezTo>
                    <a:cubicBezTo>
                      <a:pt x="260" y="104"/>
                      <a:pt x="263" y="108"/>
                      <a:pt x="263" y="109"/>
                    </a:cubicBezTo>
                    <a:cubicBezTo>
                      <a:pt x="263" y="111"/>
                      <a:pt x="262" y="114"/>
                      <a:pt x="262" y="116"/>
                    </a:cubicBezTo>
                    <a:cubicBezTo>
                      <a:pt x="262" y="117"/>
                      <a:pt x="263" y="120"/>
                      <a:pt x="264" y="121"/>
                    </a:cubicBezTo>
                    <a:cubicBezTo>
                      <a:pt x="265" y="122"/>
                      <a:pt x="267" y="122"/>
                      <a:pt x="267" y="123"/>
                    </a:cubicBezTo>
                    <a:cubicBezTo>
                      <a:pt x="268" y="124"/>
                      <a:pt x="268" y="126"/>
                      <a:pt x="268" y="127"/>
                    </a:cubicBezTo>
                    <a:cubicBezTo>
                      <a:pt x="268" y="128"/>
                      <a:pt x="267" y="130"/>
                      <a:pt x="267" y="131"/>
                    </a:cubicBezTo>
                    <a:cubicBezTo>
                      <a:pt x="267" y="132"/>
                      <a:pt x="266" y="133"/>
                      <a:pt x="266" y="134"/>
                    </a:cubicBezTo>
                    <a:cubicBezTo>
                      <a:pt x="265" y="135"/>
                      <a:pt x="265" y="138"/>
                      <a:pt x="265" y="139"/>
                    </a:cubicBezTo>
                    <a:cubicBezTo>
                      <a:pt x="266" y="141"/>
                      <a:pt x="268" y="144"/>
                      <a:pt x="269" y="146"/>
                    </a:cubicBezTo>
                    <a:cubicBezTo>
                      <a:pt x="270" y="148"/>
                      <a:pt x="274" y="150"/>
                      <a:pt x="275" y="152"/>
                    </a:cubicBezTo>
                    <a:cubicBezTo>
                      <a:pt x="275" y="152"/>
                      <a:pt x="274" y="154"/>
                      <a:pt x="275" y="155"/>
                    </a:cubicBezTo>
                    <a:cubicBezTo>
                      <a:pt x="275" y="156"/>
                      <a:pt x="278" y="157"/>
                      <a:pt x="279" y="158"/>
                    </a:cubicBezTo>
                    <a:cubicBezTo>
                      <a:pt x="280" y="158"/>
                      <a:pt x="280" y="160"/>
                      <a:pt x="280" y="161"/>
                    </a:cubicBezTo>
                    <a:cubicBezTo>
                      <a:pt x="280" y="162"/>
                      <a:pt x="278" y="164"/>
                      <a:pt x="277" y="165"/>
                    </a:cubicBezTo>
                    <a:cubicBezTo>
                      <a:pt x="276" y="168"/>
                      <a:pt x="276" y="173"/>
                      <a:pt x="275" y="176"/>
                    </a:cubicBezTo>
                    <a:cubicBezTo>
                      <a:pt x="274" y="177"/>
                      <a:pt x="272" y="178"/>
                      <a:pt x="271" y="179"/>
                    </a:cubicBezTo>
                    <a:cubicBezTo>
                      <a:pt x="270" y="181"/>
                      <a:pt x="272" y="185"/>
                      <a:pt x="271" y="187"/>
                    </a:cubicBezTo>
                    <a:cubicBezTo>
                      <a:pt x="271" y="189"/>
                      <a:pt x="268" y="191"/>
                      <a:pt x="267" y="191"/>
                    </a:cubicBezTo>
                    <a:cubicBezTo>
                      <a:pt x="266" y="192"/>
                      <a:pt x="265" y="192"/>
                      <a:pt x="264" y="192"/>
                    </a:cubicBezTo>
                    <a:cubicBezTo>
                      <a:pt x="261" y="193"/>
                      <a:pt x="256" y="196"/>
                      <a:pt x="255" y="198"/>
                    </a:cubicBezTo>
                    <a:cubicBezTo>
                      <a:pt x="254" y="199"/>
                      <a:pt x="253" y="202"/>
                      <a:pt x="252" y="204"/>
                    </a:cubicBezTo>
                    <a:cubicBezTo>
                      <a:pt x="251" y="206"/>
                      <a:pt x="248" y="209"/>
                      <a:pt x="247" y="211"/>
                    </a:cubicBezTo>
                    <a:cubicBezTo>
                      <a:pt x="246" y="214"/>
                      <a:pt x="245" y="219"/>
                      <a:pt x="245" y="222"/>
                    </a:cubicBezTo>
                    <a:cubicBezTo>
                      <a:pt x="245" y="225"/>
                      <a:pt x="248" y="230"/>
                      <a:pt x="249" y="233"/>
                    </a:cubicBezTo>
                    <a:cubicBezTo>
                      <a:pt x="249" y="236"/>
                      <a:pt x="250" y="242"/>
                      <a:pt x="252" y="244"/>
                    </a:cubicBezTo>
                    <a:cubicBezTo>
                      <a:pt x="253" y="247"/>
                      <a:pt x="260" y="249"/>
                      <a:pt x="261" y="252"/>
                    </a:cubicBezTo>
                    <a:cubicBezTo>
                      <a:pt x="262" y="254"/>
                      <a:pt x="263" y="258"/>
                      <a:pt x="262" y="260"/>
                    </a:cubicBezTo>
                    <a:cubicBezTo>
                      <a:pt x="262" y="261"/>
                      <a:pt x="260" y="262"/>
                      <a:pt x="260" y="263"/>
                    </a:cubicBezTo>
                    <a:cubicBezTo>
                      <a:pt x="260" y="264"/>
                      <a:pt x="260" y="267"/>
                      <a:pt x="259" y="268"/>
                    </a:cubicBezTo>
                    <a:cubicBezTo>
                      <a:pt x="258" y="270"/>
                      <a:pt x="255" y="273"/>
                      <a:pt x="255" y="275"/>
                    </a:cubicBezTo>
                    <a:cubicBezTo>
                      <a:pt x="254" y="276"/>
                      <a:pt x="254" y="279"/>
                      <a:pt x="254" y="280"/>
                    </a:cubicBezTo>
                    <a:cubicBezTo>
                      <a:pt x="255" y="281"/>
                      <a:pt x="257" y="283"/>
                      <a:pt x="258" y="284"/>
                    </a:cubicBezTo>
                    <a:cubicBezTo>
                      <a:pt x="258" y="285"/>
                      <a:pt x="259" y="288"/>
                      <a:pt x="259" y="290"/>
                    </a:cubicBezTo>
                    <a:cubicBezTo>
                      <a:pt x="258" y="291"/>
                      <a:pt x="255" y="292"/>
                      <a:pt x="255" y="293"/>
                    </a:cubicBezTo>
                    <a:cubicBezTo>
                      <a:pt x="254" y="293"/>
                      <a:pt x="255" y="295"/>
                      <a:pt x="255" y="296"/>
                    </a:cubicBezTo>
                    <a:cubicBezTo>
                      <a:pt x="255" y="297"/>
                      <a:pt x="257" y="299"/>
                      <a:pt x="257" y="300"/>
                    </a:cubicBezTo>
                    <a:cubicBezTo>
                      <a:pt x="257" y="302"/>
                      <a:pt x="257" y="307"/>
                      <a:pt x="256" y="309"/>
                    </a:cubicBezTo>
                    <a:cubicBezTo>
                      <a:pt x="256" y="311"/>
                      <a:pt x="254" y="313"/>
                      <a:pt x="253" y="315"/>
                    </a:cubicBezTo>
                    <a:cubicBezTo>
                      <a:pt x="253" y="316"/>
                      <a:pt x="252" y="319"/>
                      <a:pt x="252" y="321"/>
                    </a:cubicBezTo>
                    <a:cubicBezTo>
                      <a:pt x="253" y="323"/>
                      <a:pt x="254" y="327"/>
                      <a:pt x="255" y="329"/>
                    </a:cubicBezTo>
                    <a:cubicBezTo>
                      <a:pt x="255" y="330"/>
                      <a:pt x="255" y="333"/>
                      <a:pt x="254" y="334"/>
                    </a:cubicBezTo>
                    <a:cubicBezTo>
                      <a:pt x="254" y="336"/>
                      <a:pt x="252" y="338"/>
                      <a:pt x="251" y="339"/>
                    </a:cubicBezTo>
                    <a:cubicBezTo>
                      <a:pt x="251" y="340"/>
                      <a:pt x="251" y="342"/>
                      <a:pt x="251" y="343"/>
                    </a:cubicBezTo>
                    <a:cubicBezTo>
                      <a:pt x="251" y="344"/>
                      <a:pt x="250" y="345"/>
                      <a:pt x="250" y="346"/>
                    </a:cubicBezTo>
                    <a:cubicBezTo>
                      <a:pt x="249" y="349"/>
                      <a:pt x="250" y="354"/>
                      <a:pt x="250" y="356"/>
                    </a:cubicBezTo>
                    <a:cubicBezTo>
                      <a:pt x="250" y="360"/>
                      <a:pt x="249" y="366"/>
                      <a:pt x="249" y="369"/>
                    </a:cubicBezTo>
                    <a:cubicBezTo>
                      <a:pt x="248" y="372"/>
                      <a:pt x="244" y="376"/>
                      <a:pt x="245" y="379"/>
                    </a:cubicBezTo>
                    <a:cubicBezTo>
                      <a:pt x="245" y="381"/>
                      <a:pt x="247" y="383"/>
                      <a:pt x="247" y="385"/>
                    </a:cubicBezTo>
                    <a:cubicBezTo>
                      <a:pt x="248" y="388"/>
                      <a:pt x="247" y="394"/>
                      <a:pt x="246" y="397"/>
                    </a:cubicBezTo>
                    <a:cubicBezTo>
                      <a:pt x="245" y="399"/>
                      <a:pt x="243" y="403"/>
                      <a:pt x="242" y="405"/>
                    </a:cubicBezTo>
                    <a:cubicBezTo>
                      <a:pt x="242" y="406"/>
                      <a:pt x="242" y="410"/>
                      <a:pt x="241" y="411"/>
                    </a:cubicBezTo>
                    <a:cubicBezTo>
                      <a:pt x="240" y="411"/>
                      <a:pt x="239" y="411"/>
                      <a:pt x="239" y="411"/>
                    </a:cubicBezTo>
                    <a:cubicBezTo>
                      <a:pt x="238" y="412"/>
                      <a:pt x="238" y="414"/>
                      <a:pt x="238" y="415"/>
                    </a:cubicBezTo>
                    <a:cubicBezTo>
                      <a:pt x="239" y="416"/>
                      <a:pt x="241" y="416"/>
                      <a:pt x="242" y="417"/>
                    </a:cubicBezTo>
                    <a:cubicBezTo>
                      <a:pt x="242" y="418"/>
                      <a:pt x="242" y="421"/>
                      <a:pt x="243" y="422"/>
                    </a:cubicBezTo>
                    <a:cubicBezTo>
                      <a:pt x="244" y="423"/>
                      <a:pt x="247" y="423"/>
                      <a:pt x="247" y="424"/>
                    </a:cubicBezTo>
                    <a:cubicBezTo>
                      <a:pt x="247" y="425"/>
                      <a:pt x="245" y="426"/>
                      <a:pt x="244" y="426"/>
                    </a:cubicBezTo>
                    <a:cubicBezTo>
                      <a:pt x="243" y="427"/>
                      <a:pt x="242" y="426"/>
                      <a:pt x="241" y="426"/>
                    </a:cubicBezTo>
                    <a:cubicBezTo>
                      <a:pt x="240" y="427"/>
                      <a:pt x="239" y="429"/>
                      <a:pt x="238" y="430"/>
                    </a:cubicBezTo>
                    <a:cubicBezTo>
                      <a:pt x="238" y="431"/>
                      <a:pt x="238" y="434"/>
                      <a:pt x="237" y="435"/>
                    </a:cubicBezTo>
                    <a:cubicBezTo>
                      <a:pt x="237" y="437"/>
                      <a:pt x="235" y="441"/>
                      <a:pt x="235" y="444"/>
                    </a:cubicBezTo>
                    <a:cubicBezTo>
                      <a:pt x="235" y="445"/>
                      <a:pt x="237" y="448"/>
                      <a:pt x="237" y="449"/>
                    </a:cubicBezTo>
                    <a:cubicBezTo>
                      <a:pt x="237" y="451"/>
                      <a:pt x="236" y="453"/>
                      <a:pt x="236" y="454"/>
                    </a:cubicBezTo>
                    <a:cubicBezTo>
                      <a:pt x="235" y="455"/>
                      <a:pt x="236" y="458"/>
                      <a:pt x="235" y="459"/>
                    </a:cubicBezTo>
                    <a:cubicBezTo>
                      <a:pt x="234" y="460"/>
                      <a:pt x="231" y="458"/>
                      <a:pt x="230" y="459"/>
                    </a:cubicBezTo>
                    <a:cubicBezTo>
                      <a:pt x="230" y="460"/>
                      <a:pt x="230" y="462"/>
                      <a:pt x="230" y="463"/>
                    </a:cubicBezTo>
                    <a:cubicBezTo>
                      <a:pt x="230" y="464"/>
                      <a:pt x="231" y="466"/>
                      <a:pt x="230" y="467"/>
                    </a:cubicBezTo>
                    <a:cubicBezTo>
                      <a:pt x="229" y="467"/>
                      <a:pt x="227" y="467"/>
                      <a:pt x="226" y="467"/>
                    </a:cubicBezTo>
                    <a:cubicBezTo>
                      <a:pt x="226" y="466"/>
                      <a:pt x="225" y="465"/>
                      <a:pt x="225" y="464"/>
                    </a:cubicBezTo>
                    <a:cubicBezTo>
                      <a:pt x="224" y="463"/>
                      <a:pt x="225" y="461"/>
                      <a:pt x="224" y="461"/>
                    </a:cubicBezTo>
                    <a:cubicBezTo>
                      <a:pt x="223" y="460"/>
                      <a:pt x="221" y="462"/>
                      <a:pt x="219" y="462"/>
                    </a:cubicBezTo>
                    <a:cubicBezTo>
                      <a:pt x="218" y="462"/>
                      <a:pt x="215" y="462"/>
                      <a:pt x="213" y="461"/>
                    </a:cubicBezTo>
                    <a:cubicBezTo>
                      <a:pt x="213" y="461"/>
                      <a:pt x="212" y="460"/>
                      <a:pt x="212" y="459"/>
                    </a:cubicBezTo>
                    <a:cubicBezTo>
                      <a:pt x="211" y="459"/>
                      <a:pt x="208" y="460"/>
                      <a:pt x="207" y="460"/>
                    </a:cubicBezTo>
                    <a:cubicBezTo>
                      <a:pt x="206" y="459"/>
                      <a:pt x="205" y="457"/>
                      <a:pt x="205" y="456"/>
                    </a:cubicBezTo>
                    <a:cubicBezTo>
                      <a:pt x="204" y="455"/>
                      <a:pt x="203" y="454"/>
                      <a:pt x="202" y="454"/>
                    </a:cubicBezTo>
                    <a:cubicBezTo>
                      <a:pt x="201" y="453"/>
                      <a:pt x="198" y="453"/>
                      <a:pt x="197" y="453"/>
                    </a:cubicBezTo>
                    <a:cubicBezTo>
                      <a:pt x="196" y="452"/>
                      <a:pt x="195" y="449"/>
                      <a:pt x="195" y="448"/>
                    </a:cubicBezTo>
                    <a:cubicBezTo>
                      <a:pt x="194" y="447"/>
                      <a:pt x="195" y="445"/>
                      <a:pt x="194" y="444"/>
                    </a:cubicBezTo>
                    <a:cubicBezTo>
                      <a:pt x="193" y="442"/>
                      <a:pt x="189" y="441"/>
                      <a:pt x="186" y="440"/>
                    </a:cubicBezTo>
                    <a:cubicBezTo>
                      <a:pt x="185" y="440"/>
                      <a:pt x="182" y="440"/>
                      <a:pt x="180" y="440"/>
                    </a:cubicBezTo>
                    <a:cubicBezTo>
                      <a:pt x="178" y="440"/>
                      <a:pt x="176" y="441"/>
                      <a:pt x="174" y="442"/>
                    </a:cubicBezTo>
                    <a:cubicBezTo>
                      <a:pt x="173" y="442"/>
                      <a:pt x="171" y="442"/>
                      <a:pt x="170" y="442"/>
                    </a:cubicBezTo>
                    <a:cubicBezTo>
                      <a:pt x="170" y="443"/>
                      <a:pt x="170" y="445"/>
                      <a:pt x="170" y="446"/>
                    </a:cubicBezTo>
                    <a:cubicBezTo>
                      <a:pt x="169" y="446"/>
                      <a:pt x="168" y="447"/>
                      <a:pt x="167" y="447"/>
                    </a:cubicBezTo>
                    <a:cubicBezTo>
                      <a:pt x="166" y="447"/>
                      <a:pt x="164" y="445"/>
                      <a:pt x="163" y="445"/>
                    </a:cubicBezTo>
                    <a:cubicBezTo>
                      <a:pt x="162" y="445"/>
                      <a:pt x="161" y="446"/>
                      <a:pt x="160" y="446"/>
                    </a:cubicBezTo>
                    <a:cubicBezTo>
                      <a:pt x="159" y="446"/>
                      <a:pt x="157" y="446"/>
                      <a:pt x="156" y="446"/>
                    </a:cubicBezTo>
                    <a:cubicBezTo>
                      <a:pt x="155" y="446"/>
                      <a:pt x="152" y="447"/>
                      <a:pt x="151" y="447"/>
                    </a:cubicBezTo>
                    <a:cubicBezTo>
                      <a:pt x="150" y="448"/>
                      <a:pt x="149" y="450"/>
                      <a:pt x="148" y="451"/>
                    </a:cubicBezTo>
                    <a:cubicBezTo>
                      <a:pt x="146" y="452"/>
                      <a:pt x="143" y="454"/>
                      <a:pt x="142" y="456"/>
                    </a:cubicBezTo>
                    <a:cubicBezTo>
                      <a:pt x="141" y="458"/>
                      <a:pt x="140" y="461"/>
                      <a:pt x="140" y="463"/>
                    </a:cubicBezTo>
                    <a:cubicBezTo>
                      <a:pt x="140" y="465"/>
                      <a:pt x="141" y="469"/>
                      <a:pt x="142" y="470"/>
                    </a:cubicBezTo>
                    <a:cubicBezTo>
                      <a:pt x="143" y="471"/>
                      <a:pt x="146" y="472"/>
                      <a:pt x="146" y="473"/>
                    </a:cubicBezTo>
                    <a:cubicBezTo>
                      <a:pt x="147" y="474"/>
                      <a:pt x="149" y="477"/>
                      <a:pt x="148" y="479"/>
                    </a:cubicBezTo>
                    <a:cubicBezTo>
                      <a:pt x="148" y="480"/>
                      <a:pt x="144" y="480"/>
                      <a:pt x="143" y="481"/>
                    </a:cubicBezTo>
                    <a:cubicBezTo>
                      <a:pt x="143" y="482"/>
                      <a:pt x="142" y="484"/>
                      <a:pt x="142" y="484"/>
                    </a:cubicBezTo>
                    <a:cubicBezTo>
                      <a:pt x="142" y="485"/>
                      <a:pt x="143" y="487"/>
                      <a:pt x="144" y="488"/>
                    </a:cubicBezTo>
                    <a:cubicBezTo>
                      <a:pt x="144" y="489"/>
                      <a:pt x="145" y="492"/>
                      <a:pt x="144" y="493"/>
                    </a:cubicBezTo>
                    <a:cubicBezTo>
                      <a:pt x="144" y="494"/>
                      <a:pt x="142" y="493"/>
                      <a:pt x="142" y="493"/>
                    </a:cubicBezTo>
                    <a:cubicBezTo>
                      <a:pt x="141" y="493"/>
                      <a:pt x="140" y="492"/>
                      <a:pt x="139" y="492"/>
                    </a:cubicBezTo>
                    <a:cubicBezTo>
                      <a:pt x="138" y="493"/>
                      <a:pt x="138" y="495"/>
                      <a:pt x="137" y="495"/>
                    </a:cubicBezTo>
                    <a:cubicBezTo>
                      <a:pt x="136" y="496"/>
                      <a:pt x="132" y="497"/>
                      <a:pt x="130" y="498"/>
                    </a:cubicBezTo>
                    <a:cubicBezTo>
                      <a:pt x="129" y="499"/>
                      <a:pt x="127" y="503"/>
                      <a:pt x="126" y="505"/>
                    </a:cubicBezTo>
                    <a:cubicBezTo>
                      <a:pt x="125" y="506"/>
                      <a:pt x="124" y="508"/>
                      <a:pt x="123" y="509"/>
                    </a:cubicBezTo>
                    <a:cubicBezTo>
                      <a:pt x="123" y="509"/>
                      <a:pt x="121" y="509"/>
                      <a:pt x="120" y="509"/>
                    </a:cubicBezTo>
                    <a:cubicBezTo>
                      <a:pt x="120" y="510"/>
                      <a:pt x="118" y="510"/>
                      <a:pt x="118" y="511"/>
                    </a:cubicBezTo>
                    <a:cubicBezTo>
                      <a:pt x="117" y="511"/>
                      <a:pt x="117" y="513"/>
                      <a:pt x="116" y="513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8" name="Freeform 38">
                <a:extLst>
                  <a:ext uri="{FF2B5EF4-FFF2-40B4-BE49-F238E27FC236}">
                    <a16:creationId xmlns:a16="http://schemas.microsoft.com/office/drawing/2014/main" id="{EBEE7948-0126-FB79-8F41-5FC9798C6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4813" y="3975100"/>
                <a:ext cx="39687" cy="63500"/>
              </a:xfrm>
              <a:custGeom>
                <a:avLst/>
                <a:gdLst/>
                <a:ahLst/>
                <a:cxnLst>
                  <a:cxn ang="0">
                    <a:pos x="22" y="16"/>
                  </a:cxn>
                  <a:cxn ang="0">
                    <a:pos x="19" y="15"/>
                  </a:cxn>
                  <a:cxn ang="0">
                    <a:pos x="22" y="11"/>
                  </a:cxn>
                  <a:cxn ang="0">
                    <a:pos x="20" y="7"/>
                  </a:cxn>
                  <a:cxn ang="0">
                    <a:pos x="17" y="5"/>
                  </a:cxn>
                  <a:cxn ang="0">
                    <a:pos x="16" y="1"/>
                  </a:cxn>
                  <a:cxn ang="0">
                    <a:pos x="10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3" y="8"/>
                  </a:cxn>
                  <a:cxn ang="0">
                    <a:pos x="1" y="8"/>
                  </a:cxn>
                  <a:cxn ang="0">
                    <a:pos x="2" y="13"/>
                  </a:cxn>
                  <a:cxn ang="0">
                    <a:pos x="5" y="15"/>
                  </a:cxn>
                  <a:cxn ang="0">
                    <a:pos x="5" y="19"/>
                  </a:cxn>
                  <a:cxn ang="0">
                    <a:pos x="7" y="22"/>
                  </a:cxn>
                  <a:cxn ang="0">
                    <a:pos x="7" y="26"/>
                  </a:cxn>
                  <a:cxn ang="0">
                    <a:pos x="9" y="29"/>
                  </a:cxn>
                  <a:cxn ang="0">
                    <a:pos x="9" y="32"/>
                  </a:cxn>
                  <a:cxn ang="0">
                    <a:pos x="11" y="36"/>
                  </a:cxn>
                  <a:cxn ang="0">
                    <a:pos x="13" y="35"/>
                  </a:cxn>
                  <a:cxn ang="0">
                    <a:pos x="18" y="35"/>
                  </a:cxn>
                  <a:cxn ang="0">
                    <a:pos x="19" y="31"/>
                  </a:cxn>
                  <a:cxn ang="0">
                    <a:pos x="19" y="25"/>
                  </a:cxn>
                  <a:cxn ang="0">
                    <a:pos x="20" y="20"/>
                  </a:cxn>
                  <a:cxn ang="0">
                    <a:pos x="22" y="16"/>
                  </a:cxn>
                </a:cxnLst>
                <a:rect l="0" t="0" r="r" b="b"/>
                <a:pathLst>
                  <a:path w="22" h="36">
                    <a:moveTo>
                      <a:pt x="22" y="16"/>
                    </a:moveTo>
                    <a:cubicBezTo>
                      <a:pt x="21" y="15"/>
                      <a:pt x="19" y="15"/>
                      <a:pt x="19" y="15"/>
                    </a:cubicBezTo>
                    <a:cubicBezTo>
                      <a:pt x="19" y="14"/>
                      <a:pt x="22" y="12"/>
                      <a:pt x="22" y="11"/>
                    </a:cubicBezTo>
                    <a:cubicBezTo>
                      <a:pt x="22" y="10"/>
                      <a:pt x="21" y="8"/>
                      <a:pt x="20" y="7"/>
                    </a:cubicBezTo>
                    <a:cubicBezTo>
                      <a:pt x="20" y="7"/>
                      <a:pt x="17" y="5"/>
                      <a:pt x="17" y="5"/>
                    </a:cubicBezTo>
                    <a:cubicBezTo>
                      <a:pt x="16" y="4"/>
                      <a:pt x="16" y="2"/>
                      <a:pt x="16" y="1"/>
                    </a:cubicBezTo>
                    <a:cubicBezTo>
                      <a:pt x="15" y="0"/>
                      <a:pt x="11" y="0"/>
                      <a:pt x="10" y="0"/>
                    </a:cubicBezTo>
                    <a:cubicBezTo>
                      <a:pt x="8" y="0"/>
                      <a:pt x="6" y="0"/>
                      <a:pt x="5" y="0"/>
                    </a:cubicBezTo>
                    <a:cubicBezTo>
                      <a:pt x="4" y="0"/>
                      <a:pt x="3" y="1"/>
                      <a:pt x="2" y="2"/>
                    </a:cubicBezTo>
                    <a:cubicBezTo>
                      <a:pt x="2" y="2"/>
                      <a:pt x="2" y="4"/>
                      <a:pt x="2" y="4"/>
                    </a:cubicBezTo>
                    <a:cubicBezTo>
                      <a:pt x="2" y="5"/>
                      <a:pt x="3" y="5"/>
                      <a:pt x="4" y="6"/>
                    </a:cubicBezTo>
                    <a:cubicBezTo>
                      <a:pt x="4" y="6"/>
                      <a:pt x="3" y="7"/>
                      <a:pt x="3" y="8"/>
                    </a:cubicBezTo>
                    <a:cubicBezTo>
                      <a:pt x="2" y="8"/>
                      <a:pt x="1" y="8"/>
                      <a:pt x="1" y="8"/>
                    </a:cubicBezTo>
                    <a:cubicBezTo>
                      <a:pt x="0" y="9"/>
                      <a:pt x="2" y="12"/>
                      <a:pt x="2" y="13"/>
                    </a:cubicBezTo>
                    <a:cubicBezTo>
                      <a:pt x="3" y="14"/>
                      <a:pt x="4" y="14"/>
                      <a:pt x="5" y="15"/>
                    </a:cubicBezTo>
                    <a:cubicBezTo>
                      <a:pt x="5" y="16"/>
                      <a:pt x="5" y="18"/>
                      <a:pt x="5" y="19"/>
                    </a:cubicBezTo>
                    <a:cubicBezTo>
                      <a:pt x="5" y="20"/>
                      <a:pt x="7" y="21"/>
                      <a:pt x="7" y="22"/>
                    </a:cubicBezTo>
                    <a:cubicBezTo>
                      <a:pt x="8" y="23"/>
                      <a:pt x="7" y="25"/>
                      <a:pt x="7" y="26"/>
                    </a:cubicBezTo>
                    <a:cubicBezTo>
                      <a:pt x="8" y="27"/>
                      <a:pt x="9" y="28"/>
                      <a:pt x="9" y="29"/>
                    </a:cubicBezTo>
                    <a:cubicBezTo>
                      <a:pt x="9" y="29"/>
                      <a:pt x="9" y="31"/>
                      <a:pt x="9" y="32"/>
                    </a:cubicBezTo>
                    <a:cubicBezTo>
                      <a:pt x="9" y="33"/>
                      <a:pt x="10" y="35"/>
                      <a:pt x="11" y="36"/>
                    </a:cubicBezTo>
                    <a:cubicBezTo>
                      <a:pt x="12" y="36"/>
                      <a:pt x="13" y="35"/>
                      <a:pt x="13" y="35"/>
                    </a:cubicBezTo>
                    <a:cubicBezTo>
                      <a:pt x="14" y="34"/>
                      <a:pt x="17" y="35"/>
                      <a:pt x="18" y="35"/>
                    </a:cubicBezTo>
                    <a:cubicBezTo>
                      <a:pt x="19" y="34"/>
                      <a:pt x="19" y="32"/>
                      <a:pt x="19" y="31"/>
                    </a:cubicBezTo>
                    <a:cubicBezTo>
                      <a:pt x="19" y="29"/>
                      <a:pt x="19" y="26"/>
                      <a:pt x="19" y="25"/>
                    </a:cubicBezTo>
                    <a:cubicBezTo>
                      <a:pt x="19" y="24"/>
                      <a:pt x="20" y="21"/>
                      <a:pt x="20" y="20"/>
                    </a:cubicBezTo>
                    <a:cubicBezTo>
                      <a:pt x="20" y="19"/>
                      <a:pt x="22" y="17"/>
                      <a:pt x="22" y="16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9" name="Freeform 39">
                <a:extLst>
                  <a:ext uri="{FF2B5EF4-FFF2-40B4-BE49-F238E27FC236}">
                    <a16:creationId xmlns:a16="http://schemas.microsoft.com/office/drawing/2014/main" id="{CF3902BC-1DDE-B74F-5B64-F5A0809033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8300" y="3944938"/>
                <a:ext cx="30162" cy="42863"/>
              </a:xfrm>
              <a:custGeom>
                <a:avLst/>
                <a:gdLst/>
                <a:ahLst/>
                <a:cxnLst>
                  <a:cxn ang="0">
                    <a:pos x="17" y="12"/>
                  </a:cxn>
                  <a:cxn ang="0">
                    <a:pos x="16" y="7"/>
                  </a:cxn>
                  <a:cxn ang="0">
                    <a:pos x="16" y="1"/>
                  </a:cxn>
                  <a:cxn ang="0">
                    <a:pos x="10" y="0"/>
                  </a:cxn>
                  <a:cxn ang="0">
                    <a:pos x="8" y="2"/>
                  </a:cxn>
                  <a:cxn ang="0">
                    <a:pos x="6" y="5"/>
                  </a:cxn>
                  <a:cxn ang="0">
                    <a:pos x="3" y="5"/>
                  </a:cxn>
                  <a:cxn ang="0">
                    <a:pos x="1" y="9"/>
                  </a:cxn>
                  <a:cxn ang="0">
                    <a:pos x="1" y="11"/>
                  </a:cxn>
                  <a:cxn ang="0">
                    <a:pos x="4" y="12"/>
                  </a:cxn>
                  <a:cxn ang="0">
                    <a:pos x="4" y="16"/>
                  </a:cxn>
                  <a:cxn ang="0">
                    <a:pos x="5" y="19"/>
                  </a:cxn>
                  <a:cxn ang="0">
                    <a:pos x="8" y="20"/>
                  </a:cxn>
                  <a:cxn ang="0">
                    <a:pos x="12" y="24"/>
                  </a:cxn>
                  <a:cxn ang="0">
                    <a:pos x="14" y="20"/>
                  </a:cxn>
                  <a:cxn ang="0">
                    <a:pos x="17" y="18"/>
                  </a:cxn>
                  <a:cxn ang="0">
                    <a:pos x="16" y="14"/>
                  </a:cxn>
                  <a:cxn ang="0">
                    <a:pos x="17" y="12"/>
                  </a:cxn>
                </a:cxnLst>
                <a:rect l="0" t="0" r="r" b="b"/>
                <a:pathLst>
                  <a:path w="17" h="24">
                    <a:moveTo>
                      <a:pt x="17" y="12"/>
                    </a:moveTo>
                    <a:cubicBezTo>
                      <a:pt x="17" y="12"/>
                      <a:pt x="16" y="8"/>
                      <a:pt x="16" y="7"/>
                    </a:cubicBezTo>
                    <a:cubicBezTo>
                      <a:pt x="16" y="6"/>
                      <a:pt x="17" y="3"/>
                      <a:pt x="16" y="1"/>
                    </a:cubicBezTo>
                    <a:cubicBezTo>
                      <a:pt x="15" y="0"/>
                      <a:pt x="12" y="0"/>
                      <a:pt x="10" y="0"/>
                    </a:cubicBezTo>
                    <a:cubicBezTo>
                      <a:pt x="10" y="1"/>
                      <a:pt x="8" y="2"/>
                      <a:pt x="8" y="2"/>
                    </a:cubicBezTo>
                    <a:cubicBezTo>
                      <a:pt x="7" y="3"/>
                      <a:pt x="6" y="4"/>
                      <a:pt x="6" y="5"/>
                    </a:cubicBezTo>
                    <a:cubicBezTo>
                      <a:pt x="5" y="5"/>
                      <a:pt x="3" y="5"/>
                      <a:pt x="3" y="5"/>
                    </a:cubicBezTo>
                    <a:cubicBezTo>
                      <a:pt x="2" y="6"/>
                      <a:pt x="1" y="8"/>
                      <a:pt x="1" y="9"/>
                    </a:cubicBezTo>
                    <a:cubicBezTo>
                      <a:pt x="0" y="9"/>
                      <a:pt x="1" y="11"/>
                      <a:pt x="1" y="11"/>
                    </a:cubicBezTo>
                    <a:cubicBezTo>
                      <a:pt x="2" y="12"/>
                      <a:pt x="3" y="11"/>
                      <a:pt x="4" y="12"/>
                    </a:cubicBezTo>
                    <a:cubicBezTo>
                      <a:pt x="4" y="13"/>
                      <a:pt x="4" y="15"/>
                      <a:pt x="4" y="16"/>
                    </a:cubicBezTo>
                    <a:cubicBezTo>
                      <a:pt x="4" y="17"/>
                      <a:pt x="5" y="19"/>
                      <a:pt x="5" y="19"/>
                    </a:cubicBezTo>
                    <a:cubicBezTo>
                      <a:pt x="6" y="20"/>
                      <a:pt x="8" y="20"/>
                      <a:pt x="8" y="20"/>
                    </a:cubicBezTo>
                    <a:cubicBezTo>
                      <a:pt x="9" y="21"/>
                      <a:pt x="10" y="24"/>
                      <a:pt x="12" y="24"/>
                    </a:cubicBezTo>
                    <a:cubicBezTo>
                      <a:pt x="13" y="24"/>
                      <a:pt x="13" y="21"/>
                      <a:pt x="14" y="20"/>
                    </a:cubicBezTo>
                    <a:cubicBezTo>
                      <a:pt x="15" y="20"/>
                      <a:pt x="16" y="19"/>
                      <a:pt x="17" y="18"/>
                    </a:cubicBezTo>
                    <a:cubicBezTo>
                      <a:pt x="17" y="17"/>
                      <a:pt x="16" y="15"/>
                      <a:pt x="16" y="14"/>
                    </a:cubicBezTo>
                    <a:cubicBezTo>
                      <a:pt x="16" y="14"/>
                      <a:pt x="17" y="12"/>
                      <a:pt x="17" y="12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0" name="Freeform 40">
                <a:extLst>
                  <a:ext uri="{FF2B5EF4-FFF2-40B4-BE49-F238E27FC236}">
                    <a16:creationId xmlns:a16="http://schemas.microsoft.com/office/drawing/2014/main" id="{57EF29CC-D2B8-E5A3-2040-003ED900F4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2588" y="3206750"/>
                <a:ext cx="42862" cy="52388"/>
              </a:xfrm>
              <a:custGeom>
                <a:avLst/>
                <a:gdLst/>
                <a:ahLst/>
                <a:cxnLst>
                  <a:cxn ang="0">
                    <a:pos x="18" y="14"/>
                  </a:cxn>
                  <a:cxn ang="0">
                    <a:pos x="14" y="13"/>
                  </a:cxn>
                  <a:cxn ang="0">
                    <a:pos x="11" y="15"/>
                  </a:cxn>
                  <a:cxn ang="0">
                    <a:pos x="7" y="16"/>
                  </a:cxn>
                  <a:cxn ang="0">
                    <a:pos x="7" y="19"/>
                  </a:cxn>
                  <a:cxn ang="0">
                    <a:pos x="9" y="20"/>
                  </a:cxn>
                  <a:cxn ang="0">
                    <a:pos x="10" y="25"/>
                  </a:cxn>
                  <a:cxn ang="0">
                    <a:pos x="8" y="29"/>
                  </a:cxn>
                  <a:cxn ang="0">
                    <a:pos x="5" y="27"/>
                  </a:cxn>
                  <a:cxn ang="0">
                    <a:pos x="1" y="26"/>
                  </a:cxn>
                  <a:cxn ang="0">
                    <a:pos x="0" y="22"/>
                  </a:cxn>
                  <a:cxn ang="0">
                    <a:pos x="2" y="20"/>
                  </a:cxn>
                  <a:cxn ang="0">
                    <a:pos x="2" y="17"/>
                  </a:cxn>
                  <a:cxn ang="0">
                    <a:pos x="4" y="16"/>
                  </a:cxn>
                  <a:cxn ang="0">
                    <a:pos x="6" y="14"/>
                  </a:cxn>
                  <a:cxn ang="0">
                    <a:pos x="8" y="9"/>
                  </a:cxn>
                  <a:cxn ang="0">
                    <a:pos x="10" y="9"/>
                  </a:cxn>
                  <a:cxn ang="0">
                    <a:pos x="13" y="8"/>
                  </a:cxn>
                  <a:cxn ang="0">
                    <a:pos x="13" y="7"/>
                  </a:cxn>
                  <a:cxn ang="0">
                    <a:pos x="11" y="6"/>
                  </a:cxn>
                  <a:cxn ang="0">
                    <a:pos x="11" y="3"/>
                  </a:cxn>
                  <a:cxn ang="0">
                    <a:pos x="14" y="1"/>
                  </a:cxn>
                  <a:cxn ang="0">
                    <a:pos x="19" y="1"/>
                  </a:cxn>
                  <a:cxn ang="0">
                    <a:pos x="22" y="5"/>
                  </a:cxn>
                  <a:cxn ang="0">
                    <a:pos x="24" y="6"/>
                  </a:cxn>
                  <a:cxn ang="0">
                    <a:pos x="23" y="9"/>
                  </a:cxn>
                  <a:cxn ang="0">
                    <a:pos x="24" y="13"/>
                  </a:cxn>
                  <a:cxn ang="0">
                    <a:pos x="22" y="15"/>
                  </a:cxn>
                  <a:cxn ang="0">
                    <a:pos x="19" y="15"/>
                  </a:cxn>
                  <a:cxn ang="0">
                    <a:pos x="18" y="14"/>
                  </a:cxn>
                </a:cxnLst>
                <a:rect l="0" t="0" r="r" b="b"/>
                <a:pathLst>
                  <a:path w="24" h="29">
                    <a:moveTo>
                      <a:pt x="18" y="14"/>
                    </a:moveTo>
                    <a:cubicBezTo>
                      <a:pt x="17" y="13"/>
                      <a:pt x="15" y="13"/>
                      <a:pt x="14" y="13"/>
                    </a:cubicBezTo>
                    <a:cubicBezTo>
                      <a:pt x="13" y="13"/>
                      <a:pt x="12" y="14"/>
                      <a:pt x="11" y="15"/>
                    </a:cubicBezTo>
                    <a:cubicBezTo>
                      <a:pt x="10" y="15"/>
                      <a:pt x="8" y="16"/>
                      <a:pt x="7" y="16"/>
                    </a:cubicBezTo>
                    <a:cubicBezTo>
                      <a:pt x="7" y="17"/>
                      <a:pt x="6" y="19"/>
                      <a:pt x="7" y="19"/>
                    </a:cubicBezTo>
                    <a:cubicBezTo>
                      <a:pt x="7" y="20"/>
                      <a:pt x="9" y="20"/>
                      <a:pt x="9" y="20"/>
                    </a:cubicBezTo>
                    <a:cubicBezTo>
                      <a:pt x="10" y="21"/>
                      <a:pt x="10" y="24"/>
                      <a:pt x="10" y="25"/>
                    </a:cubicBezTo>
                    <a:cubicBezTo>
                      <a:pt x="10" y="26"/>
                      <a:pt x="9" y="29"/>
                      <a:pt x="8" y="29"/>
                    </a:cubicBezTo>
                    <a:cubicBezTo>
                      <a:pt x="7" y="29"/>
                      <a:pt x="6" y="27"/>
                      <a:pt x="5" y="27"/>
                    </a:cubicBezTo>
                    <a:cubicBezTo>
                      <a:pt x="4" y="27"/>
                      <a:pt x="2" y="27"/>
                      <a:pt x="1" y="26"/>
                    </a:cubicBezTo>
                    <a:cubicBezTo>
                      <a:pt x="0" y="25"/>
                      <a:pt x="0" y="23"/>
                      <a:pt x="0" y="22"/>
                    </a:cubicBezTo>
                    <a:cubicBezTo>
                      <a:pt x="1" y="21"/>
                      <a:pt x="2" y="21"/>
                      <a:pt x="2" y="20"/>
                    </a:cubicBezTo>
                    <a:cubicBezTo>
                      <a:pt x="3" y="19"/>
                      <a:pt x="1" y="18"/>
                      <a:pt x="2" y="17"/>
                    </a:cubicBezTo>
                    <a:cubicBezTo>
                      <a:pt x="2" y="16"/>
                      <a:pt x="3" y="16"/>
                      <a:pt x="4" y="16"/>
                    </a:cubicBezTo>
                    <a:cubicBezTo>
                      <a:pt x="4" y="15"/>
                      <a:pt x="6" y="15"/>
                      <a:pt x="6" y="14"/>
                    </a:cubicBezTo>
                    <a:cubicBezTo>
                      <a:pt x="7" y="13"/>
                      <a:pt x="7" y="10"/>
                      <a:pt x="8" y="9"/>
                    </a:cubicBezTo>
                    <a:cubicBezTo>
                      <a:pt x="9" y="9"/>
                      <a:pt x="10" y="9"/>
                      <a:pt x="10" y="9"/>
                    </a:cubicBezTo>
                    <a:cubicBezTo>
                      <a:pt x="11" y="8"/>
                      <a:pt x="12" y="9"/>
                      <a:pt x="13" y="8"/>
                    </a:cubicBezTo>
                    <a:cubicBezTo>
                      <a:pt x="13" y="8"/>
                      <a:pt x="13" y="7"/>
                      <a:pt x="13" y="7"/>
                    </a:cubicBezTo>
                    <a:cubicBezTo>
                      <a:pt x="13" y="6"/>
                      <a:pt x="11" y="6"/>
                      <a:pt x="11" y="6"/>
                    </a:cubicBezTo>
                    <a:cubicBezTo>
                      <a:pt x="11" y="5"/>
                      <a:pt x="11" y="4"/>
                      <a:pt x="11" y="3"/>
                    </a:cubicBezTo>
                    <a:cubicBezTo>
                      <a:pt x="12" y="2"/>
                      <a:pt x="13" y="1"/>
                      <a:pt x="14" y="1"/>
                    </a:cubicBezTo>
                    <a:cubicBezTo>
                      <a:pt x="15" y="1"/>
                      <a:pt x="18" y="0"/>
                      <a:pt x="19" y="1"/>
                    </a:cubicBezTo>
                    <a:cubicBezTo>
                      <a:pt x="20" y="1"/>
                      <a:pt x="21" y="4"/>
                      <a:pt x="22" y="5"/>
                    </a:cubicBezTo>
                    <a:cubicBezTo>
                      <a:pt x="23" y="5"/>
                      <a:pt x="24" y="5"/>
                      <a:pt x="24" y="6"/>
                    </a:cubicBezTo>
                    <a:cubicBezTo>
                      <a:pt x="24" y="7"/>
                      <a:pt x="23" y="8"/>
                      <a:pt x="23" y="9"/>
                    </a:cubicBezTo>
                    <a:cubicBezTo>
                      <a:pt x="23" y="10"/>
                      <a:pt x="24" y="12"/>
                      <a:pt x="24" y="13"/>
                    </a:cubicBezTo>
                    <a:cubicBezTo>
                      <a:pt x="24" y="14"/>
                      <a:pt x="22" y="15"/>
                      <a:pt x="22" y="15"/>
                    </a:cubicBezTo>
                    <a:cubicBezTo>
                      <a:pt x="21" y="16"/>
                      <a:pt x="20" y="16"/>
                      <a:pt x="19" y="15"/>
                    </a:cubicBezTo>
                    <a:cubicBezTo>
                      <a:pt x="19" y="15"/>
                      <a:pt x="18" y="14"/>
                      <a:pt x="18" y="14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1" name="Freeform 41">
                <a:extLst>
                  <a:ext uri="{FF2B5EF4-FFF2-40B4-BE49-F238E27FC236}">
                    <a16:creationId xmlns:a16="http://schemas.microsoft.com/office/drawing/2014/main" id="{9461784C-AD90-2917-8334-747BFA0FBF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438" y="3155950"/>
                <a:ext cx="12700" cy="15875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1"/>
                  </a:cxn>
                  <a:cxn ang="0">
                    <a:pos x="1" y="1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2" y="9"/>
                  </a:cxn>
                  <a:cxn ang="0">
                    <a:pos x="5" y="9"/>
                  </a:cxn>
                  <a:cxn ang="0">
                    <a:pos x="7" y="6"/>
                  </a:cxn>
                  <a:cxn ang="0">
                    <a:pos x="6" y="3"/>
                  </a:cxn>
                  <a:cxn ang="0">
                    <a:pos x="6" y="2"/>
                  </a:cxn>
                </a:cxnLst>
                <a:rect l="0" t="0" r="r" b="b"/>
                <a:pathLst>
                  <a:path w="7" h="9">
                    <a:moveTo>
                      <a:pt x="6" y="2"/>
                    </a:moveTo>
                    <a:cubicBezTo>
                      <a:pt x="6" y="1"/>
                      <a:pt x="4" y="1"/>
                      <a:pt x="4" y="1"/>
                    </a:cubicBezTo>
                    <a:cubicBezTo>
                      <a:pt x="3" y="1"/>
                      <a:pt x="2" y="0"/>
                      <a:pt x="1" y="1"/>
                    </a:cubicBezTo>
                    <a:cubicBezTo>
                      <a:pt x="1" y="1"/>
                      <a:pt x="0" y="3"/>
                      <a:pt x="0" y="4"/>
                    </a:cubicBezTo>
                    <a:cubicBezTo>
                      <a:pt x="1" y="5"/>
                      <a:pt x="2" y="6"/>
                      <a:pt x="2" y="6"/>
                    </a:cubicBezTo>
                    <a:cubicBezTo>
                      <a:pt x="2" y="7"/>
                      <a:pt x="2" y="8"/>
                      <a:pt x="2" y="9"/>
                    </a:cubicBezTo>
                    <a:cubicBezTo>
                      <a:pt x="3" y="9"/>
                      <a:pt x="5" y="9"/>
                      <a:pt x="5" y="9"/>
                    </a:cubicBezTo>
                    <a:cubicBezTo>
                      <a:pt x="6" y="8"/>
                      <a:pt x="7" y="7"/>
                      <a:pt x="7" y="6"/>
                    </a:cubicBezTo>
                    <a:cubicBezTo>
                      <a:pt x="7" y="5"/>
                      <a:pt x="6" y="4"/>
                      <a:pt x="6" y="3"/>
                    </a:cubicBezTo>
                    <a:cubicBezTo>
                      <a:pt x="6" y="3"/>
                      <a:pt x="7" y="2"/>
                      <a:pt x="6" y="2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2" name="Freeform 42">
                <a:extLst>
                  <a:ext uri="{FF2B5EF4-FFF2-40B4-BE49-F238E27FC236}">
                    <a16:creationId xmlns:a16="http://schemas.microsoft.com/office/drawing/2014/main" id="{F6B07755-D61D-DE6B-368D-92E92961F6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03900" y="3154363"/>
                <a:ext cx="17462" cy="23813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4" y="4"/>
                  </a:cxn>
                  <a:cxn ang="0">
                    <a:pos x="5" y="3"/>
                  </a:cxn>
                  <a:cxn ang="0">
                    <a:pos x="6" y="1"/>
                  </a:cxn>
                  <a:cxn ang="0">
                    <a:pos x="8" y="0"/>
                  </a:cxn>
                  <a:cxn ang="0">
                    <a:pos x="9" y="3"/>
                  </a:cxn>
                  <a:cxn ang="0">
                    <a:pos x="8" y="5"/>
                  </a:cxn>
                  <a:cxn ang="0">
                    <a:pos x="10" y="7"/>
                  </a:cxn>
                  <a:cxn ang="0">
                    <a:pos x="7" y="11"/>
                  </a:cxn>
                  <a:cxn ang="0">
                    <a:pos x="6" y="13"/>
                  </a:cxn>
                  <a:cxn ang="0">
                    <a:pos x="3" y="13"/>
                  </a:cxn>
                  <a:cxn ang="0">
                    <a:pos x="0" y="11"/>
                  </a:cxn>
                  <a:cxn ang="0">
                    <a:pos x="1" y="8"/>
                  </a:cxn>
                  <a:cxn ang="0">
                    <a:pos x="3" y="7"/>
                  </a:cxn>
                </a:cxnLst>
                <a:rect l="0" t="0" r="r" b="b"/>
                <a:pathLst>
                  <a:path w="10" h="13">
                    <a:moveTo>
                      <a:pt x="3" y="7"/>
                    </a:moveTo>
                    <a:cubicBezTo>
                      <a:pt x="4" y="6"/>
                      <a:pt x="3" y="5"/>
                      <a:pt x="4" y="4"/>
                    </a:cubicBezTo>
                    <a:cubicBezTo>
                      <a:pt x="4" y="4"/>
                      <a:pt x="5" y="4"/>
                      <a:pt x="5" y="3"/>
                    </a:cubicBezTo>
                    <a:cubicBezTo>
                      <a:pt x="6" y="3"/>
                      <a:pt x="5" y="1"/>
                      <a:pt x="6" y="1"/>
                    </a:cubicBezTo>
                    <a:cubicBezTo>
                      <a:pt x="6" y="0"/>
                      <a:pt x="7" y="0"/>
                      <a:pt x="8" y="0"/>
                    </a:cubicBezTo>
                    <a:cubicBezTo>
                      <a:pt x="8" y="1"/>
                      <a:pt x="9" y="2"/>
                      <a:pt x="9" y="3"/>
                    </a:cubicBezTo>
                    <a:cubicBezTo>
                      <a:pt x="9" y="3"/>
                      <a:pt x="8" y="5"/>
                      <a:pt x="8" y="5"/>
                    </a:cubicBezTo>
                    <a:cubicBezTo>
                      <a:pt x="8" y="6"/>
                      <a:pt x="10" y="7"/>
                      <a:pt x="10" y="7"/>
                    </a:cubicBezTo>
                    <a:cubicBezTo>
                      <a:pt x="10" y="8"/>
                      <a:pt x="8" y="10"/>
                      <a:pt x="7" y="11"/>
                    </a:cubicBezTo>
                    <a:cubicBezTo>
                      <a:pt x="7" y="11"/>
                      <a:pt x="7" y="12"/>
                      <a:pt x="6" y="13"/>
                    </a:cubicBezTo>
                    <a:cubicBezTo>
                      <a:pt x="6" y="13"/>
                      <a:pt x="4" y="13"/>
                      <a:pt x="3" y="13"/>
                    </a:cubicBezTo>
                    <a:cubicBezTo>
                      <a:pt x="3" y="12"/>
                      <a:pt x="1" y="12"/>
                      <a:pt x="0" y="11"/>
                    </a:cubicBezTo>
                    <a:cubicBezTo>
                      <a:pt x="0" y="10"/>
                      <a:pt x="0" y="9"/>
                      <a:pt x="1" y="8"/>
                    </a:cubicBezTo>
                    <a:cubicBezTo>
                      <a:pt x="1" y="8"/>
                      <a:pt x="3" y="7"/>
                      <a:pt x="3" y="7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3" name="Freeform 43">
                <a:extLst>
                  <a:ext uri="{FF2B5EF4-FFF2-40B4-BE49-F238E27FC236}">
                    <a16:creationId xmlns:a16="http://schemas.microsoft.com/office/drawing/2014/main" id="{59084E6F-7C16-9422-128E-0A7E8E2A7E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1363" y="3163888"/>
                <a:ext cx="12700" cy="25400"/>
              </a:xfrm>
              <a:custGeom>
                <a:avLst/>
                <a:gdLst/>
                <a:ahLst/>
                <a:cxnLst>
                  <a:cxn ang="0">
                    <a:pos x="5" y="14"/>
                  </a:cxn>
                  <a:cxn ang="0">
                    <a:pos x="5" y="10"/>
                  </a:cxn>
                  <a:cxn ang="0">
                    <a:pos x="7" y="7"/>
                  </a:cxn>
                  <a:cxn ang="0">
                    <a:pos x="7" y="3"/>
                  </a:cxn>
                  <a:cxn ang="0">
                    <a:pos x="6" y="1"/>
                  </a:cxn>
                  <a:cxn ang="0">
                    <a:pos x="2" y="2"/>
                  </a:cxn>
                  <a:cxn ang="0">
                    <a:pos x="2" y="5"/>
                  </a:cxn>
                  <a:cxn ang="0">
                    <a:pos x="0" y="7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3" y="15"/>
                  </a:cxn>
                  <a:cxn ang="0">
                    <a:pos x="5" y="14"/>
                  </a:cxn>
                </a:cxnLst>
                <a:rect l="0" t="0" r="r" b="b"/>
                <a:pathLst>
                  <a:path w="7" h="15">
                    <a:moveTo>
                      <a:pt x="5" y="14"/>
                    </a:moveTo>
                    <a:cubicBezTo>
                      <a:pt x="6" y="13"/>
                      <a:pt x="5" y="11"/>
                      <a:pt x="5" y="10"/>
                    </a:cubicBezTo>
                    <a:cubicBezTo>
                      <a:pt x="5" y="9"/>
                      <a:pt x="6" y="8"/>
                      <a:pt x="7" y="7"/>
                    </a:cubicBezTo>
                    <a:cubicBezTo>
                      <a:pt x="7" y="6"/>
                      <a:pt x="7" y="4"/>
                      <a:pt x="7" y="3"/>
                    </a:cubicBezTo>
                    <a:cubicBezTo>
                      <a:pt x="7" y="3"/>
                      <a:pt x="6" y="1"/>
                      <a:pt x="6" y="1"/>
                    </a:cubicBezTo>
                    <a:cubicBezTo>
                      <a:pt x="5" y="0"/>
                      <a:pt x="3" y="1"/>
                      <a:pt x="2" y="2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ubicBezTo>
                      <a:pt x="0" y="8"/>
                      <a:pt x="0" y="10"/>
                      <a:pt x="0" y="10"/>
                    </a:cubicBezTo>
                    <a:cubicBezTo>
                      <a:pt x="0" y="11"/>
                      <a:pt x="2" y="12"/>
                      <a:pt x="2" y="13"/>
                    </a:cubicBezTo>
                    <a:cubicBezTo>
                      <a:pt x="3" y="13"/>
                      <a:pt x="3" y="15"/>
                      <a:pt x="3" y="15"/>
                    </a:cubicBezTo>
                    <a:cubicBezTo>
                      <a:pt x="4" y="15"/>
                      <a:pt x="5" y="14"/>
                      <a:pt x="5" y="14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4" name="Freeform 44">
                <a:extLst>
                  <a:ext uri="{FF2B5EF4-FFF2-40B4-BE49-F238E27FC236}">
                    <a16:creationId xmlns:a16="http://schemas.microsoft.com/office/drawing/2014/main" id="{56204766-3475-E449-6819-CF8C23BA42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5975" y="3286125"/>
                <a:ext cx="14287" cy="11113"/>
              </a:xfrm>
              <a:custGeom>
                <a:avLst/>
                <a:gdLst/>
                <a:ahLst/>
                <a:cxnLst>
                  <a:cxn ang="0">
                    <a:pos x="5" y="5"/>
                  </a:cxn>
                  <a:cxn ang="0">
                    <a:pos x="7" y="4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1" y="4"/>
                  </a:cxn>
                  <a:cxn ang="0">
                    <a:pos x="0" y="6"/>
                  </a:cxn>
                  <a:cxn ang="0">
                    <a:pos x="2" y="7"/>
                  </a:cxn>
                  <a:cxn ang="0">
                    <a:pos x="4" y="6"/>
                  </a:cxn>
                  <a:cxn ang="0">
                    <a:pos x="5" y="5"/>
                  </a:cxn>
                </a:cxnLst>
                <a:rect l="0" t="0" r="r" b="b"/>
                <a:pathLst>
                  <a:path w="8" h="7">
                    <a:moveTo>
                      <a:pt x="5" y="5"/>
                    </a:moveTo>
                    <a:cubicBezTo>
                      <a:pt x="5" y="4"/>
                      <a:pt x="7" y="4"/>
                      <a:pt x="7" y="4"/>
                    </a:cubicBezTo>
                    <a:cubicBezTo>
                      <a:pt x="7" y="3"/>
                      <a:pt x="8" y="1"/>
                      <a:pt x="7" y="0"/>
                    </a:cubicBezTo>
                    <a:cubicBezTo>
                      <a:pt x="7" y="0"/>
                      <a:pt x="5" y="0"/>
                      <a:pt x="5" y="0"/>
                    </a:cubicBezTo>
                    <a:cubicBezTo>
                      <a:pt x="4" y="1"/>
                      <a:pt x="4" y="2"/>
                      <a:pt x="3" y="2"/>
                    </a:cubicBezTo>
                    <a:cubicBezTo>
                      <a:pt x="3" y="2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6"/>
                    </a:cubicBezTo>
                    <a:cubicBezTo>
                      <a:pt x="0" y="7"/>
                      <a:pt x="1" y="7"/>
                      <a:pt x="2" y="7"/>
                    </a:cubicBezTo>
                    <a:cubicBezTo>
                      <a:pt x="2" y="7"/>
                      <a:pt x="3" y="7"/>
                      <a:pt x="4" y="6"/>
                    </a:cubicBezTo>
                    <a:cubicBezTo>
                      <a:pt x="4" y="6"/>
                      <a:pt x="4" y="5"/>
                      <a:pt x="5" y="5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5" name="Freeform 45">
                <a:extLst>
                  <a:ext uri="{FF2B5EF4-FFF2-40B4-BE49-F238E27FC236}">
                    <a16:creationId xmlns:a16="http://schemas.microsoft.com/office/drawing/2014/main" id="{A9693D18-624F-EEAD-D1C6-11184C6511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0738" y="3303588"/>
                <a:ext cx="11112" cy="7938"/>
              </a:xfrm>
              <a:custGeom>
                <a:avLst/>
                <a:gdLst/>
                <a:ahLst/>
                <a:cxnLst>
                  <a:cxn ang="0">
                    <a:pos x="4" y="1"/>
                  </a:cxn>
                  <a:cxn ang="0">
                    <a:pos x="1" y="0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6" y="4"/>
                  </a:cxn>
                  <a:cxn ang="0">
                    <a:pos x="6" y="2"/>
                  </a:cxn>
                  <a:cxn ang="0">
                    <a:pos x="4" y="1"/>
                  </a:cxn>
                </a:cxnLst>
                <a:rect l="0" t="0" r="r" b="b"/>
                <a:pathLst>
                  <a:path w="6" h="5">
                    <a:moveTo>
                      <a:pt x="4" y="1"/>
                    </a:moveTo>
                    <a:cubicBezTo>
                      <a:pt x="4" y="0"/>
                      <a:pt x="2" y="0"/>
                      <a:pt x="1" y="0"/>
                    </a:cubicBezTo>
                    <a:cubicBezTo>
                      <a:pt x="1" y="0"/>
                      <a:pt x="0" y="2"/>
                      <a:pt x="0" y="3"/>
                    </a:cubicBezTo>
                    <a:cubicBezTo>
                      <a:pt x="0" y="4"/>
                      <a:pt x="1" y="5"/>
                      <a:pt x="2" y="5"/>
                    </a:cubicBezTo>
                    <a:cubicBezTo>
                      <a:pt x="3" y="5"/>
                      <a:pt x="4" y="5"/>
                      <a:pt x="4" y="5"/>
                    </a:cubicBezTo>
                    <a:cubicBezTo>
                      <a:pt x="5" y="5"/>
                      <a:pt x="6" y="4"/>
                      <a:pt x="6" y="4"/>
                    </a:cubicBezTo>
                    <a:cubicBezTo>
                      <a:pt x="6" y="3"/>
                      <a:pt x="6" y="2"/>
                      <a:pt x="6" y="2"/>
                    </a:cubicBezTo>
                    <a:cubicBezTo>
                      <a:pt x="5" y="1"/>
                      <a:pt x="5" y="1"/>
                      <a:pt x="4" y="1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6" name="Freeform 46">
                <a:extLst>
                  <a:ext uri="{FF2B5EF4-FFF2-40B4-BE49-F238E27FC236}">
                    <a16:creationId xmlns:a16="http://schemas.microsoft.com/office/drawing/2014/main" id="{7643D83F-A05C-B2AF-91B4-1030C4BD7A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2688" y="2760663"/>
                <a:ext cx="9525" cy="14288"/>
              </a:xfrm>
              <a:custGeom>
                <a:avLst/>
                <a:gdLst/>
                <a:ahLst/>
                <a:cxnLst>
                  <a:cxn ang="0">
                    <a:pos x="5" y="5"/>
                  </a:cxn>
                  <a:cxn ang="0">
                    <a:pos x="5" y="1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7"/>
                  </a:cxn>
                  <a:cxn ang="0">
                    <a:pos x="3" y="8"/>
                  </a:cxn>
                  <a:cxn ang="0">
                    <a:pos x="4" y="7"/>
                  </a:cxn>
                  <a:cxn ang="0">
                    <a:pos x="5" y="6"/>
                  </a:cxn>
                  <a:cxn ang="0">
                    <a:pos x="5" y="5"/>
                  </a:cxn>
                </a:cxnLst>
                <a:rect l="0" t="0" r="r" b="b"/>
                <a:pathLst>
                  <a:path w="6" h="8">
                    <a:moveTo>
                      <a:pt x="5" y="5"/>
                    </a:moveTo>
                    <a:cubicBezTo>
                      <a:pt x="6" y="4"/>
                      <a:pt x="6" y="2"/>
                      <a:pt x="5" y="1"/>
                    </a:cubicBezTo>
                    <a:cubicBezTo>
                      <a:pt x="5" y="1"/>
                      <a:pt x="3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0" y="3"/>
                      <a:pt x="0" y="3"/>
                    </a:cubicBezTo>
                    <a:cubicBezTo>
                      <a:pt x="0" y="4"/>
                      <a:pt x="2" y="4"/>
                      <a:pt x="2" y="5"/>
                    </a:cubicBezTo>
                    <a:cubicBezTo>
                      <a:pt x="2" y="5"/>
                      <a:pt x="2" y="6"/>
                      <a:pt x="2" y="7"/>
                    </a:cubicBezTo>
                    <a:cubicBezTo>
                      <a:pt x="2" y="7"/>
                      <a:pt x="2" y="8"/>
                      <a:pt x="3" y="8"/>
                    </a:cubicBezTo>
                    <a:cubicBezTo>
                      <a:pt x="3" y="8"/>
                      <a:pt x="4" y="7"/>
                      <a:pt x="4" y="7"/>
                    </a:cubicBezTo>
                    <a:cubicBezTo>
                      <a:pt x="5" y="7"/>
                      <a:pt x="4" y="6"/>
                      <a:pt x="5" y="6"/>
                    </a:cubicBezTo>
                    <a:cubicBezTo>
                      <a:pt x="5" y="5"/>
                      <a:pt x="5" y="5"/>
                      <a:pt x="5" y="5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7" name="Freeform 47">
                <a:extLst>
                  <a:ext uri="{FF2B5EF4-FFF2-40B4-BE49-F238E27FC236}">
                    <a16:creationId xmlns:a16="http://schemas.microsoft.com/office/drawing/2014/main" id="{49CFFA57-BED1-DBED-4694-0FDFBAC0E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6975" y="2762250"/>
                <a:ext cx="7937" cy="7938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5"/>
                  </a:cxn>
                  <a:cxn ang="0">
                    <a:pos x="3" y="5"/>
                  </a:cxn>
                  <a:cxn ang="0">
                    <a:pos x="4" y="2"/>
                  </a:cxn>
                  <a:cxn ang="0">
                    <a:pos x="4" y="1"/>
                  </a:cxn>
                  <a:cxn ang="0">
                    <a:pos x="3" y="0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cubicBezTo>
                      <a:pt x="2" y="0"/>
                      <a:pt x="1" y="0"/>
                      <a:pt x="1" y="1"/>
                    </a:cubicBezTo>
                    <a:cubicBezTo>
                      <a:pt x="1" y="1"/>
                      <a:pt x="0" y="2"/>
                      <a:pt x="0" y="2"/>
                    </a:cubicBezTo>
                    <a:cubicBezTo>
                      <a:pt x="0" y="3"/>
                      <a:pt x="0" y="4"/>
                      <a:pt x="0" y="5"/>
                    </a:cubicBezTo>
                    <a:cubicBezTo>
                      <a:pt x="1" y="5"/>
                      <a:pt x="2" y="5"/>
                      <a:pt x="3" y="5"/>
                    </a:cubicBezTo>
                    <a:cubicBezTo>
                      <a:pt x="4" y="4"/>
                      <a:pt x="4" y="3"/>
                      <a:pt x="4" y="2"/>
                    </a:cubicBezTo>
                    <a:cubicBezTo>
                      <a:pt x="5" y="2"/>
                      <a:pt x="4" y="1"/>
                      <a:pt x="4" y="1"/>
                    </a:cubicBezTo>
                    <a:cubicBezTo>
                      <a:pt x="4" y="0"/>
                      <a:pt x="3" y="0"/>
                      <a:pt x="3" y="0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8" name="Freeform 48">
                <a:extLst>
                  <a:ext uri="{FF2B5EF4-FFF2-40B4-BE49-F238E27FC236}">
                    <a16:creationId xmlns:a16="http://schemas.microsoft.com/office/drawing/2014/main" id="{D35440E3-E2B4-A672-0F0D-D72C796F8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3800" y="2749550"/>
                <a:ext cx="12700" cy="11113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1" y="6"/>
                  </a:cxn>
                  <a:cxn ang="0">
                    <a:pos x="0" y="4"/>
                  </a:cxn>
                  <a:cxn ang="0">
                    <a:pos x="2" y="1"/>
                  </a:cxn>
                  <a:cxn ang="0">
                    <a:pos x="6" y="1"/>
                  </a:cxn>
                  <a:cxn ang="0">
                    <a:pos x="7" y="3"/>
                  </a:cxn>
                  <a:cxn ang="0">
                    <a:pos x="4" y="4"/>
                  </a:cxn>
                </a:cxnLst>
                <a:rect l="0" t="0" r="r" b="b"/>
                <a:pathLst>
                  <a:path w="7" h="6">
                    <a:moveTo>
                      <a:pt x="4" y="4"/>
                    </a:moveTo>
                    <a:cubicBezTo>
                      <a:pt x="4" y="5"/>
                      <a:pt x="2" y="6"/>
                      <a:pt x="1" y="6"/>
                    </a:cubicBezTo>
                    <a:cubicBezTo>
                      <a:pt x="1" y="6"/>
                      <a:pt x="0" y="4"/>
                      <a:pt x="0" y="4"/>
                    </a:cubicBezTo>
                    <a:cubicBezTo>
                      <a:pt x="0" y="3"/>
                      <a:pt x="1" y="1"/>
                      <a:pt x="2" y="1"/>
                    </a:cubicBezTo>
                    <a:cubicBezTo>
                      <a:pt x="3" y="0"/>
                      <a:pt x="5" y="0"/>
                      <a:pt x="6" y="1"/>
                    </a:cubicBezTo>
                    <a:cubicBezTo>
                      <a:pt x="6" y="1"/>
                      <a:pt x="7" y="2"/>
                      <a:pt x="7" y="3"/>
                    </a:cubicBezTo>
                    <a:cubicBezTo>
                      <a:pt x="6" y="3"/>
                      <a:pt x="5" y="4"/>
                      <a:pt x="4" y="4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9" name="Freeform 49">
                <a:extLst>
                  <a:ext uri="{FF2B5EF4-FFF2-40B4-BE49-F238E27FC236}">
                    <a16:creationId xmlns:a16="http://schemas.microsoft.com/office/drawing/2014/main" id="{11F7B2B7-15A3-7E89-F0AC-3C54B95B9B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88225" y="2816225"/>
                <a:ext cx="1089025" cy="776288"/>
              </a:xfrm>
              <a:custGeom>
                <a:avLst/>
                <a:gdLst/>
                <a:ahLst/>
                <a:cxnLst>
                  <a:cxn ang="0">
                    <a:pos x="4" y="100"/>
                  </a:cxn>
                  <a:cxn ang="0">
                    <a:pos x="16" y="82"/>
                  </a:cxn>
                  <a:cxn ang="0">
                    <a:pos x="35" y="66"/>
                  </a:cxn>
                  <a:cxn ang="0">
                    <a:pos x="27" y="43"/>
                  </a:cxn>
                  <a:cxn ang="0">
                    <a:pos x="35" y="17"/>
                  </a:cxn>
                  <a:cxn ang="0">
                    <a:pos x="92" y="16"/>
                  </a:cxn>
                  <a:cxn ang="0">
                    <a:pos x="130" y="13"/>
                  </a:cxn>
                  <a:cxn ang="0">
                    <a:pos x="179" y="1"/>
                  </a:cxn>
                  <a:cxn ang="0">
                    <a:pos x="202" y="24"/>
                  </a:cxn>
                  <a:cxn ang="0">
                    <a:pos x="188" y="52"/>
                  </a:cxn>
                  <a:cxn ang="0">
                    <a:pos x="161" y="76"/>
                  </a:cxn>
                  <a:cxn ang="0">
                    <a:pos x="191" y="120"/>
                  </a:cxn>
                  <a:cxn ang="0">
                    <a:pos x="235" y="138"/>
                  </a:cxn>
                  <a:cxn ang="0">
                    <a:pos x="263" y="150"/>
                  </a:cxn>
                  <a:cxn ang="0">
                    <a:pos x="282" y="160"/>
                  </a:cxn>
                  <a:cxn ang="0">
                    <a:pos x="327" y="170"/>
                  </a:cxn>
                  <a:cxn ang="0">
                    <a:pos x="373" y="186"/>
                  </a:cxn>
                  <a:cxn ang="0">
                    <a:pos x="427" y="222"/>
                  </a:cxn>
                  <a:cxn ang="0">
                    <a:pos x="486" y="247"/>
                  </a:cxn>
                  <a:cxn ang="0">
                    <a:pos x="513" y="255"/>
                  </a:cxn>
                  <a:cxn ang="0">
                    <a:pos x="522" y="258"/>
                  </a:cxn>
                  <a:cxn ang="0">
                    <a:pos x="535" y="278"/>
                  </a:cxn>
                  <a:cxn ang="0">
                    <a:pos x="574" y="306"/>
                  </a:cxn>
                  <a:cxn ang="0">
                    <a:pos x="605" y="338"/>
                  </a:cxn>
                  <a:cxn ang="0">
                    <a:pos x="615" y="367"/>
                  </a:cxn>
                  <a:cxn ang="0">
                    <a:pos x="606" y="390"/>
                  </a:cxn>
                  <a:cxn ang="0">
                    <a:pos x="601" y="414"/>
                  </a:cxn>
                  <a:cxn ang="0">
                    <a:pos x="595" y="439"/>
                  </a:cxn>
                  <a:cxn ang="0">
                    <a:pos x="571" y="430"/>
                  </a:cxn>
                  <a:cxn ang="0">
                    <a:pos x="547" y="418"/>
                  </a:cxn>
                  <a:cxn ang="0">
                    <a:pos x="531" y="399"/>
                  </a:cxn>
                  <a:cxn ang="0">
                    <a:pos x="531" y="380"/>
                  </a:cxn>
                  <a:cxn ang="0">
                    <a:pos x="517" y="365"/>
                  </a:cxn>
                  <a:cxn ang="0">
                    <a:pos x="514" y="344"/>
                  </a:cxn>
                  <a:cxn ang="0">
                    <a:pos x="495" y="338"/>
                  </a:cxn>
                  <a:cxn ang="0">
                    <a:pos x="466" y="338"/>
                  </a:cxn>
                  <a:cxn ang="0">
                    <a:pos x="444" y="339"/>
                  </a:cxn>
                  <a:cxn ang="0">
                    <a:pos x="426" y="332"/>
                  </a:cxn>
                  <a:cxn ang="0">
                    <a:pos x="398" y="324"/>
                  </a:cxn>
                  <a:cxn ang="0">
                    <a:pos x="400" y="317"/>
                  </a:cxn>
                  <a:cxn ang="0">
                    <a:pos x="408" y="308"/>
                  </a:cxn>
                  <a:cxn ang="0">
                    <a:pos x="408" y="300"/>
                  </a:cxn>
                  <a:cxn ang="0">
                    <a:pos x="388" y="306"/>
                  </a:cxn>
                  <a:cxn ang="0">
                    <a:pos x="357" y="307"/>
                  </a:cxn>
                  <a:cxn ang="0">
                    <a:pos x="332" y="311"/>
                  </a:cxn>
                  <a:cxn ang="0">
                    <a:pos x="316" y="292"/>
                  </a:cxn>
                  <a:cxn ang="0">
                    <a:pos x="313" y="271"/>
                  </a:cxn>
                  <a:cxn ang="0">
                    <a:pos x="299" y="265"/>
                  </a:cxn>
                  <a:cxn ang="0">
                    <a:pos x="277" y="262"/>
                  </a:cxn>
                  <a:cxn ang="0">
                    <a:pos x="256" y="258"/>
                  </a:cxn>
                  <a:cxn ang="0">
                    <a:pos x="227" y="232"/>
                  </a:cxn>
                  <a:cxn ang="0">
                    <a:pos x="213" y="232"/>
                  </a:cxn>
                  <a:cxn ang="0">
                    <a:pos x="189" y="221"/>
                  </a:cxn>
                  <a:cxn ang="0">
                    <a:pos x="193" y="196"/>
                  </a:cxn>
                  <a:cxn ang="0">
                    <a:pos x="160" y="183"/>
                  </a:cxn>
                  <a:cxn ang="0">
                    <a:pos x="145" y="201"/>
                  </a:cxn>
                  <a:cxn ang="0">
                    <a:pos x="121" y="201"/>
                  </a:cxn>
                  <a:cxn ang="0">
                    <a:pos x="93" y="192"/>
                  </a:cxn>
                  <a:cxn ang="0">
                    <a:pos x="64" y="184"/>
                  </a:cxn>
                  <a:cxn ang="0">
                    <a:pos x="49" y="157"/>
                  </a:cxn>
                  <a:cxn ang="0">
                    <a:pos x="39" y="135"/>
                  </a:cxn>
                </a:cxnLst>
                <a:rect l="0" t="0" r="r" b="b"/>
                <a:pathLst>
                  <a:path w="615" h="439">
                    <a:moveTo>
                      <a:pt x="17" y="118"/>
                    </a:moveTo>
                    <a:cubicBezTo>
                      <a:pt x="17" y="118"/>
                      <a:pt x="17" y="118"/>
                      <a:pt x="17" y="118"/>
                    </a:cubicBezTo>
                    <a:cubicBezTo>
                      <a:pt x="15" y="117"/>
                      <a:pt x="13" y="112"/>
                      <a:pt x="12" y="110"/>
                    </a:cubicBezTo>
                    <a:cubicBezTo>
                      <a:pt x="10" y="108"/>
                      <a:pt x="6" y="103"/>
                      <a:pt x="4" y="100"/>
                    </a:cubicBezTo>
                    <a:cubicBezTo>
                      <a:pt x="3" y="97"/>
                      <a:pt x="0" y="90"/>
                      <a:pt x="1" y="87"/>
                    </a:cubicBezTo>
                    <a:cubicBezTo>
                      <a:pt x="2" y="85"/>
                      <a:pt x="6" y="80"/>
                      <a:pt x="8" y="79"/>
                    </a:cubicBezTo>
                    <a:cubicBezTo>
                      <a:pt x="9" y="78"/>
                      <a:pt x="12" y="76"/>
                      <a:pt x="14" y="77"/>
                    </a:cubicBezTo>
                    <a:cubicBezTo>
                      <a:pt x="15" y="77"/>
                      <a:pt x="15" y="81"/>
                      <a:pt x="16" y="82"/>
                    </a:cubicBezTo>
                    <a:cubicBezTo>
                      <a:pt x="17" y="82"/>
                      <a:pt x="21" y="81"/>
                      <a:pt x="22" y="79"/>
                    </a:cubicBezTo>
                    <a:cubicBezTo>
                      <a:pt x="23" y="78"/>
                      <a:pt x="23" y="75"/>
                      <a:pt x="24" y="74"/>
                    </a:cubicBezTo>
                    <a:cubicBezTo>
                      <a:pt x="26" y="73"/>
                      <a:pt x="30" y="73"/>
                      <a:pt x="31" y="72"/>
                    </a:cubicBezTo>
                    <a:cubicBezTo>
                      <a:pt x="33" y="71"/>
                      <a:pt x="35" y="68"/>
                      <a:pt x="35" y="66"/>
                    </a:cubicBezTo>
                    <a:cubicBezTo>
                      <a:pt x="35" y="64"/>
                      <a:pt x="33" y="61"/>
                      <a:pt x="32" y="60"/>
                    </a:cubicBezTo>
                    <a:cubicBezTo>
                      <a:pt x="30" y="59"/>
                      <a:pt x="25" y="58"/>
                      <a:pt x="24" y="56"/>
                    </a:cubicBezTo>
                    <a:cubicBezTo>
                      <a:pt x="23" y="54"/>
                      <a:pt x="23" y="50"/>
                      <a:pt x="24" y="48"/>
                    </a:cubicBezTo>
                    <a:cubicBezTo>
                      <a:pt x="24" y="46"/>
                      <a:pt x="27" y="44"/>
                      <a:pt x="27" y="43"/>
                    </a:cubicBezTo>
                    <a:cubicBezTo>
                      <a:pt x="27" y="40"/>
                      <a:pt x="25" y="36"/>
                      <a:pt x="25" y="34"/>
                    </a:cubicBezTo>
                    <a:cubicBezTo>
                      <a:pt x="25" y="33"/>
                      <a:pt x="25" y="30"/>
                      <a:pt x="25" y="29"/>
                    </a:cubicBezTo>
                    <a:cubicBezTo>
                      <a:pt x="26" y="27"/>
                      <a:pt x="28" y="23"/>
                      <a:pt x="30" y="21"/>
                    </a:cubicBezTo>
                    <a:cubicBezTo>
                      <a:pt x="31" y="20"/>
                      <a:pt x="33" y="18"/>
                      <a:pt x="35" y="17"/>
                    </a:cubicBezTo>
                    <a:cubicBezTo>
                      <a:pt x="36" y="17"/>
                      <a:pt x="38" y="17"/>
                      <a:pt x="39" y="17"/>
                    </a:cubicBezTo>
                    <a:cubicBezTo>
                      <a:pt x="43" y="18"/>
                      <a:pt x="52" y="18"/>
                      <a:pt x="57" y="18"/>
                    </a:cubicBezTo>
                    <a:cubicBezTo>
                      <a:pt x="61" y="18"/>
                      <a:pt x="68" y="19"/>
                      <a:pt x="72" y="19"/>
                    </a:cubicBezTo>
                    <a:cubicBezTo>
                      <a:pt x="77" y="19"/>
                      <a:pt x="87" y="17"/>
                      <a:pt x="92" y="16"/>
                    </a:cubicBezTo>
                    <a:cubicBezTo>
                      <a:pt x="95" y="15"/>
                      <a:pt x="101" y="13"/>
                      <a:pt x="104" y="12"/>
                    </a:cubicBezTo>
                    <a:cubicBezTo>
                      <a:pt x="106" y="12"/>
                      <a:pt x="110" y="10"/>
                      <a:pt x="112" y="10"/>
                    </a:cubicBezTo>
                    <a:cubicBezTo>
                      <a:pt x="114" y="10"/>
                      <a:pt x="118" y="13"/>
                      <a:pt x="120" y="13"/>
                    </a:cubicBezTo>
                    <a:cubicBezTo>
                      <a:pt x="123" y="14"/>
                      <a:pt x="128" y="13"/>
                      <a:pt x="130" y="13"/>
                    </a:cubicBezTo>
                    <a:cubicBezTo>
                      <a:pt x="134" y="12"/>
                      <a:pt x="142" y="10"/>
                      <a:pt x="146" y="9"/>
                    </a:cubicBezTo>
                    <a:cubicBezTo>
                      <a:pt x="148" y="8"/>
                      <a:pt x="152" y="6"/>
                      <a:pt x="155" y="6"/>
                    </a:cubicBezTo>
                    <a:cubicBezTo>
                      <a:pt x="157" y="5"/>
                      <a:pt x="162" y="4"/>
                      <a:pt x="165" y="4"/>
                    </a:cubicBezTo>
                    <a:cubicBezTo>
                      <a:pt x="168" y="3"/>
                      <a:pt x="175" y="0"/>
                      <a:pt x="179" y="1"/>
                    </a:cubicBezTo>
                    <a:cubicBezTo>
                      <a:pt x="181" y="1"/>
                      <a:pt x="185" y="5"/>
                      <a:pt x="188" y="6"/>
                    </a:cubicBezTo>
                    <a:cubicBezTo>
                      <a:pt x="190" y="7"/>
                      <a:pt x="195" y="9"/>
                      <a:pt x="197" y="11"/>
                    </a:cubicBezTo>
                    <a:cubicBezTo>
                      <a:pt x="199" y="13"/>
                      <a:pt x="201" y="18"/>
                      <a:pt x="201" y="20"/>
                    </a:cubicBezTo>
                    <a:cubicBezTo>
                      <a:pt x="202" y="21"/>
                      <a:pt x="202" y="23"/>
                      <a:pt x="202" y="24"/>
                    </a:cubicBezTo>
                    <a:cubicBezTo>
                      <a:pt x="203" y="27"/>
                      <a:pt x="206" y="31"/>
                      <a:pt x="206" y="34"/>
                    </a:cubicBezTo>
                    <a:cubicBezTo>
                      <a:pt x="205" y="36"/>
                      <a:pt x="203" y="39"/>
                      <a:pt x="201" y="41"/>
                    </a:cubicBezTo>
                    <a:cubicBezTo>
                      <a:pt x="200" y="43"/>
                      <a:pt x="198" y="46"/>
                      <a:pt x="196" y="47"/>
                    </a:cubicBezTo>
                    <a:cubicBezTo>
                      <a:pt x="194" y="49"/>
                      <a:pt x="189" y="51"/>
                      <a:pt x="188" y="52"/>
                    </a:cubicBezTo>
                    <a:cubicBezTo>
                      <a:pt x="186" y="54"/>
                      <a:pt x="185" y="58"/>
                      <a:pt x="184" y="59"/>
                    </a:cubicBezTo>
                    <a:cubicBezTo>
                      <a:pt x="182" y="61"/>
                      <a:pt x="178" y="62"/>
                      <a:pt x="176" y="63"/>
                    </a:cubicBezTo>
                    <a:cubicBezTo>
                      <a:pt x="174" y="65"/>
                      <a:pt x="169" y="68"/>
                      <a:pt x="167" y="70"/>
                    </a:cubicBezTo>
                    <a:cubicBezTo>
                      <a:pt x="166" y="72"/>
                      <a:pt x="162" y="74"/>
                      <a:pt x="161" y="76"/>
                    </a:cubicBezTo>
                    <a:cubicBezTo>
                      <a:pt x="160" y="78"/>
                      <a:pt x="159" y="83"/>
                      <a:pt x="160" y="85"/>
                    </a:cubicBezTo>
                    <a:cubicBezTo>
                      <a:pt x="160" y="90"/>
                      <a:pt x="164" y="99"/>
                      <a:pt x="167" y="104"/>
                    </a:cubicBezTo>
                    <a:cubicBezTo>
                      <a:pt x="168" y="106"/>
                      <a:pt x="172" y="111"/>
                      <a:pt x="174" y="113"/>
                    </a:cubicBezTo>
                    <a:cubicBezTo>
                      <a:pt x="177" y="116"/>
                      <a:pt x="187" y="118"/>
                      <a:pt x="191" y="120"/>
                    </a:cubicBezTo>
                    <a:cubicBezTo>
                      <a:pt x="195" y="122"/>
                      <a:pt x="204" y="128"/>
                      <a:pt x="209" y="129"/>
                    </a:cubicBezTo>
                    <a:cubicBezTo>
                      <a:pt x="210" y="130"/>
                      <a:pt x="214" y="128"/>
                      <a:pt x="216" y="128"/>
                    </a:cubicBezTo>
                    <a:cubicBezTo>
                      <a:pt x="219" y="129"/>
                      <a:pt x="221" y="134"/>
                      <a:pt x="224" y="135"/>
                    </a:cubicBezTo>
                    <a:cubicBezTo>
                      <a:pt x="226" y="136"/>
                      <a:pt x="232" y="137"/>
                      <a:pt x="235" y="138"/>
                    </a:cubicBezTo>
                    <a:cubicBezTo>
                      <a:pt x="237" y="139"/>
                      <a:pt x="241" y="142"/>
                      <a:pt x="243" y="142"/>
                    </a:cubicBezTo>
                    <a:cubicBezTo>
                      <a:pt x="245" y="143"/>
                      <a:pt x="250" y="143"/>
                      <a:pt x="252" y="144"/>
                    </a:cubicBezTo>
                    <a:cubicBezTo>
                      <a:pt x="254" y="145"/>
                      <a:pt x="256" y="149"/>
                      <a:pt x="258" y="149"/>
                    </a:cubicBezTo>
                    <a:cubicBezTo>
                      <a:pt x="259" y="150"/>
                      <a:pt x="262" y="150"/>
                      <a:pt x="263" y="150"/>
                    </a:cubicBezTo>
                    <a:cubicBezTo>
                      <a:pt x="265" y="150"/>
                      <a:pt x="268" y="151"/>
                      <a:pt x="269" y="152"/>
                    </a:cubicBezTo>
                    <a:cubicBezTo>
                      <a:pt x="270" y="153"/>
                      <a:pt x="272" y="155"/>
                      <a:pt x="273" y="156"/>
                    </a:cubicBezTo>
                    <a:cubicBezTo>
                      <a:pt x="274" y="156"/>
                      <a:pt x="278" y="156"/>
                      <a:pt x="279" y="157"/>
                    </a:cubicBezTo>
                    <a:cubicBezTo>
                      <a:pt x="280" y="157"/>
                      <a:pt x="281" y="159"/>
                      <a:pt x="282" y="160"/>
                    </a:cubicBezTo>
                    <a:cubicBezTo>
                      <a:pt x="284" y="160"/>
                      <a:pt x="288" y="160"/>
                      <a:pt x="289" y="160"/>
                    </a:cubicBezTo>
                    <a:cubicBezTo>
                      <a:pt x="292" y="160"/>
                      <a:pt x="297" y="161"/>
                      <a:pt x="299" y="162"/>
                    </a:cubicBezTo>
                    <a:cubicBezTo>
                      <a:pt x="303" y="163"/>
                      <a:pt x="308" y="167"/>
                      <a:pt x="312" y="168"/>
                    </a:cubicBezTo>
                    <a:cubicBezTo>
                      <a:pt x="315" y="170"/>
                      <a:pt x="323" y="169"/>
                      <a:pt x="327" y="170"/>
                    </a:cubicBezTo>
                    <a:cubicBezTo>
                      <a:pt x="329" y="170"/>
                      <a:pt x="333" y="173"/>
                      <a:pt x="335" y="174"/>
                    </a:cubicBezTo>
                    <a:cubicBezTo>
                      <a:pt x="339" y="175"/>
                      <a:pt x="347" y="177"/>
                      <a:pt x="351" y="178"/>
                    </a:cubicBezTo>
                    <a:cubicBezTo>
                      <a:pt x="354" y="179"/>
                      <a:pt x="361" y="182"/>
                      <a:pt x="365" y="183"/>
                    </a:cubicBezTo>
                    <a:cubicBezTo>
                      <a:pt x="367" y="184"/>
                      <a:pt x="371" y="185"/>
                      <a:pt x="373" y="186"/>
                    </a:cubicBezTo>
                    <a:cubicBezTo>
                      <a:pt x="376" y="187"/>
                      <a:pt x="382" y="190"/>
                      <a:pt x="385" y="192"/>
                    </a:cubicBezTo>
                    <a:cubicBezTo>
                      <a:pt x="387" y="193"/>
                      <a:pt x="391" y="196"/>
                      <a:pt x="393" y="197"/>
                    </a:cubicBezTo>
                    <a:cubicBezTo>
                      <a:pt x="397" y="200"/>
                      <a:pt x="405" y="208"/>
                      <a:pt x="410" y="211"/>
                    </a:cubicBezTo>
                    <a:cubicBezTo>
                      <a:pt x="414" y="214"/>
                      <a:pt x="423" y="219"/>
                      <a:pt x="427" y="222"/>
                    </a:cubicBezTo>
                    <a:cubicBezTo>
                      <a:pt x="430" y="224"/>
                      <a:pt x="436" y="229"/>
                      <a:pt x="440" y="230"/>
                    </a:cubicBezTo>
                    <a:cubicBezTo>
                      <a:pt x="444" y="232"/>
                      <a:pt x="453" y="233"/>
                      <a:pt x="458" y="234"/>
                    </a:cubicBezTo>
                    <a:cubicBezTo>
                      <a:pt x="461" y="235"/>
                      <a:pt x="467" y="237"/>
                      <a:pt x="470" y="238"/>
                    </a:cubicBezTo>
                    <a:cubicBezTo>
                      <a:pt x="474" y="240"/>
                      <a:pt x="482" y="245"/>
                      <a:pt x="486" y="247"/>
                    </a:cubicBezTo>
                    <a:cubicBezTo>
                      <a:pt x="488" y="248"/>
                      <a:pt x="493" y="250"/>
                      <a:pt x="495" y="251"/>
                    </a:cubicBezTo>
                    <a:cubicBezTo>
                      <a:pt x="497" y="251"/>
                      <a:pt x="502" y="250"/>
                      <a:pt x="504" y="250"/>
                    </a:cubicBezTo>
                    <a:cubicBezTo>
                      <a:pt x="506" y="250"/>
                      <a:pt x="511" y="250"/>
                      <a:pt x="513" y="251"/>
                    </a:cubicBezTo>
                    <a:cubicBezTo>
                      <a:pt x="514" y="252"/>
                      <a:pt x="514" y="254"/>
                      <a:pt x="513" y="255"/>
                    </a:cubicBezTo>
                    <a:cubicBezTo>
                      <a:pt x="513" y="256"/>
                      <a:pt x="511" y="257"/>
                      <a:pt x="511" y="258"/>
                    </a:cubicBezTo>
                    <a:cubicBezTo>
                      <a:pt x="511" y="259"/>
                      <a:pt x="512" y="261"/>
                      <a:pt x="513" y="261"/>
                    </a:cubicBezTo>
                    <a:cubicBezTo>
                      <a:pt x="514" y="261"/>
                      <a:pt x="516" y="259"/>
                      <a:pt x="517" y="259"/>
                    </a:cubicBezTo>
                    <a:cubicBezTo>
                      <a:pt x="518" y="258"/>
                      <a:pt x="521" y="257"/>
                      <a:pt x="522" y="258"/>
                    </a:cubicBezTo>
                    <a:cubicBezTo>
                      <a:pt x="523" y="258"/>
                      <a:pt x="522" y="261"/>
                      <a:pt x="522" y="262"/>
                    </a:cubicBezTo>
                    <a:cubicBezTo>
                      <a:pt x="523" y="264"/>
                      <a:pt x="526" y="265"/>
                      <a:pt x="527" y="267"/>
                    </a:cubicBezTo>
                    <a:cubicBezTo>
                      <a:pt x="527" y="268"/>
                      <a:pt x="525" y="272"/>
                      <a:pt x="526" y="274"/>
                    </a:cubicBezTo>
                    <a:cubicBezTo>
                      <a:pt x="527" y="276"/>
                      <a:pt x="533" y="277"/>
                      <a:pt x="535" y="278"/>
                    </a:cubicBezTo>
                    <a:cubicBezTo>
                      <a:pt x="536" y="279"/>
                      <a:pt x="538" y="282"/>
                      <a:pt x="539" y="283"/>
                    </a:cubicBezTo>
                    <a:cubicBezTo>
                      <a:pt x="541" y="285"/>
                      <a:pt x="547" y="290"/>
                      <a:pt x="551" y="291"/>
                    </a:cubicBezTo>
                    <a:cubicBezTo>
                      <a:pt x="554" y="293"/>
                      <a:pt x="561" y="295"/>
                      <a:pt x="565" y="298"/>
                    </a:cubicBezTo>
                    <a:cubicBezTo>
                      <a:pt x="567" y="299"/>
                      <a:pt x="572" y="304"/>
                      <a:pt x="574" y="306"/>
                    </a:cubicBezTo>
                    <a:cubicBezTo>
                      <a:pt x="577" y="309"/>
                      <a:pt x="583" y="314"/>
                      <a:pt x="586" y="316"/>
                    </a:cubicBezTo>
                    <a:cubicBezTo>
                      <a:pt x="588" y="318"/>
                      <a:pt x="591" y="323"/>
                      <a:pt x="593" y="325"/>
                    </a:cubicBezTo>
                    <a:cubicBezTo>
                      <a:pt x="594" y="326"/>
                      <a:pt x="597" y="328"/>
                      <a:pt x="598" y="329"/>
                    </a:cubicBezTo>
                    <a:cubicBezTo>
                      <a:pt x="600" y="331"/>
                      <a:pt x="604" y="335"/>
                      <a:pt x="605" y="338"/>
                    </a:cubicBezTo>
                    <a:cubicBezTo>
                      <a:pt x="605" y="340"/>
                      <a:pt x="605" y="344"/>
                      <a:pt x="605" y="346"/>
                    </a:cubicBezTo>
                    <a:cubicBezTo>
                      <a:pt x="606" y="348"/>
                      <a:pt x="608" y="352"/>
                      <a:pt x="609" y="354"/>
                    </a:cubicBezTo>
                    <a:cubicBezTo>
                      <a:pt x="610" y="355"/>
                      <a:pt x="613" y="357"/>
                      <a:pt x="614" y="359"/>
                    </a:cubicBezTo>
                    <a:cubicBezTo>
                      <a:pt x="615" y="361"/>
                      <a:pt x="615" y="365"/>
                      <a:pt x="615" y="367"/>
                    </a:cubicBezTo>
                    <a:cubicBezTo>
                      <a:pt x="614" y="369"/>
                      <a:pt x="611" y="371"/>
                      <a:pt x="610" y="372"/>
                    </a:cubicBezTo>
                    <a:cubicBezTo>
                      <a:pt x="609" y="374"/>
                      <a:pt x="609" y="379"/>
                      <a:pt x="608" y="381"/>
                    </a:cubicBezTo>
                    <a:cubicBezTo>
                      <a:pt x="608" y="382"/>
                      <a:pt x="606" y="384"/>
                      <a:pt x="606" y="385"/>
                    </a:cubicBezTo>
                    <a:cubicBezTo>
                      <a:pt x="605" y="386"/>
                      <a:pt x="606" y="388"/>
                      <a:pt x="606" y="390"/>
                    </a:cubicBezTo>
                    <a:cubicBezTo>
                      <a:pt x="605" y="391"/>
                      <a:pt x="601" y="391"/>
                      <a:pt x="600" y="392"/>
                    </a:cubicBezTo>
                    <a:cubicBezTo>
                      <a:pt x="599" y="394"/>
                      <a:pt x="599" y="399"/>
                      <a:pt x="599" y="401"/>
                    </a:cubicBezTo>
                    <a:cubicBezTo>
                      <a:pt x="598" y="403"/>
                      <a:pt x="597" y="407"/>
                      <a:pt x="598" y="408"/>
                    </a:cubicBezTo>
                    <a:cubicBezTo>
                      <a:pt x="598" y="410"/>
                      <a:pt x="600" y="412"/>
                      <a:pt x="601" y="414"/>
                    </a:cubicBezTo>
                    <a:cubicBezTo>
                      <a:pt x="601" y="416"/>
                      <a:pt x="600" y="421"/>
                      <a:pt x="600" y="423"/>
                    </a:cubicBezTo>
                    <a:cubicBezTo>
                      <a:pt x="600" y="425"/>
                      <a:pt x="601" y="428"/>
                      <a:pt x="601" y="430"/>
                    </a:cubicBezTo>
                    <a:cubicBezTo>
                      <a:pt x="601" y="432"/>
                      <a:pt x="601" y="436"/>
                      <a:pt x="599" y="438"/>
                    </a:cubicBezTo>
                    <a:cubicBezTo>
                      <a:pt x="598" y="438"/>
                      <a:pt x="596" y="439"/>
                      <a:pt x="595" y="439"/>
                    </a:cubicBezTo>
                    <a:cubicBezTo>
                      <a:pt x="594" y="438"/>
                      <a:pt x="591" y="438"/>
                      <a:pt x="590" y="437"/>
                    </a:cubicBezTo>
                    <a:cubicBezTo>
                      <a:pt x="589" y="436"/>
                      <a:pt x="587" y="432"/>
                      <a:pt x="585" y="431"/>
                    </a:cubicBezTo>
                    <a:cubicBezTo>
                      <a:pt x="584" y="430"/>
                      <a:pt x="581" y="429"/>
                      <a:pt x="580" y="429"/>
                    </a:cubicBezTo>
                    <a:cubicBezTo>
                      <a:pt x="578" y="428"/>
                      <a:pt x="573" y="429"/>
                      <a:pt x="571" y="430"/>
                    </a:cubicBezTo>
                    <a:cubicBezTo>
                      <a:pt x="570" y="430"/>
                      <a:pt x="569" y="432"/>
                      <a:pt x="568" y="432"/>
                    </a:cubicBezTo>
                    <a:cubicBezTo>
                      <a:pt x="566" y="431"/>
                      <a:pt x="563" y="426"/>
                      <a:pt x="561" y="425"/>
                    </a:cubicBezTo>
                    <a:cubicBezTo>
                      <a:pt x="559" y="423"/>
                      <a:pt x="555" y="421"/>
                      <a:pt x="553" y="420"/>
                    </a:cubicBezTo>
                    <a:cubicBezTo>
                      <a:pt x="551" y="420"/>
                      <a:pt x="549" y="419"/>
                      <a:pt x="547" y="418"/>
                    </a:cubicBezTo>
                    <a:cubicBezTo>
                      <a:pt x="545" y="416"/>
                      <a:pt x="540" y="412"/>
                      <a:pt x="539" y="409"/>
                    </a:cubicBezTo>
                    <a:cubicBezTo>
                      <a:pt x="538" y="409"/>
                      <a:pt x="538" y="406"/>
                      <a:pt x="538" y="406"/>
                    </a:cubicBezTo>
                    <a:cubicBezTo>
                      <a:pt x="537" y="405"/>
                      <a:pt x="535" y="405"/>
                      <a:pt x="534" y="404"/>
                    </a:cubicBezTo>
                    <a:cubicBezTo>
                      <a:pt x="533" y="403"/>
                      <a:pt x="530" y="400"/>
                      <a:pt x="531" y="399"/>
                    </a:cubicBezTo>
                    <a:cubicBezTo>
                      <a:pt x="531" y="398"/>
                      <a:pt x="533" y="399"/>
                      <a:pt x="534" y="398"/>
                    </a:cubicBezTo>
                    <a:cubicBezTo>
                      <a:pt x="535" y="397"/>
                      <a:pt x="534" y="394"/>
                      <a:pt x="533" y="392"/>
                    </a:cubicBezTo>
                    <a:cubicBezTo>
                      <a:pt x="533" y="391"/>
                      <a:pt x="531" y="389"/>
                      <a:pt x="531" y="388"/>
                    </a:cubicBezTo>
                    <a:cubicBezTo>
                      <a:pt x="531" y="386"/>
                      <a:pt x="532" y="382"/>
                      <a:pt x="531" y="380"/>
                    </a:cubicBezTo>
                    <a:cubicBezTo>
                      <a:pt x="531" y="378"/>
                      <a:pt x="528" y="374"/>
                      <a:pt x="527" y="372"/>
                    </a:cubicBezTo>
                    <a:cubicBezTo>
                      <a:pt x="527" y="370"/>
                      <a:pt x="526" y="367"/>
                      <a:pt x="525" y="366"/>
                    </a:cubicBezTo>
                    <a:cubicBezTo>
                      <a:pt x="524" y="365"/>
                      <a:pt x="522" y="364"/>
                      <a:pt x="521" y="364"/>
                    </a:cubicBezTo>
                    <a:cubicBezTo>
                      <a:pt x="520" y="364"/>
                      <a:pt x="518" y="366"/>
                      <a:pt x="517" y="365"/>
                    </a:cubicBezTo>
                    <a:cubicBezTo>
                      <a:pt x="516" y="364"/>
                      <a:pt x="517" y="360"/>
                      <a:pt x="517" y="359"/>
                    </a:cubicBezTo>
                    <a:cubicBezTo>
                      <a:pt x="517" y="357"/>
                      <a:pt x="516" y="354"/>
                      <a:pt x="516" y="352"/>
                    </a:cubicBezTo>
                    <a:cubicBezTo>
                      <a:pt x="515" y="350"/>
                      <a:pt x="513" y="348"/>
                      <a:pt x="513" y="346"/>
                    </a:cubicBezTo>
                    <a:cubicBezTo>
                      <a:pt x="513" y="345"/>
                      <a:pt x="514" y="344"/>
                      <a:pt x="514" y="344"/>
                    </a:cubicBezTo>
                    <a:cubicBezTo>
                      <a:pt x="513" y="342"/>
                      <a:pt x="509" y="343"/>
                      <a:pt x="508" y="342"/>
                    </a:cubicBezTo>
                    <a:cubicBezTo>
                      <a:pt x="507" y="342"/>
                      <a:pt x="507" y="339"/>
                      <a:pt x="506" y="338"/>
                    </a:cubicBezTo>
                    <a:cubicBezTo>
                      <a:pt x="505" y="338"/>
                      <a:pt x="504" y="340"/>
                      <a:pt x="503" y="340"/>
                    </a:cubicBezTo>
                    <a:cubicBezTo>
                      <a:pt x="501" y="341"/>
                      <a:pt x="497" y="339"/>
                      <a:pt x="495" y="338"/>
                    </a:cubicBezTo>
                    <a:cubicBezTo>
                      <a:pt x="492" y="338"/>
                      <a:pt x="487" y="339"/>
                      <a:pt x="485" y="338"/>
                    </a:cubicBezTo>
                    <a:cubicBezTo>
                      <a:pt x="484" y="338"/>
                      <a:pt x="482" y="336"/>
                      <a:pt x="481" y="336"/>
                    </a:cubicBezTo>
                    <a:cubicBezTo>
                      <a:pt x="480" y="336"/>
                      <a:pt x="477" y="337"/>
                      <a:pt x="476" y="338"/>
                    </a:cubicBezTo>
                    <a:cubicBezTo>
                      <a:pt x="474" y="338"/>
                      <a:pt x="468" y="338"/>
                      <a:pt x="466" y="338"/>
                    </a:cubicBezTo>
                    <a:cubicBezTo>
                      <a:pt x="465" y="339"/>
                      <a:pt x="463" y="340"/>
                      <a:pt x="462" y="340"/>
                    </a:cubicBezTo>
                    <a:cubicBezTo>
                      <a:pt x="460" y="341"/>
                      <a:pt x="454" y="340"/>
                      <a:pt x="452" y="340"/>
                    </a:cubicBezTo>
                    <a:cubicBezTo>
                      <a:pt x="451" y="341"/>
                      <a:pt x="449" y="342"/>
                      <a:pt x="448" y="342"/>
                    </a:cubicBezTo>
                    <a:cubicBezTo>
                      <a:pt x="447" y="341"/>
                      <a:pt x="445" y="339"/>
                      <a:pt x="444" y="339"/>
                    </a:cubicBezTo>
                    <a:cubicBezTo>
                      <a:pt x="443" y="338"/>
                      <a:pt x="440" y="339"/>
                      <a:pt x="439" y="339"/>
                    </a:cubicBezTo>
                    <a:cubicBezTo>
                      <a:pt x="438" y="338"/>
                      <a:pt x="436" y="335"/>
                      <a:pt x="435" y="335"/>
                    </a:cubicBezTo>
                    <a:cubicBezTo>
                      <a:pt x="433" y="334"/>
                      <a:pt x="431" y="335"/>
                      <a:pt x="430" y="335"/>
                    </a:cubicBezTo>
                    <a:cubicBezTo>
                      <a:pt x="429" y="335"/>
                      <a:pt x="427" y="333"/>
                      <a:pt x="426" y="332"/>
                    </a:cubicBezTo>
                    <a:cubicBezTo>
                      <a:pt x="424" y="331"/>
                      <a:pt x="420" y="328"/>
                      <a:pt x="418" y="328"/>
                    </a:cubicBezTo>
                    <a:cubicBezTo>
                      <a:pt x="417" y="327"/>
                      <a:pt x="414" y="328"/>
                      <a:pt x="412" y="328"/>
                    </a:cubicBezTo>
                    <a:cubicBezTo>
                      <a:pt x="410" y="327"/>
                      <a:pt x="406" y="324"/>
                      <a:pt x="404" y="324"/>
                    </a:cubicBezTo>
                    <a:cubicBezTo>
                      <a:pt x="402" y="323"/>
                      <a:pt x="399" y="323"/>
                      <a:pt x="398" y="324"/>
                    </a:cubicBezTo>
                    <a:cubicBezTo>
                      <a:pt x="397" y="324"/>
                      <a:pt x="396" y="326"/>
                      <a:pt x="395" y="326"/>
                    </a:cubicBezTo>
                    <a:cubicBezTo>
                      <a:pt x="394" y="325"/>
                      <a:pt x="394" y="322"/>
                      <a:pt x="394" y="321"/>
                    </a:cubicBezTo>
                    <a:cubicBezTo>
                      <a:pt x="394" y="320"/>
                      <a:pt x="394" y="319"/>
                      <a:pt x="394" y="319"/>
                    </a:cubicBezTo>
                    <a:cubicBezTo>
                      <a:pt x="395" y="318"/>
                      <a:pt x="399" y="318"/>
                      <a:pt x="400" y="317"/>
                    </a:cubicBezTo>
                    <a:cubicBezTo>
                      <a:pt x="400" y="317"/>
                      <a:pt x="400" y="315"/>
                      <a:pt x="400" y="315"/>
                    </a:cubicBezTo>
                    <a:cubicBezTo>
                      <a:pt x="400" y="314"/>
                      <a:pt x="399" y="312"/>
                      <a:pt x="399" y="311"/>
                    </a:cubicBezTo>
                    <a:cubicBezTo>
                      <a:pt x="399" y="310"/>
                      <a:pt x="400" y="308"/>
                      <a:pt x="401" y="308"/>
                    </a:cubicBezTo>
                    <a:cubicBezTo>
                      <a:pt x="402" y="307"/>
                      <a:pt x="406" y="309"/>
                      <a:pt x="408" y="308"/>
                    </a:cubicBezTo>
                    <a:cubicBezTo>
                      <a:pt x="409" y="308"/>
                      <a:pt x="412" y="308"/>
                      <a:pt x="413" y="308"/>
                    </a:cubicBezTo>
                    <a:cubicBezTo>
                      <a:pt x="413" y="307"/>
                      <a:pt x="414" y="305"/>
                      <a:pt x="414" y="304"/>
                    </a:cubicBezTo>
                    <a:cubicBezTo>
                      <a:pt x="414" y="303"/>
                      <a:pt x="413" y="300"/>
                      <a:pt x="412" y="299"/>
                    </a:cubicBezTo>
                    <a:cubicBezTo>
                      <a:pt x="411" y="299"/>
                      <a:pt x="409" y="300"/>
                      <a:pt x="408" y="300"/>
                    </a:cubicBezTo>
                    <a:cubicBezTo>
                      <a:pt x="406" y="301"/>
                      <a:pt x="403" y="299"/>
                      <a:pt x="401" y="300"/>
                    </a:cubicBezTo>
                    <a:cubicBezTo>
                      <a:pt x="400" y="300"/>
                      <a:pt x="399" y="302"/>
                      <a:pt x="398" y="302"/>
                    </a:cubicBezTo>
                    <a:cubicBezTo>
                      <a:pt x="397" y="303"/>
                      <a:pt x="395" y="305"/>
                      <a:pt x="394" y="306"/>
                    </a:cubicBezTo>
                    <a:cubicBezTo>
                      <a:pt x="393" y="307"/>
                      <a:pt x="390" y="307"/>
                      <a:pt x="388" y="306"/>
                    </a:cubicBezTo>
                    <a:cubicBezTo>
                      <a:pt x="387" y="305"/>
                      <a:pt x="387" y="301"/>
                      <a:pt x="386" y="300"/>
                    </a:cubicBezTo>
                    <a:cubicBezTo>
                      <a:pt x="385" y="299"/>
                      <a:pt x="380" y="299"/>
                      <a:pt x="378" y="299"/>
                    </a:cubicBezTo>
                    <a:cubicBezTo>
                      <a:pt x="376" y="299"/>
                      <a:pt x="370" y="300"/>
                      <a:pt x="367" y="301"/>
                    </a:cubicBezTo>
                    <a:cubicBezTo>
                      <a:pt x="364" y="302"/>
                      <a:pt x="359" y="305"/>
                      <a:pt x="357" y="307"/>
                    </a:cubicBezTo>
                    <a:cubicBezTo>
                      <a:pt x="353" y="309"/>
                      <a:pt x="348" y="316"/>
                      <a:pt x="346" y="320"/>
                    </a:cubicBezTo>
                    <a:cubicBezTo>
                      <a:pt x="345" y="321"/>
                      <a:pt x="344" y="322"/>
                      <a:pt x="343" y="324"/>
                    </a:cubicBezTo>
                    <a:cubicBezTo>
                      <a:pt x="342" y="322"/>
                      <a:pt x="340" y="320"/>
                      <a:pt x="339" y="319"/>
                    </a:cubicBezTo>
                    <a:cubicBezTo>
                      <a:pt x="338" y="317"/>
                      <a:pt x="334" y="312"/>
                      <a:pt x="332" y="311"/>
                    </a:cubicBezTo>
                    <a:cubicBezTo>
                      <a:pt x="330" y="311"/>
                      <a:pt x="326" y="312"/>
                      <a:pt x="324" y="311"/>
                    </a:cubicBezTo>
                    <a:cubicBezTo>
                      <a:pt x="322" y="310"/>
                      <a:pt x="318" y="306"/>
                      <a:pt x="317" y="304"/>
                    </a:cubicBezTo>
                    <a:cubicBezTo>
                      <a:pt x="316" y="303"/>
                      <a:pt x="315" y="299"/>
                      <a:pt x="315" y="298"/>
                    </a:cubicBezTo>
                    <a:cubicBezTo>
                      <a:pt x="315" y="296"/>
                      <a:pt x="316" y="293"/>
                      <a:pt x="316" y="292"/>
                    </a:cubicBezTo>
                    <a:cubicBezTo>
                      <a:pt x="317" y="291"/>
                      <a:pt x="317" y="288"/>
                      <a:pt x="316" y="287"/>
                    </a:cubicBezTo>
                    <a:cubicBezTo>
                      <a:pt x="316" y="286"/>
                      <a:pt x="313" y="285"/>
                      <a:pt x="312" y="284"/>
                    </a:cubicBezTo>
                    <a:cubicBezTo>
                      <a:pt x="311" y="282"/>
                      <a:pt x="310" y="279"/>
                      <a:pt x="310" y="277"/>
                    </a:cubicBezTo>
                    <a:cubicBezTo>
                      <a:pt x="311" y="275"/>
                      <a:pt x="312" y="273"/>
                      <a:pt x="313" y="271"/>
                    </a:cubicBezTo>
                    <a:cubicBezTo>
                      <a:pt x="313" y="269"/>
                      <a:pt x="315" y="266"/>
                      <a:pt x="314" y="264"/>
                    </a:cubicBezTo>
                    <a:cubicBezTo>
                      <a:pt x="314" y="262"/>
                      <a:pt x="311" y="259"/>
                      <a:pt x="309" y="258"/>
                    </a:cubicBezTo>
                    <a:cubicBezTo>
                      <a:pt x="308" y="257"/>
                      <a:pt x="305" y="257"/>
                      <a:pt x="304" y="258"/>
                    </a:cubicBezTo>
                    <a:cubicBezTo>
                      <a:pt x="302" y="259"/>
                      <a:pt x="301" y="264"/>
                      <a:pt x="299" y="265"/>
                    </a:cubicBezTo>
                    <a:cubicBezTo>
                      <a:pt x="297" y="266"/>
                      <a:pt x="293" y="266"/>
                      <a:pt x="291" y="265"/>
                    </a:cubicBezTo>
                    <a:cubicBezTo>
                      <a:pt x="289" y="264"/>
                      <a:pt x="288" y="259"/>
                      <a:pt x="286" y="258"/>
                    </a:cubicBezTo>
                    <a:cubicBezTo>
                      <a:pt x="285" y="257"/>
                      <a:pt x="283" y="258"/>
                      <a:pt x="281" y="258"/>
                    </a:cubicBezTo>
                    <a:cubicBezTo>
                      <a:pt x="280" y="258"/>
                      <a:pt x="278" y="261"/>
                      <a:pt x="277" y="262"/>
                    </a:cubicBezTo>
                    <a:cubicBezTo>
                      <a:pt x="276" y="263"/>
                      <a:pt x="276" y="267"/>
                      <a:pt x="275" y="268"/>
                    </a:cubicBezTo>
                    <a:cubicBezTo>
                      <a:pt x="275" y="270"/>
                      <a:pt x="273" y="273"/>
                      <a:pt x="271" y="273"/>
                    </a:cubicBezTo>
                    <a:cubicBezTo>
                      <a:pt x="269" y="273"/>
                      <a:pt x="265" y="269"/>
                      <a:pt x="263" y="267"/>
                    </a:cubicBezTo>
                    <a:cubicBezTo>
                      <a:pt x="261" y="265"/>
                      <a:pt x="259" y="260"/>
                      <a:pt x="256" y="258"/>
                    </a:cubicBezTo>
                    <a:cubicBezTo>
                      <a:pt x="254" y="256"/>
                      <a:pt x="248" y="254"/>
                      <a:pt x="246" y="253"/>
                    </a:cubicBezTo>
                    <a:cubicBezTo>
                      <a:pt x="243" y="252"/>
                      <a:pt x="236" y="251"/>
                      <a:pt x="234" y="249"/>
                    </a:cubicBezTo>
                    <a:cubicBezTo>
                      <a:pt x="232" y="248"/>
                      <a:pt x="228" y="246"/>
                      <a:pt x="227" y="244"/>
                    </a:cubicBezTo>
                    <a:cubicBezTo>
                      <a:pt x="226" y="241"/>
                      <a:pt x="228" y="235"/>
                      <a:pt x="227" y="232"/>
                    </a:cubicBezTo>
                    <a:cubicBezTo>
                      <a:pt x="227" y="230"/>
                      <a:pt x="227" y="227"/>
                      <a:pt x="226" y="226"/>
                    </a:cubicBezTo>
                    <a:cubicBezTo>
                      <a:pt x="224" y="224"/>
                      <a:pt x="221" y="221"/>
                      <a:pt x="219" y="221"/>
                    </a:cubicBezTo>
                    <a:cubicBezTo>
                      <a:pt x="217" y="221"/>
                      <a:pt x="214" y="223"/>
                      <a:pt x="213" y="224"/>
                    </a:cubicBezTo>
                    <a:cubicBezTo>
                      <a:pt x="212" y="226"/>
                      <a:pt x="214" y="230"/>
                      <a:pt x="213" y="232"/>
                    </a:cubicBezTo>
                    <a:cubicBezTo>
                      <a:pt x="212" y="233"/>
                      <a:pt x="208" y="233"/>
                      <a:pt x="207" y="233"/>
                    </a:cubicBezTo>
                    <a:cubicBezTo>
                      <a:pt x="205" y="232"/>
                      <a:pt x="205" y="227"/>
                      <a:pt x="204" y="226"/>
                    </a:cubicBezTo>
                    <a:cubicBezTo>
                      <a:pt x="202" y="224"/>
                      <a:pt x="198" y="223"/>
                      <a:pt x="196" y="222"/>
                    </a:cubicBezTo>
                    <a:cubicBezTo>
                      <a:pt x="194" y="222"/>
                      <a:pt x="190" y="222"/>
                      <a:pt x="189" y="221"/>
                    </a:cubicBezTo>
                    <a:cubicBezTo>
                      <a:pt x="188" y="220"/>
                      <a:pt x="186" y="216"/>
                      <a:pt x="186" y="215"/>
                    </a:cubicBezTo>
                    <a:cubicBezTo>
                      <a:pt x="187" y="213"/>
                      <a:pt x="190" y="212"/>
                      <a:pt x="191" y="211"/>
                    </a:cubicBezTo>
                    <a:cubicBezTo>
                      <a:pt x="192" y="209"/>
                      <a:pt x="193" y="206"/>
                      <a:pt x="193" y="204"/>
                    </a:cubicBezTo>
                    <a:cubicBezTo>
                      <a:pt x="193" y="202"/>
                      <a:pt x="193" y="198"/>
                      <a:pt x="193" y="196"/>
                    </a:cubicBezTo>
                    <a:cubicBezTo>
                      <a:pt x="192" y="194"/>
                      <a:pt x="189" y="190"/>
                      <a:pt x="187" y="188"/>
                    </a:cubicBezTo>
                    <a:cubicBezTo>
                      <a:pt x="184" y="186"/>
                      <a:pt x="179" y="183"/>
                      <a:pt x="176" y="182"/>
                    </a:cubicBezTo>
                    <a:cubicBezTo>
                      <a:pt x="173" y="181"/>
                      <a:pt x="168" y="180"/>
                      <a:pt x="166" y="180"/>
                    </a:cubicBezTo>
                    <a:cubicBezTo>
                      <a:pt x="164" y="181"/>
                      <a:pt x="161" y="182"/>
                      <a:pt x="160" y="183"/>
                    </a:cubicBezTo>
                    <a:cubicBezTo>
                      <a:pt x="159" y="184"/>
                      <a:pt x="159" y="187"/>
                      <a:pt x="158" y="189"/>
                    </a:cubicBezTo>
                    <a:cubicBezTo>
                      <a:pt x="157" y="190"/>
                      <a:pt x="152" y="193"/>
                      <a:pt x="151" y="195"/>
                    </a:cubicBezTo>
                    <a:cubicBezTo>
                      <a:pt x="150" y="196"/>
                      <a:pt x="151" y="198"/>
                      <a:pt x="150" y="199"/>
                    </a:cubicBezTo>
                    <a:cubicBezTo>
                      <a:pt x="149" y="200"/>
                      <a:pt x="146" y="201"/>
                      <a:pt x="145" y="201"/>
                    </a:cubicBezTo>
                    <a:cubicBezTo>
                      <a:pt x="143" y="200"/>
                      <a:pt x="144" y="196"/>
                      <a:pt x="143" y="195"/>
                    </a:cubicBezTo>
                    <a:cubicBezTo>
                      <a:pt x="142" y="193"/>
                      <a:pt x="139" y="191"/>
                      <a:pt x="137" y="191"/>
                    </a:cubicBezTo>
                    <a:cubicBezTo>
                      <a:pt x="135" y="191"/>
                      <a:pt x="131" y="194"/>
                      <a:pt x="130" y="196"/>
                    </a:cubicBezTo>
                    <a:cubicBezTo>
                      <a:pt x="128" y="197"/>
                      <a:pt x="124" y="200"/>
                      <a:pt x="121" y="201"/>
                    </a:cubicBezTo>
                    <a:cubicBezTo>
                      <a:pt x="120" y="202"/>
                      <a:pt x="118" y="202"/>
                      <a:pt x="116" y="202"/>
                    </a:cubicBezTo>
                    <a:cubicBezTo>
                      <a:pt x="114" y="202"/>
                      <a:pt x="113" y="202"/>
                      <a:pt x="112" y="202"/>
                    </a:cubicBezTo>
                    <a:cubicBezTo>
                      <a:pt x="110" y="201"/>
                      <a:pt x="106" y="199"/>
                      <a:pt x="104" y="198"/>
                    </a:cubicBezTo>
                    <a:cubicBezTo>
                      <a:pt x="101" y="197"/>
                      <a:pt x="97" y="192"/>
                      <a:pt x="93" y="192"/>
                    </a:cubicBezTo>
                    <a:cubicBezTo>
                      <a:pt x="92" y="192"/>
                      <a:pt x="89" y="194"/>
                      <a:pt x="87" y="195"/>
                    </a:cubicBezTo>
                    <a:cubicBezTo>
                      <a:pt x="85" y="195"/>
                      <a:pt x="81" y="198"/>
                      <a:pt x="79" y="198"/>
                    </a:cubicBezTo>
                    <a:cubicBezTo>
                      <a:pt x="76" y="198"/>
                      <a:pt x="70" y="196"/>
                      <a:pt x="68" y="195"/>
                    </a:cubicBezTo>
                    <a:cubicBezTo>
                      <a:pt x="66" y="193"/>
                      <a:pt x="66" y="187"/>
                      <a:pt x="64" y="184"/>
                    </a:cubicBezTo>
                    <a:cubicBezTo>
                      <a:pt x="63" y="183"/>
                      <a:pt x="60" y="180"/>
                      <a:pt x="60" y="179"/>
                    </a:cubicBezTo>
                    <a:cubicBezTo>
                      <a:pt x="59" y="176"/>
                      <a:pt x="61" y="170"/>
                      <a:pt x="61" y="167"/>
                    </a:cubicBezTo>
                    <a:cubicBezTo>
                      <a:pt x="60" y="164"/>
                      <a:pt x="59" y="159"/>
                      <a:pt x="57" y="157"/>
                    </a:cubicBezTo>
                    <a:cubicBezTo>
                      <a:pt x="55" y="156"/>
                      <a:pt x="51" y="158"/>
                      <a:pt x="49" y="157"/>
                    </a:cubicBezTo>
                    <a:cubicBezTo>
                      <a:pt x="46" y="157"/>
                      <a:pt x="41" y="155"/>
                      <a:pt x="39" y="154"/>
                    </a:cubicBezTo>
                    <a:cubicBezTo>
                      <a:pt x="38" y="153"/>
                      <a:pt x="35" y="151"/>
                      <a:pt x="34" y="150"/>
                    </a:cubicBezTo>
                    <a:cubicBezTo>
                      <a:pt x="32" y="147"/>
                      <a:pt x="31" y="140"/>
                      <a:pt x="32" y="137"/>
                    </a:cubicBezTo>
                    <a:cubicBezTo>
                      <a:pt x="33" y="136"/>
                      <a:pt x="38" y="137"/>
                      <a:pt x="39" y="135"/>
                    </a:cubicBezTo>
                    <a:cubicBezTo>
                      <a:pt x="40" y="133"/>
                      <a:pt x="36" y="127"/>
                      <a:pt x="35" y="125"/>
                    </a:cubicBezTo>
                    <a:cubicBezTo>
                      <a:pt x="33" y="123"/>
                      <a:pt x="28" y="121"/>
                      <a:pt x="26" y="120"/>
                    </a:cubicBezTo>
                    <a:cubicBezTo>
                      <a:pt x="24" y="119"/>
                      <a:pt x="19" y="120"/>
                      <a:pt x="17" y="118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0" name="Freeform 50">
                <a:extLst>
                  <a:ext uri="{FF2B5EF4-FFF2-40B4-BE49-F238E27FC236}">
                    <a16:creationId xmlns:a16="http://schemas.microsoft.com/office/drawing/2014/main" id="{81379457-B855-7AAD-35AC-C0EC42A3D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3509963"/>
                <a:ext cx="458787" cy="873125"/>
              </a:xfrm>
              <a:custGeom>
                <a:avLst/>
                <a:gdLst/>
                <a:ahLst/>
                <a:cxnLst>
                  <a:cxn ang="0">
                    <a:pos x="252" y="238"/>
                  </a:cxn>
                  <a:cxn ang="0">
                    <a:pos x="247" y="253"/>
                  </a:cxn>
                  <a:cxn ang="0">
                    <a:pos x="240" y="261"/>
                  </a:cxn>
                  <a:cxn ang="0">
                    <a:pos x="231" y="258"/>
                  </a:cxn>
                  <a:cxn ang="0">
                    <a:pos x="224" y="256"/>
                  </a:cxn>
                  <a:cxn ang="0">
                    <a:pos x="205" y="257"/>
                  </a:cxn>
                  <a:cxn ang="0">
                    <a:pos x="154" y="292"/>
                  </a:cxn>
                  <a:cxn ang="0">
                    <a:pos x="149" y="312"/>
                  </a:cxn>
                  <a:cxn ang="0">
                    <a:pos x="158" y="349"/>
                  </a:cxn>
                  <a:cxn ang="0">
                    <a:pos x="156" y="377"/>
                  </a:cxn>
                  <a:cxn ang="0">
                    <a:pos x="125" y="398"/>
                  </a:cxn>
                  <a:cxn ang="0">
                    <a:pos x="96" y="459"/>
                  </a:cxn>
                  <a:cxn ang="0">
                    <a:pos x="61" y="487"/>
                  </a:cxn>
                  <a:cxn ang="0">
                    <a:pos x="17" y="484"/>
                  </a:cxn>
                  <a:cxn ang="0">
                    <a:pos x="10" y="442"/>
                  </a:cxn>
                  <a:cxn ang="0">
                    <a:pos x="16" y="418"/>
                  </a:cxn>
                  <a:cxn ang="0">
                    <a:pos x="39" y="389"/>
                  </a:cxn>
                  <a:cxn ang="0">
                    <a:pos x="46" y="352"/>
                  </a:cxn>
                  <a:cxn ang="0">
                    <a:pos x="32" y="331"/>
                  </a:cxn>
                  <a:cxn ang="0">
                    <a:pos x="59" y="311"/>
                  </a:cxn>
                  <a:cxn ang="0">
                    <a:pos x="89" y="299"/>
                  </a:cxn>
                  <a:cxn ang="0">
                    <a:pos x="83" y="262"/>
                  </a:cxn>
                  <a:cxn ang="0">
                    <a:pos x="67" y="234"/>
                  </a:cxn>
                  <a:cxn ang="0">
                    <a:pos x="58" y="188"/>
                  </a:cxn>
                  <a:cxn ang="0">
                    <a:pos x="36" y="145"/>
                  </a:cxn>
                  <a:cxn ang="0">
                    <a:pos x="14" y="112"/>
                  </a:cxn>
                  <a:cxn ang="0">
                    <a:pos x="6" y="86"/>
                  </a:cxn>
                  <a:cxn ang="0">
                    <a:pos x="2" y="69"/>
                  </a:cxn>
                  <a:cxn ang="0">
                    <a:pos x="10" y="50"/>
                  </a:cxn>
                  <a:cxn ang="0">
                    <a:pos x="24" y="41"/>
                  </a:cxn>
                  <a:cxn ang="0">
                    <a:pos x="46" y="34"/>
                  </a:cxn>
                  <a:cxn ang="0">
                    <a:pos x="54" y="57"/>
                  </a:cxn>
                  <a:cxn ang="0">
                    <a:pos x="81" y="46"/>
                  </a:cxn>
                  <a:cxn ang="0">
                    <a:pos x="104" y="45"/>
                  </a:cxn>
                  <a:cxn ang="0">
                    <a:pos x="109" y="23"/>
                  </a:cxn>
                  <a:cxn ang="0">
                    <a:pos x="121" y="2"/>
                  </a:cxn>
                  <a:cxn ang="0">
                    <a:pos x="139" y="5"/>
                  </a:cxn>
                  <a:cxn ang="0">
                    <a:pos x="139" y="31"/>
                  </a:cxn>
                  <a:cxn ang="0">
                    <a:pos x="131" y="57"/>
                  </a:cxn>
                  <a:cxn ang="0">
                    <a:pos x="131" y="99"/>
                  </a:cxn>
                  <a:cxn ang="0">
                    <a:pos x="162" y="107"/>
                  </a:cxn>
                  <a:cxn ang="0">
                    <a:pos x="189" y="121"/>
                  </a:cxn>
                  <a:cxn ang="0">
                    <a:pos x="217" y="133"/>
                  </a:cxn>
                  <a:cxn ang="0">
                    <a:pos x="238" y="150"/>
                  </a:cxn>
                  <a:cxn ang="0">
                    <a:pos x="236" y="170"/>
                  </a:cxn>
                  <a:cxn ang="0">
                    <a:pos x="244" y="196"/>
                  </a:cxn>
                  <a:cxn ang="0">
                    <a:pos x="246" y="219"/>
                  </a:cxn>
                  <a:cxn ang="0">
                    <a:pos x="257" y="227"/>
                  </a:cxn>
                </a:cxnLst>
                <a:rect l="0" t="0" r="r" b="b"/>
                <a:pathLst>
                  <a:path w="259" h="494">
                    <a:moveTo>
                      <a:pt x="259" y="228"/>
                    </a:moveTo>
                    <a:cubicBezTo>
                      <a:pt x="259" y="229"/>
                      <a:pt x="259" y="231"/>
                      <a:pt x="258" y="232"/>
                    </a:cubicBezTo>
                    <a:cubicBezTo>
                      <a:pt x="258" y="232"/>
                      <a:pt x="256" y="232"/>
                      <a:pt x="255" y="233"/>
                    </a:cubicBezTo>
                    <a:cubicBezTo>
                      <a:pt x="254" y="234"/>
                      <a:pt x="252" y="236"/>
                      <a:pt x="252" y="238"/>
                    </a:cubicBezTo>
                    <a:cubicBezTo>
                      <a:pt x="252" y="239"/>
                      <a:pt x="252" y="242"/>
                      <a:pt x="252" y="243"/>
                    </a:cubicBezTo>
                    <a:cubicBezTo>
                      <a:pt x="252" y="244"/>
                      <a:pt x="255" y="246"/>
                      <a:pt x="254" y="248"/>
                    </a:cubicBezTo>
                    <a:cubicBezTo>
                      <a:pt x="254" y="249"/>
                      <a:pt x="251" y="248"/>
                      <a:pt x="250" y="249"/>
                    </a:cubicBezTo>
                    <a:cubicBezTo>
                      <a:pt x="249" y="250"/>
                      <a:pt x="247" y="252"/>
                      <a:pt x="247" y="253"/>
                    </a:cubicBezTo>
                    <a:cubicBezTo>
                      <a:pt x="246" y="254"/>
                      <a:pt x="246" y="257"/>
                      <a:pt x="246" y="257"/>
                    </a:cubicBezTo>
                    <a:cubicBezTo>
                      <a:pt x="245" y="258"/>
                      <a:pt x="244" y="259"/>
                      <a:pt x="244" y="259"/>
                    </a:cubicBezTo>
                    <a:cubicBezTo>
                      <a:pt x="243" y="260"/>
                      <a:pt x="243" y="262"/>
                      <a:pt x="242" y="262"/>
                    </a:cubicBezTo>
                    <a:cubicBezTo>
                      <a:pt x="242" y="262"/>
                      <a:pt x="240" y="262"/>
                      <a:pt x="240" y="261"/>
                    </a:cubicBezTo>
                    <a:cubicBezTo>
                      <a:pt x="240" y="261"/>
                      <a:pt x="241" y="259"/>
                      <a:pt x="240" y="259"/>
                    </a:cubicBezTo>
                    <a:cubicBezTo>
                      <a:pt x="239" y="258"/>
                      <a:pt x="237" y="259"/>
                      <a:pt x="236" y="259"/>
                    </a:cubicBezTo>
                    <a:cubicBezTo>
                      <a:pt x="235" y="258"/>
                      <a:pt x="234" y="258"/>
                      <a:pt x="233" y="258"/>
                    </a:cubicBezTo>
                    <a:cubicBezTo>
                      <a:pt x="233" y="258"/>
                      <a:pt x="231" y="258"/>
                      <a:pt x="231" y="258"/>
                    </a:cubicBezTo>
                    <a:cubicBezTo>
                      <a:pt x="230" y="259"/>
                      <a:pt x="231" y="260"/>
                      <a:pt x="231" y="261"/>
                    </a:cubicBezTo>
                    <a:cubicBezTo>
                      <a:pt x="231" y="262"/>
                      <a:pt x="230" y="263"/>
                      <a:pt x="229" y="263"/>
                    </a:cubicBezTo>
                    <a:cubicBezTo>
                      <a:pt x="228" y="263"/>
                      <a:pt x="226" y="260"/>
                      <a:pt x="225" y="259"/>
                    </a:cubicBezTo>
                    <a:cubicBezTo>
                      <a:pt x="225" y="258"/>
                      <a:pt x="225" y="256"/>
                      <a:pt x="224" y="256"/>
                    </a:cubicBezTo>
                    <a:cubicBezTo>
                      <a:pt x="224" y="255"/>
                      <a:pt x="223" y="254"/>
                      <a:pt x="222" y="254"/>
                    </a:cubicBezTo>
                    <a:cubicBezTo>
                      <a:pt x="221" y="254"/>
                      <a:pt x="219" y="255"/>
                      <a:pt x="218" y="256"/>
                    </a:cubicBezTo>
                    <a:cubicBezTo>
                      <a:pt x="216" y="256"/>
                      <a:pt x="212" y="256"/>
                      <a:pt x="210" y="256"/>
                    </a:cubicBezTo>
                    <a:cubicBezTo>
                      <a:pt x="209" y="256"/>
                      <a:pt x="206" y="257"/>
                      <a:pt x="205" y="257"/>
                    </a:cubicBezTo>
                    <a:cubicBezTo>
                      <a:pt x="200" y="259"/>
                      <a:pt x="189" y="262"/>
                      <a:pt x="185" y="264"/>
                    </a:cubicBezTo>
                    <a:cubicBezTo>
                      <a:pt x="180" y="267"/>
                      <a:pt x="171" y="273"/>
                      <a:pt x="167" y="277"/>
                    </a:cubicBezTo>
                    <a:cubicBezTo>
                      <a:pt x="164" y="279"/>
                      <a:pt x="160" y="284"/>
                      <a:pt x="158" y="286"/>
                    </a:cubicBezTo>
                    <a:cubicBezTo>
                      <a:pt x="157" y="288"/>
                      <a:pt x="155" y="291"/>
                      <a:pt x="154" y="292"/>
                    </a:cubicBezTo>
                    <a:cubicBezTo>
                      <a:pt x="154" y="294"/>
                      <a:pt x="154" y="298"/>
                      <a:pt x="153" y="299"/>
                    </a:cubicBezTo>
                    <a:cubicBezTo>
                      <a:pt x="153" y="300"/>
                      <a:pt x="151" y="303"/>
                      <a:pt x="151" y="304"/>
                    </a:cubicBezTo>
                    <a:cubicBezTo>
                      <a:pt x="151" y="305"/>
                      <a:pt x="151" y="307"/>
                      <a:pt x="151" y="308"/>
                    </a:cubicBezTo>
                    <a:cubicBezTo>
                      <a:pt x="150" y="309"/>
                      <a:pt x="149" y="311"/>
                      <a:pt x="149" y="312"/>
                    </a:cubicBezTo>
                    <a:cubicBezTo>
                      <a:pt x="150" y="314"/>
                      <a:pt x="153" y="317"/>
                      <a:pt x="153" y="319"/>
                    </a:cubicBezTo>
                    <a:cubicBezTo>
                      <a:pt x="154" y="322"/>
                      <a:pt x="153" y="329"/>
                      <a:pt x="154" y="332"/>
                    </a:cubicBezTo>
                    <a:cubicBezTo>
                      <a:pt x="154" y="334"/>
                      <a:pt x="156" y="338"/>
                      <a:pt x="156" y="340"/>
                    </a:cubicBezTo>
                    <a:cubicBezTo>
                      <a:pt x="157" y="343"/>
                      <a:pt x="158" y="347"/>
                      <a:pt x="158" y="349"/>
                    </a:cubicBezTo>
                    <a:cubicBezTo>
                      <a:pt x="158" y="350"/>
                      <a:pt x="159" y="353"/>
                      <a:pt x="159" y="354"/>
                    </a:cubicBezTo>
                    <a:cubicBezTo>
                      <a:pt x="159" y="357"/>
                      <a:pt x="161" y="361"/>
                      <a:pt x="161" y="363"/>
                    </a:cubicBezTo>
                    <a:cubicBezTo>
                      <a:pt x="162" y="365"/>
                      <a:pt x="162" y="368"/>
                      <a:pt x="161" y="370"/>
                    </a:cubicBezTo>
                    <a:cubicBezTo>
                      <a:pt x="161" y="372"/>
                      <a:pt x="158" y="375"/>
                      <a:pt x="156" y="377"/>
                    </a:cubicBezTo>
                    <a:cubicBezTo>
                      <a:pt x="154" y="379"/>
                      <a:pt x="150" y="382"/>
                      <a:pt x="149" y="383"/>
                    </a:cubicBezTo>
                    <a:cubicBezTo>
                      <a:pt x="147" y="385"/>
                      <a:pt x="144" y="389"/>
                      <a:pt x="142" y="391"/>
                    </a:cubicBezTo>
                    <a:cubicBezTo>
                      <a:pt x="140" y="393"/>
                      <a:pt x="135" y="395"/>
                      <a:pt x="132" y="396"/>
                    </a:cubicBezTo>
                    <a:cubicBezTo>
                      <a:pt x="130" y="397"/>
                      <a:pt x="126" y="397"/>
                      <a:pt x="125" y="398"/>
                    </a:cubicBezTo>
                    <a:cubicBezTo>
                      <a:pt x="123" y="399"/>
                      <a:pt x="120" y="403"/>
                      <a:pt x="119" y="404"/>
                    </a:cubicBezTo>
                    <a:cubicBezTo>
                      <a:pt x="115" y="409"/>
                      <a:pt x="110" y="419"/>
                      <a:pt x="107" y="424"/>
                    </a:cubicBezTo>
                    <a:cubicBezTo>
                      <a:pt x="104" y="428"/>
                      <a:pt x="96" y="434"/>
                      <a:pt x="95" y="439"/>
                    </a:cubicBezTo>
                    <a:cubicBezTo>
                      <a:pt x="93" y="444"/>
                      <a:pt x="97" y="454"/>
                      <a:pt x="96" y="459"/>
                    </a:cubicBezTo>
                    <a:cubicBezTo>
                      <a:pt x="96" y="462"/>
                      <a:pt x="93" y="469"/>
                      <a:pt x="92" y="472"/>
                    </a:cubicBezTo>
                    <a:cubicBezTo>
                      <a:pt x="90" y="475"/>
                      <a:pt x="88" y="481"/>
                      <a:pt x="86" y="483"/>
                    </a:cubicBezTo>
                    <a:cubicBezTo>
                      <a:pt x="84" y="485"/>
                      <a:pt x="78" y="489"/>
                      <a:pt x="75" y="489"/>
                    </a:cubicBezTo>
                    <a:cubicBezTo>
                      <a:pt x="72" y="490"/>
                      <a:pt x="65" y="487"/>
                      <a:pt x="61" y="487"/>
                    </a:cubicBezTo>
                    <a:cubicBezTo>
                      <a:pt x="59" y="487"/>
                      <a:pt x="53" y="488"/>
                      <a:pt x="51" y="489"/>
                    </a:cubicBezTo>
                    <a:cubicBezTo>
                      <a:pt x="47" y="490"/>
                      <a:pt x="40" y="494"/>
                      <a:pt x="36" y="494"/>
                    </a:cubicBezTo>
                    <a:cubicBezTo>
                      <a:pt x="34" y="494"/>
                      <a:pt x="30" y="491"/>
                      <a:pt x="28" y="491"/>
                    </a:cubicBezTo>
                    <a:cubicBezTo>
                      <a:pt x="25" y="489"/>
                      <a:pt x="19" y="486"/>
                      <a:pt x="17" y="484"/>
                    </a:cubicBezTo>
                    <a:cubicBezTo>
                      <a:pt x="15" y="482"/>
                      <a:pt x="11" y="477"/>
                      <a:pt x="10" y="474"/>
                    </a:cubicBezTo>
                    <a:cubicBezTo>
                      <a:pt x="10" y="472"/>
                      <a:pt x="10" y="466"/>
                      <a:pt x="10" y="464"/>
                    </a:cubicBezTo>
                    <a:cubicBezTo>
                      <a:pt x="9" y="461"/>
                      <a:pt x="9" y="455"/>
                      <a:pt x="9" y="453"/>
                    </a:cubicBezTo>
                    <a:cubicBezTo>
                      <a:pt x="9" y="450"/>
                      <a:pt x="10" y="445"/>
                      <a:pt x="10" y="442"/>
                    </a:cubicBezTo>
                    <a:cubicBezTo>
                      <a:pt x="10" y="439"/>
                      <a:pt x="7" y="434"/>
                      <a:pt x="6" y="432"/>
                    </a:cubicBezTo>
                    <a:cubicBezTo>
                      <a:pt x="6" y="431"/>
                      <a:pt x="6" y="428"/>
                      <a:pt x="6" y="427"/>
                    </a:cubicBezTo>
                    <a:cubicBezTo>
                      <a:pt x="7" y="426"/>
                      <a:pt x="10" y="426"/>
                      <a:pt x="11" y="425"/>
                    </a:cubicBezTo>
                    <a:cubicBezTo>
                      <a:pt x="13" y="424"/>
                      <a:pt x="15" y="419"/>
                      <a:pt x="16" y="418"/>
                    </a:cubicBezTo>
                    <a:cubicBezTo>
                      <a:pt x="18" y="417"/>
                      <a:pt x="23" y="418"/>
                      <a:pt x="25" y="417"/>
                    </a:cubicBezTo>
                    <a:cubicBezTo>
                      <a:pt x="28" y="416"/>
                      <a:pt x="32" y="412"/>
                      <a:pt x="33" y="410"/>
                    </a:cubicBezTo>
                    <a:cubicBezTo>
                      <a:pt x="35" y="407"/>
                      <a:pt x="35" y="399"/>
                      <a:pt x="36" y="396"/>
                    </a:cubicBezTo>
                    <a:cubicBezTo>
                      <a:pt x="36" y="394"/>
                      <a:pt x="38" y="391"/>
                      <a:pt x="39" y="389"/>
                    </a:cubicBezTo>
                    <a:cubicBezTo>
                      <a:pt x="40" y="386"/>
                      <a:pt x="44" y="381"/>
                      <a:pt x="44" y="378"/>
                    </a:cubicBezTo>
                    <a:cubicBezTo>
                      <a:pt x="44" y="377"/>
                      <a:pt x="42" y="374"/>
                      <a:pt x="42" y="373"/>
                    </a:cubicBezTo>
                    <a:cubicBezTo>
                      <a:pt x="42" y="370"/>
                      <a:pt x="47" y="366"/>
                      <a:pt x="47" y="363"/>
                    </a:cubicBezTo>
                    <a:cubicBezTo>
                      <a:pt x="48" y="360"/>
                      <a:pt x="48" y="354"/>
                      <a:pt x="46" y="352"/>
                    </a:cubicBezTo>
                    <a:cubicBezTo>
                      <a:pt x="45" y="349"/>
                      <a:pt x="39" y="348"/>
                      <a:pt x="37" y="346"/>
                    </a:cubicBezTo>
                    <a:cubicBezTo>
                      <a:pt x="36" y="345"/>
                      <a:pt x="35" y="342"/>
                      <a:pt x="33" y="342"/>
                    </a:cubicBezTo>
                    <a:cubicBezTo>
                      <a:pt x="32" y="341"/>
                      <a:pt x="29" y="341"/>
                      <a:pt x="28" y="340"/>
                    </a:cubicBezTo>
                    <a:cubicBezTo>
                      <a:pt x="27" y="338"/>
                      <a:pt x="30" y="333"/>
                      <a:pt x="32" y="331"/>
                    </a:cubicBezTo>
                    <a:cubicBezTo>
                      <a:pt x="33" y="328"/>
                      <a:pt x="38" y="324"/>
                      <a:pt x="40" y="323"/>
                    </a:cubicBezTo>
                    <a:cubicBezTo>
                      <a:pt x="41" y="322"/>
                      <a:pt x="44" y="322"/>
                      <a:pt x="45" y="321"/>
                    </a:cubicBezTo>
                    <a:cubicBezTo>
                      <a:pt x="47" y="320"/>
                      <a:pt x="49" y="315"/>
                      <a:pt x="51" y="314"/>
                    </a:cubicBezTo>
                    <a:cubicBezTo>
                      <a:pt x="53" y="313"/>
                      <a:pt x="57" y="311"/>
                      <a:pt x="59" y="311"/>
                    </a:cubicBezTo>
                    <a:cubicBezTo>
                      <a:pt x="61" y="310"/>
                      <a:pt x="65" y="309"/>
                      <a:pt x="67" y="309"/>
                    </a:cubicBezTo>
                    <a:cubicBezTo>
                      <a:pt x="69" y="309"/>
                      <a:pt x="74" y="311"/>
                      <a:pt x="76" y="311"/>
                    </a:cubicBezTo>
                    <a:cubicBezTo>
                      <a:pt x="78" y="311"/>
                      <a:pt x="81" y="309"/>
                      <a:pt x="82" y="308"/>
                    </a:cubicBezTo>
                    <a:cubicBezTo>
                      <a:pt x="84" y="306"/>
                      <a:pt x="88" y="302"/>
                      <a:pt x="89" y="299"/>
                    </a:cubicBezTo>
                    <a:cubicBezTo>
                      <a:pt x="91" y="296"/>
                      <a:pt x="93" y="289"/>
                      <a:pt x="93" y="285"/>
                    </a:cubicBezTo>
                    <a:cubicBezTo>
                      <a:pt x="93" y="281"/>
                      <a:pt x="94" y="274"/>
                      <a:pt x="93" y="270"/>
                    </a:cubicBezTo>
                    <a:cubicBezTo>
                      <a:pt x="92" y="269"/>
                      <a:pt x="90" y="265"/>
                      <a:pt x="88" y="264"/>
                    </a:cubicBezTo>
                    <a:cubicBezTo>
                      <a:pt x="87" y="263"/>
                      <a:pt x="84" y="263"/>
                      <a:pt x="83" y="262"/>
                    </a:cubicBezTo>
                    <a:cubicBezTo>
                      <a:pt x="81" y="260"/>
                      <a:pt x="80" y="255"/>
                      <a:pt x="78" y="253"/>
                    </a:cubicBezTo>
                    <a:cubicBezTo>
                      <a:pt x="77" y="251"/>
                      <a:pt x="74" y="250"/>
                      <a:pt x="72" y="248"/>
                    </a:cubicBezTo>
                    <a:cubicBezTo>
                      <a:pt x="71" y="247"/>
                      <a:pt x="69" y="243"/>
                      <a:pt x="68" y="241"/>
                    </a:cubicBezTo>
                    <a:cubicBezTo>
                      <a:pt x="67" y="239"/>
                      <a:pt x="67" y="236"/>
                      <a:pt x="67" y="234"/>
                    </a:cubicBezTo>
                    <a:cubicBezTo>
                      <a:pt x="66" y="232"/>
                      <a:pt x="64" y="229"/>
                      <a:pt x="64" y="227"/>
                    </a:cubicBezTo>
                    <a:cubicBezTo>
                      <a:pt x="63" y="224"/>
                      <a:pt x="64" y="218"/>
                      <a:pt x="63" y="214"/>
                    </a:cubicBezTo>
                    <a:cubicBezTo>
                      <a:pt x="63" y="211"/>
                      <a:pt x="60" y="204"/>
                      <a:pt x="60" y="201"/>
                    </a:cubicBezTo>
                    <a:cubicBezTo>
                      <a:pt x="59" y="197"/>
                      <a:pt x="59" y="191"/>
                      <a:pt x="58" y="188"/>
                    </a:cubicBezTo>
                    <a:cubicBezTo>
                      <a:pt x="57" y="185"/>
                      <a:pt x="54" y="180"/>
                      <a:pt x="53" y="177"/>
                    </a:cubicBezTo>
                    <a:cubicBezTo>
                      <a:pt x="52" y="174"/>
                      <a:pt x="52" y="167"/>
                      <a:pt x="50" y="164"/>
                    </a:cubicBezTo>
                    <a:cubicBezTo>
                      <a:pt x="48" y="161"/>
                      <a:pt x="41" y="157"/>
                      <a:pt x="39" y="154"/>
                    </a:cubicBezTo>
                    <a:cubicBezTo>
                      <a:pt x="38" y="152"/>
                      <a:pt x="38" y="147"/>
                      <a:pt x="36" y="145"/>
                    </a:cubicBezTo>
                    <a:cubicBezTo>
                      <a:pt x="35" y="142"/>
                      <a:pt x="30" y="139"/>
                      <a:pt x="28" y="138"/>
                    </a:cubicBezTo>
                    <a:cubicBezTo>
                      <a:pt x="26" y="137"/>
                      <a:pt x="23" y="136"/>
                      <a:pt x="23" y="135"/>
                    </a:cubicBezTo>
                    <a:cubicBezTo>
                      <a:pt x="21" y="133"/>
                      <a:pt x="21" y="128"/>
                      <a:pt x="20" y="126"/>
                    </a:cubicBezTo>
                    <a:cubicBezTo>
                      <a:pt x="18" y="122"/>
                      <a:pt x="16" y="115"/>
                      <a:pt x="14" y="112"/>
                    </a:cubicBezTo>
                    <a:cubicBezTo>
                      <a:pt x="13" y="110"/>
                      <a:pt x="9" y="106"/>
                      <a:pt x="8" y="104"/>
                    </a:cubicBezTo>
                    <a:cubicBezTo>
                      <a:pt x="8" y="101"/>
                      <a:pt x="9" y="96"/>
                      <a:pt x="8" y="94"/>
                    </a:cubicBezTo>
                    <a:cubicBezTo>
                      <a:pt x="8" y="93"/>
                      <a:pt x="6" y="91"/>
                      <a:pt x="6" y="90"/>
                    </a:cubicBezTo>
                    <a:cubicBezTo>
                      <a:pt x="6" y="89"/>
                      <a:pt x="6" y="87"/>
                      <a:pt x="6" y="86"/>
                    </a:cubicBezTo>
                    <a:cubicBezTo>
                      <a:pt x="5" y="86"/>
                      <a:pt x="4" y="84"/>
                      <a:pt x="3" y="83"/>
                    </a:cubicBezTo>
                    <a:cubicBezTo>
                      <a:pt x="3" y="83"/>
                      <a:pt x="3" y="81"/>
                      <a:pt x="2" y="80"/>
                    </a:cubicBezTo>
                    <a:cubicBezTo>
                      <a:pt x="2" y="79"/>
                      <a:pt x="0" y="76"/>
                      <a:pt x="0" y="75"/>
                    </a:cubicBezTo>
                    <a:cubicBezTo>
                      <a:pt x="0" y="73"/>
                      <a:pt x="2" y="71"/>
                      <a:pt x="2" y="69"/>
                    </a:cubicBezTo>
                    <a:cubicBezTo>
                      <a:pt x="2" y="67"/>
                      <a:pt x="1" y="63"/>
                      <a:pt x="0" y="61"/>
                    </a:cubicBezTo>
                    <a:cubicBezTo>
                      <a:pt x="1" y="59"/>
                      <a:pt x="4" y="58"/>
                      <a:pt x="5" y="57"/>
                    </a:cubicBezTo>
                    <a:cubicBezTo>
                      <a:pt x="6" y="57"/>
                      <a:pt x="9" y="57"/>
                      <a:pt x="10" y="56"/>
                    </a:cubicBezTo>
                    <a:cubicBezTo>
                      <a:pt x="10" y="55"/>
                      <a:pt x="10" y="52"/>
                      <a:pt x="10" y="50"/>
                    </a:cubicBezTo>
                    <a:cubicBezTo>
                      <a:pt x="10" y="49"/>
                      <a:pt x="7" y="47"/>
                      <a:pt x="7" y="45"/>
                    </a:cubicBezTo>
                    <a:cubicBezTo>
                      <a:pt x="7" y="44"/>
                      <a:pt x="10" y="41"/>
                      <a:pt x="12" y="40"/>
                    </a:cubicBezTo>
                    <a:cubicBezTo>
                      <a:pt x="14" y="39"/>
                      <a:pt x="18" y="38"/>
                      <a:pt x="20" y="39"/>
                    </a:cubicBezTo>
                    <a:cubicBezTo>
                      <a:pt x="21" y="39"/>
                      <a:pt x="23" y="41"/>
                      <a:pt x="24" y="41"/>
                    </a:cubicBezTo>
                    <a:cubicBezTo>
                      <a:pt x="25" y="41"/>
                      <a:pt x="29" y="41"/>
                      <a:pt x="31" y="40"/>
                    </a:cubicBezTo>
                    <a:cubicBezTo>
                      <a:pt x="32" y="40"/>
                      <a:pt x="33" y="37"/>
                      <a:pt x="34" y="37"/>
                    </a:cubicBezTo>
                    <a:cubicBezTo>
                      <a:pt x="35" y="36"/>
                      <a:pt x="38" y="34"/>
                      <a:pt x="40" y="34"/>
                    </a:cubicBezTo>
                    <a:cubicBezTo>
                      <a:pt x="41" y="33"/>
                      <a:pt x="45" y="33"/>
                      <a:pt x="46" y="34"/>
                    </a:cubicBezTo>
                    <a:cubicBezTo>
                      <a:pt x="47" y="35"/>
                      <a:pt x="47" y="38"/>
                      <a:pt x="47" y="39"/>
                    </a:cubicBezTo>
                    <a:cubicBezTo>
                      <a:pt x="48" y="41"/>
                      <a:pt x="50" y="44"/>
                      <a:pt x="50" y="45"/>
                    </a:cubicBezTo>
                    <a:cubicBezTo>
                      <a:pt x="50" y="47"/>
                      <a:pt x="48" y="51"/>
                      <a:pt x="48" y="52"/>
                    </a:cubicBezTo>
                    <a:cubicBezTo>
                      <a:pt x="49" y="54"/>
                      <a:pt x="52" y="57"/>
                      <a:pt x="54" y="57"/>
                    </a:cubicBezTo>
                    <a:cubicBezTo>
                      <a:pt x="56" y="58"/>
                      <a:pt x="61" y="58"/>
                      <a:pt x="62" y="57"/>
                    </a:cubicBezTo>
                    <a:cubicBezTo>
                      <a:pt x="64" y="56"/>
                      <a:pt x="64" y="52"/>
                      <a:pt x="65" y="51"/>
                    </a:cubicBezTo>
                    <a:cubicBezTo>
                      <a:pt x="66" y="50"/>
                      <a:pt x="69" y="50"/>
                      <a:pt x="71" y="50"/>
                    </a:cubicBezTo>
                    <a:cubicBezTo>
                      <a:pt x="73" y="49"/>
                      <a:pt x="78" y="46"/>
                      <a:pt x="81" y="46"/>
                    </a:cubicBezTo>
                    <a:cubicBezTo>
                      <a:pt x="83" y="46"/>
                      <a:pt x="87" y="46"/>
                      <a:pt x="88" y="47"/>
                    </a:cubicBezTo>
                    <a:cubicBezTo>
                      <a:pt x="90" y="48"/>
                      <a:pt x="92" y="52"/>
                      <a:pt x="94" y="53"/>
                    </a:cubicBezTo>
                    <a:cubicBezTo>
                      <a:pt x="96" y="54"/>
                      <a:pt x="99" y="54"/>
                      <a:pt x="101" y="53"/>
                    </a:cubicBezTo>
                    <a:cubicBezTo>
                      <a:pt x="102" y="52"/>
                      <a:pt x="105" y="48"/>
                      <a:pt x="104" y="45"/>
                    </a:cubicBezTo>
                    <a:cubicBezTo>
                      <a:pt x="104" y="44"/>
                      <a:pt x="101" y="42"/>
                      <a:pt x="101" y="40"/>
                    </a:cubicBezTo>
                    <a:cubicBezTo>
                      <a:pt x="100" y="38"/>
                      <a:pt x="100" y="35"/>
                      <a:pt x="101" y="33"/>
                    </a:cubicBezTo>
                    <a:cubicBezTo>
                      <a:pt x="101" y="31"/>
                      <a:pt x="103" y="27"/>
                      <a:pt x="105" y="26"/>
                    </a:cubicBezTo>
                    <a:cubicBezTo>
                      <a:pt x="105" y="25"/>
                      <a:pt x="108" y="24"/>
                      <a:pt x="109" y="23"/>
                    </a:cubicBezTo>
                    <a:cubicBezTo>
                      <a:pt x="109" y="21"/>
                      <a:pt x="109" y="17"/>
                      <a:pt x="110" y="16"/>
                    </a:cubicBezTo>
                    <a:cubicBezTo>
                      <a:pt x="110" y="15"/>
                      <a:pt x="112" y="13"/>
                      <a:pt x="112" y="12"/>
                    </a:cubicBezTo>
                    <a:cubicBezTo>
                      <a:pt x="113" y="11"/>
                      <a:pt x="114" y="7"/>
                      <a:pt x="115" y="6"/>
                    </a:cubicBezTo>
                    <a:cubicBezTo>
                      <a:pt x="116" y="5"/>
                      <a:pt x="119" y="2"/>
                      <a:pt x="121" y="2"/>
                    </a:cubicBezTo>
                    <a:cubicBezTo>
                      <a:pt x="122" y="1"/>
                      <a:pt x="126" y="2"/>
                      <a:pt x="128" y="2"/>
                    </a:cubicBezTo>
                    <a:cubicBezTo>
                      <a:pt x="129" y="2"/>
                      <a:pt x="133" y="0"/>
                      <a:pt x="134" y="0"/>
                    </a:cubicBezTo>
                    <a:cubicBezTo>
                      <a:pt x="136" y="0"/>
                      <a:pt x="138" y="1"/>
                      <a:pt x="140" y="2"/>
                    </a:cubicBezTo>
                    <a:cubicBezTo>
                      <a:pt x="140" y="3"/>
                      <a:pt x="139" y="4"/>
                      <a:pt x="139" y="5"/>
                    </a:cubicBezTo>
                    <a:cubicBezTo>
                      <a:pt x="138" y="6"/>
                      <a:pt x="135" y="9"/>
                      <a:pt x="135" y="10"/>
                    </a:cubicBezTo>
                    <a:cubicBezTo>
                      <a:pt x="134" y="13"/>
                      <a:pt x="135" y="18"/>
                      <a:pt x="135" y="20"/>
                    </a:cubicBezTo>
                    <a:cubicBezTo>
                      <a:pt x="136" y="22"/>
                      <a:pt x="138" y="24"/>
                      <a:pt x="138" y="26"/>
                    </a:cubicBezTo>
                    <a:cubicBezTo>
                      <a:pt x="139" y="27"/>
                      <a:pt x="139" y="30"/>
                      <a:pt x="139" y="31"/>
                    </a:cubicBezTo>
                    <a:cubicBezTo>
                      <a:pt x="140" y="32"/>
                      <a:pt x="142" y="33"/>
                      <a:pt x="142" y="34"/>
                    </a:cubicBezTo>
                    <a:cubicBezTo>
                      <a:pt x="142" y="36"/>
                      <a:pt x="139" y="38"/>
                      <a:pt x="138" y="39"/>
                    </a:cubicBezTo>
                    <a:cubicBezTo>
                      <a:pt x="137" y="41"/>
                      <a:pt x="137" y="47"/>
                      <a:pt x="136" y="49"/>
                    </a:cubicBezTo>
                    <a:cubicBezTo>
                      <a:pt x="135" y="51"/>
                      <a:pt x="132" y="55"/>
                      <a:pt x="131" y="57"/>
                    </a:cubicBezTo>
                    <a:cubicBezTo>
                      <a:pt x="129" y="59"/>
                      <a:pt x="124" y="62"/>
                      <a:pt x="123" y="65"/>
                    </a:cubicBezTo>
                    <a:cubicBezTo>
                      <a:pt x="122" y="68"/>
                      <a:pt x="122" y="75"/>
                      <a:pt x="122" y="78"/>
                    </a:cubicBezTo>
                    <a:cubicBezTo>
                      <a:pt x="123" y="82"/>
                      <a:pt x="130" y="86"/>
                      <a:pt x="131" y="89"/>
                    </a:cubicBezTo>
                    <a:cubicBezTo>
                      <a:pt x="131" y="92"/>
                      <a:pt x="130" y="97"/>
                      <a:pt x="131" y="99"/>
                    </a:cubicBezTo>
                    <a:cubicBezTo>
                      <a:pt x="132" y="100"/>
                      <a:pt x="135" y="101"/>
                      <a:pt x="136" y="102"/>
                    </a:cubicBezTo>
                    <a:cubicBezTo>
                      <a:pt x="139" y="104"/>
                      <a:pt x="143" y="109"/>
                      <a:pt x="146" y="110"/>
                    </a:cubicBezTo>
                    <a:cubicBezTo>
                      <a:pt x="149" y="110"/>
                      <a:pt x="155" y="110"/>
                      <a:pt x="157" y="109"/>
                    </a:cubicBezTo>
                    <a:cubicBezTo>
                      <a:pt x="159" y="109"/>
                      <a:pt x="161" y="108"/>
                      <a:pt x="162" y="107"/>
                    </a:cubicBezTo>
                    <a:cubicBezTo>
                      <a:pt x="163" y="107"/>
                      <a:pt x="165" y="108"/>
                      <a:pt x="166" y="108"/>
                    </a:cubicBezTo>
                    <a:cubicBezTo>
                      <a:pt x="168" y="108"/>
                      <a:pt x="171" y="107"/>
                      <a:pt x="173" y="107"/>
                    </a:cubicBezTo>
                    <a:cubicBezTo>
                      <a:pt x="175" y="107"/>
                      <a:pt x="179" y="110"/>
                      <a:pt x="181" y="111"/>
                    </a:cubicBezTo>
                    <a:cubicBezTo>
                      <a:pt x="184" y="113"/>
                      <a:pt x="187" y="119"/>
                      <a:pt x="189" y="121"/>
                    </a:cubicBezTo>
                    <a:cubicBezTo>
                      <a:pt x="192" y="123"/>
                      <a:pt x="198" y="126"/>
                      <a:pt x="201" y="127"/>
                    </a:cubicBezTo>
                    <a:cubicBezTo>
                      <a:pt x="203" y="128"/>
                      <a:pt x="207" y="129"/>
                      <a:pt x="209" y="130"/>
                    </a:cubicBezTo>
                    <a:cubicBezTo>
                      <a:pt x="210" y="131"/>
                      <a:pt x="212" y="132"/>
                      <a:pt x="212" y="133"/>
                    </a:cubicBezTo>
                    <a:cubicBezTo>
                      <a:pt x="213" y="133"/>
                      <a:pt x="216" y="133"/>
                      <a:pt x="217" y="133"/>
                    </a:cubicBezTo>
                    <a:cubicBezTo>
                      <a:pt x="218" y="134"/>
                      <a:pt x="221" y="137"/>
                      <a:pt x="222" y="138"/>
                    </a:cubicBezTo>
                    <a:cubicBezTo>
                      <a:pt x="223" y="140"/>
                      <a:pt x="225" y="144"/>
                      <a:pt x="227" y="145"/>
                    </a:cubicBezTo>
                    <a:cubicBezTo>
                      <a:pt x="228" y="146"/>
                      <a:pt x="232" y="148"/>
                      <a:pt x="234" y="149"/>
                    </a:cubicBezTo>
                    <a:cubicBezTo>
                      <a:pt x="235" y="149"/>
                      <a:pt x="237" y="149"/>
                      <a:pt x="238" y="150"/>
                    </a:cubicBezTo>
                    <a:cubicBezTo>
                      <a:pt x="239" y="150"/>
                      <a:pt x="241" y="150"/>
                      <a:pt x="241" y="150"/>
                    </a:cubicBezTo>
                    <a:cubicBezTo>
                      <a:pt x="242" y="151"/>
                      <a:pt x="241" y="153"/>
                      <a:pt x="240" y="154"/>
                    </a:cubicBezTo>
                    <a:cubicBezTo>
                      <a:pt x="240" y="156"/>
                      <a:pt x="238" y="160"/>
                      <a:pt x="237" y="162"/>
                    </a:cubicBezTo>
                    <a:cubicBezTo>
                      <a:pt x="237" y="164"/>
                      <a:pt x="236" y="168"/>
                      <a:pt x="236" y="170"/>
                    </a:cubicBezTo>
                    <a:cubicBezTo>
                      <a:pt x="236" y="173"/>
                      <a:pt x="236" y="178"/>
                      <a:pt x="237" y="180"/>
                    </a:cubicBezTo>
                    <a:cubicBezTo>
                      <a:pt x="238" y="182"/>
                      <a:pt x="240" y="186"/>
                      <a:pt x="241" y="187"/>
                    </a:cubicBezTo>
                    <a:cubicBezTo>
                      <a:pt x="242" y="188"/>
                      <a:pt x="244" y="188"/>
                      <a:pt x="245" y="189"/>
                    </a:cubicBezTo>
                    <a:cubicBezTo>
                      <a:pt x="246" y="191"/>
                      <a:pt x="245" y="194"/>
                      <a:pt x="244" y="196"/>
                    </a:cubicBezTo>
                    <a:cubicBezTo>
                      <a:pt x="244" y="197"/>
                      <a:pt x="242" y="200"/>
                      <a:pt x="242" y="202"/>
                    </a:cubicBezTo>
                    <a:cubicBezTo>
                      <a:pt x="241" y="203"/>
                      <a:pt x="241" y="205"/>
                      <a:pt x="241" y="207"/>
                    </a:cubicBezTo>
                    <a:cubicBezTo>
                      <a:pt x="241" y="208"/>
                      <a:pt x="240" y="212"/>
                      <a:pt x="241" y="214"/>
                    </a:cubicBezTo>
                    <a:cubicBezTo>
                      <a:pt x="242" y="216"/>
                      <a:pt x="246" y="217"/>
                      <a:pt x="246" y="219"/>
                    </a:cubicBezTo>
                    <a:cubicBezTo>
                      <a:pt x="247" y="220"/>
                      <a:pt x="246" y="223"/>
                      <a:pt x="247" y="225"/>
                    </a:cubicBezTo>
                    <a:cubicBezTo>
                      <a:pt x="248" y="226"/>
                      <a:pt x="251" y="227"/>
                      <a:pt x="252" y="228"/>
                    </a:cubicBezTo>
                    <a:cubicBezTo>
                      <a:pt x="253" y="228"/>
                      <a:pt x="254" y="230"/>
                      <a:pt x="254" y="230"/>
                    </a:cubicBezTo>
                    <a:cubicBezTo>
                      <a:pt x="255" y="230"/>
                      <a:pt x="256" y="227"/>
                      <a:pt x="257" y="227"/>
                    </a:cubicBezTo>
                    <a:cubicBezTo>
                      <a:pt x="257" y="227"/>
                      <a:pt x="259" y="228"/>
                      <a:pt x="259" y="228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1" name="Freeform 51">
                <a:extLst>
                  <a:ext uri="{FF2B5EF4-FFF2-40B4-BE49-F238E27FC236}">
                    <a16:creationId xmlns:a16="http://schemas.microsoft.com/office/drawing/2014/main" id="{88A2D9D7-B404-6CD8-BBBB-34CE0772FD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038" y="3135313"/>
                <a:ext cx="457200" cy="482600"/>
              </a:xfrm>
              <a:custGeom>
                <a:avLst/>
                <a:gdLst/>
                <a:ahLst/>
                <a:cxnLst>
                  <a:cxn ang="0">
                    <a:pos x="252" y="155"/>
                  </a:cxn>
                  <a:cxn ang="0">
                    <a:pos x="241" y="177"/>
                  </a:cxn>
                  <a:cxn ang="0">
                    <a:pos x="236" y="192"/>
                  </a:cxn>
                  <a:cxn ang="0">
                    <a:pos x="222" y="212"/>
                  </a:cxn>
                  <a:cxn ang="0">
                    <a:pos x="209" y="214"/>
                  </a:cxn>
                  <a:cxn ang="0">
                    <a:pos x="193" y="224"/>
                  </a:cxn>
                  <a:cxn ang="0">
                    <a:pos x="186" y="238"/>
                  </a:cxn>
                  <a:cxn ang="0">
                    <a:pos x="185" y="257"/>
                  </a:cxn>
                  <a:cxn ang="0">
                    <a:pos x="169" y="259"/>
                  </a:cxn>
                  <a:cxn ang="0">
                    <a:pos x="146" y="263"/>
                  </a:cxn>
                  <a:cxn ang="0">
                    <a:pos x="129" y="264"/>
                  </a:cxn>
                  <a:cxn ang="0">
                    <a:pos x="127" y="246"/>
                  </a:cxn>
                  <a:cxn ang="0">
                    <a:pos x="112" y="252"/>
                  </a:cxn>
                  <a:cxn ang="0">
                    <a:pos x="93" y="252"/>
                  </a:cxn>
                  <a:cxn ang="0">
                    <a:pos x="91" y="268"/>
                  </a:cxn>
                  <a:cxn ang="0">
                    <a:pos x="80" y="273"/>
                  </a:cxn>
                  <a:cxn ang="0">
                    <a:pos x="66" y="254"/>
                  </a:cxn>
                  <a:cxn ang="0">
                    <a:pos x="58" y="239"/>
                  </a:cxn>
                  <a:cxn ang="0">
                    <a:pos x="69" y="226"/>
                  </a:cxn>
                  <a:cxn ang="0">
                    <a:pos x="78" y="210"/>
                  </a:cxn>
                  <a:cxn ang="0">
                    <a:pos x="87" y="194"/>
                  </a:cxn>
                  <a:cxn ang="0">
                    <a:pos x="79" y="182"/>
                  </a:cxn>
                  <a:cxn ang="0">
                    <a:pos x="67" y="172"/>
                  </a:cxn>
                  <a:cxn ang="0">
                    <a:pos x="46" y="159"/>
                  </a:cxn>
                  <a:cxn ang="0">
                    <a:pos x="39" y="142"/>
                  </a:cxn>
                  <a:cxn ang="0">
                    <a:pos x="25" y="127"/>
                  </a:cxn>
                  <a:cxn ang="0">
                    <a:pos x="26" y="115"/>
                  </a:cxn>
                  <a:cxn ang="0">
                    <a:pos x="16" y="101"/>
                  </a:cxn>
                  <a:cxn ang="0">
                    <a:pos x="2" y="81"/>
                  </a:cxn>
                  <a:cxn ang="0">
                    <a:pos x="11" y="64"/>
                  </a:cxn>
                  <a:cxn ang="0">
                    <a:pos x="26" y="62"/>
                  </a:cxn>
                  <a:cxn ang="0">
                    <a:pos x="35" y="43"/>
                  </a:cxn>
                  <a:cxn ang="0">
                    <a:pos x="31" y="22"/>
                  </a:cxn>
                  <a:cxn ang="0">
                    <a:pos x="52" y="11"/>
                  </a:cxn>
                  <a:cxn ang="0">
                    <a:pos x="65" y="19"/>
                  </a:cxn>
                  <a:cxn ang="0">
                    <a:pos x="75" y="3"/>
                  </a:cxn>
                  <a:cxn ang="0">
                    <a:pos x="102" y="8"/>
                  </a:cxn>
                  <a:cxn ang="0">
                    <a:pos x="106" y="31"/>
                  </a:cxn>
                  <a:cxn ang="0">
                    <a:pos x="111" y="42"/>
                  </a:cxn>
                  <a:cxn ang="0">
                    <a:pos x="128" y="52"/>
                  </a:cxn>
                  <a:cxn ang="0">
                    <a:pos x="141" y="46"/>
                  </a:cxn>
                  <a:cxn ang="0">
                    <a:pos x="149" y="69"/>
                  </a:cxn>
                  <a:cxn ang="0">
                    <a:pos x="178" y="87"/>
                  </a:cxn>
                  <a:cxn ang="0">
                    <a:pos x="192" y="82"/>
                  </a:cxn>
                  <a:cxn ang="0">
                    <a:pos x="206" y="85"/>
                  </a:cxn>
                  <a:cxn ang="0">
                    <a:pos x="224" y="78"/>
                  </a:cxn>
                  <a:cxn ang="0">
                    <a:pos x="225" y="97"/>
                  </a:cxn>
                  <a:cxn ang="0">
                    <a:pos x="231" y="112"/>
                  </a:cxn>
                  <a:cxn ang="0">
                    <a:pos x="239" y="131"/>
                  </a:cxn>
                </a:cxnLst>
                <a:rect l="0" t="0" r="r" b="b"/>
                <a:pathLst>
                  <a:path w="258" h="273">
                    <a:moveTo>
                      <a:pt x="254" y="139"/>
                    </a:moveTo>
                    <a:cubicBezTo>
                      <a:pt x="255" y="140"/>
                      <a:pt x="257" y="142"/>
                      <a:pt x="258" y="144"/>
                    </a:cubicBezTo>
                    <a:cubicBezTo>
                      <a:pt x="256" y="148"/>
                      <a:pt x="253" y="153"/>
                      <a:pt x="252" y="155"/>
                    </a:cubicBezTo>
                    <a:cubicBezTo>
                      <a:pt x="251" y="157"/>
                      <a:pt x="249" y="161"/>
                      <a:pt x="248" y="162"/>
                    </a:cubicBezTo>
                    <a:cubicBezTo>
                      <a:pt x="247" y="163"/>
                      <a:pt x="244" y="165"/>
                      <a:pt x="243" y="167"/>
                    </a:cubicBezTo>
                    <a:cubicBezTo>
                      <a:pt x="242" y="169"/>
                      <a:pt x="242" y="175"/>
                      <a:pt x="241" y="177"/>
                    </a:cubicBezTo>
                    <a:cubicBezTo>
                      <a:pt x="240" y="179"/>
                      <a:pt x="237" y="182"/>
                      <a:pt x="237" y="184"/>
                    </a:cubicBezTo>
                    <a:cubicBezTo>
                      <a:pt x="236" y="186"/>
                      <a:pt x="238" y="189"/>
                      <a:pt x="237" y="190"/>
                    </a:cubicBezTo>
                    <a:cubicBezTo>
                      <a:pt x="237" y="191"/>
                      <a:pt x="236" y="191"/>
                      <a:pt x="236" y="192"/>
                    </a:cubicBezTo>
                    <a:cubicBezTo>
                      <a:pt x="235" y="193"/>
                      <a:pt x="233" y="196"/>
                      <a:pt x="233" y="197"/>
                    </a:cubicBezTo>
                    <a:cubicBezTo>
                      <a:pt x="231" y="200"/>
                      <a:pt x="229" y="204"/>
                      <a:pt x="227" y="206"/>
                    </a:cubicBezTo>
                    <a:cubicBezTo>
                      <a:pt x="226" y="208"/>
                      <a:pt x="223" y="211"/>
                      <a:pt x="222" y="212"/>
                    </a:cubicBezTo>
                    <a:cubicBezTo>
                      <a:pt x="222" y="213"/>
                      <a:pt x="222" y="213"/>
                      <a:pt x="221" y="214"/>
                    </a:cubicBezTo>
                    <a:cubicBezTo>
                      <a:pt x="219" y="213"/>
                      <a:pt x="217" y="212"/>
                      <a:pt x="215" y="212"/>
                    </a:cubicBezTo>
                    <a:cubicBezTo>
                      <a:pt x="214" y="212"/>
                      <a:pt x="210" y="214"/>
                      <a:pt x="209" y="214"/>
                    </a:cubicBezTo>
                    <a:cubicBezTo>
                      <a:pt x="207" y="214"/>
                      <a:pt x="203" y="213"/>
                      <a:pt x="202" y="214"/>
                    </a:cubicBezTo>
                    <a:cubicBezTo>
                      <a:pt x="200" y="214"/>
                      <a:pt x="197" y="217"/>
                      <a:pt x="196" y="218"/>
                    </a:cubicBezTo>
                    <a:cubicBezTo>
                      <a:pt x="195" y="219"/>
                      <a:pt x="194" y="223"/>
                      <a:pt x="193" y="224"/>
                    </a:cubicBezTo>
                    <a:cubicBezTo>
                      <a:pt x="193" y="225"/>
                      <a:pt x="191" y="227"/>
                      <a:pt x="191" y="228"/>
                    </a:cubicBezTo>
                    <a:cubicBezTo>
                      <a:pt x="190" y="229"/>
                      <a:pt x="190" y="233"/>
                      <a:pt x="190" y="235"/>
                    </a:cubicBezTo>
                    <a:cubicBezTo>
                      <a:pt x="189" y="236"/>
                      <a:pt x="186" y="237"/>
                      <a:pt x="186" y="238"/>
                    </a:cubicBezTo>
                    <a:cubicBezTo>
                      <a:pt x="184" y="239"/>
                      <a:pt x="182" y="243"/>
                      <a:pt x="182" y="245"/>
                    </a:cubicBezTo>
                    <a:cubicBezTo>
                      <a:pt x="181" y="247"/>
                      <a:pt x="181" y="250"/>
                      <a:pt x="182" y="252"/>
                    </a:cubicBezTo>
                    <a:cubicBezTo>
                      <a:pt x="182" y="254"/>
                      <a:pt x="185" y="256"/>
                      <a:pt x="185" y="257"/>
                    </a:cubicBezTo>
                    <a:cubicBezTo>
                      <a:pt x="186" y="260"/>
                      <a:pt x="183" y="264"/>
                      <a:pt x="182" y="265"/>
                    </a:cubicBezTo>
                    <a:cubicBezTo>
                      <a:pt x="180" y="266"/>
                      <a:pt x="177" y="266"/>
                      <a:pt x="175" y="265"/>
                    </a:cubicBezTo>
                    <a:cubicBezTo>
                      <a:pt x="173" y="264"/>
                      <a:pt x="171" y="260"/>
                      <a:pt x="169" y="259"/>
                    </a:cubicBezTo>
                    <a:cubicBezTo>
                      <a:pt x="168" y="258"/>
                      <a:pt x="164" y="258"/>
                      <a:pt x="162" y="258"/>
                    </a:cubicBezTo>
                    <a:cubicBezTo>
                      <a:pt x="159" y="258"/>
                      <a:pt x="154" y="261"/>
                      <a:pt x="152" y="262"/>
                    </a:cubicBezTo>
                    <a:cubicBezTo>
                      <a:pt x="150" y="262"/>
                      <a:pt x="147" y="262"/>
                      <a:pt x="146" y="263"/>
                    </a:cubicBezTo>
                    <a:cubicBezTo>
                      <a:pt x="145" y="264"/>
                      <a:pt x="145" y="268"/>
                      <a:pt x="143" y="269"/>
                    </a:cubicBezTo>
                    <a:cubicBezTo>
                      <a:pt x="142" y="270"/>
                      <a:pt x="137" y="270"/>
                      <a:pt x="135" y="269"/>
                    </a:cubicBezTo>
                    <a:cubicBezTo>
                      <a:pt x="133" y="269"/>
                      <a:pt x="130" y="266"/>
                      <a:pt x="129" y="264"/>
                    </a:cubicBezTo>
                    <a:cubicBezTo>
                      <a:pt x="129" y="263"/>
                      <a:pt x="131" y="259"/>
                      <a:pt x="131" y="257"/>
                    </a:cubicBezTo>
                    <a:cubicBezTo>
                      <a:pt x="131" y="256"/>
                      <a:pt x="129" y="253"/>
                      <a:pt x="128" y="251"/>
                    </a:cubicBezTo>
                    <a:cubicBezTo>
                      <a:pt x="128" y="250"/>
                      <a:pt x="128" y="247"/>
                      <a:pt x="127" y="246"/>
                    </a:cubicBezTo>
                    <a:cubicBezTo>
                      <a:pt x="126" y="245"/>
                      <a:pt x="122" y="245"/>
                      <a:pt x="121" y="246"/>
                    </a:cubicBezTo>
                    <a:cubicBezTo>
                      <a:pt x="119" y="246"/>
                      <a:pt x="116" y="248"/>
                      <a:pt x="115" y="249"/>
                    </a:cubicBezTo>
                    <a:cubicBezTo>
                      <a:pt x="114" y="249"/>
                      <a:pt x="113" y="252"/>
                      <a:pt x="112" y="252"/>
                    </a:cubicBezTo>
                    <a:cubicBezTo>
                      <a:pt x="110" y="253"/>
                      <a:pt x="106" y="253"/>
                      <a:pt x="105" y="253"/>
                    </a:cubicBezTo>
                    <a:cubicBezTo>
                      <a:pt x="104" y="253"/>
                      <a:pt x="102" y="251"/>
                      <a:pt x="101" y="251"/>
                    </a:cubicBezTo>
                    <a:cubicBezTo>
                      <a:pt x="99" y="250"/>
                      <a:pt x="95" y="251"/>
                      <a:pt x="93" y="252"/>
                    </a:cubicBezTo>
                    <a:cubicBezTo>
                      <a:pt x="91" y="253"/>
                      <a:pt x="88" y="256"/>
                      <a:pt x="88" y="257"/>
                    </a:cubicBezTo>
                    <a:cubicBezTo>
                      <a:pt x="88" y="259"/>
                      <a:pt x="91" y="261"/>
                      <a:pt x="91" y="262"/>
                    </a:cubicBezTo>
                    <a:cubicBezTo>
                      <a:pt x="91" y="264"/>
                      <a:pt x="91" y="267"/>
                      <a:pt x="91" y="268"/>
                    </a:cubicBezTo>
                    <a:cubicBezTo>
                      <a:pt x="90" y="269"/>
                      <a:pt x="87" y="269"/>
                      <a:pt x="86" y="269"/>
                    </a:cubicBezTo>
                    <a:cubicBezTo>
                      <a:pt x="85" y="270"/>
                      <a:pt x="82" y="271"/>
                      <a:pt x="81" y="273"/>
                    </a:cubicBezTo>
                    <a:cubicBezTo>
                      <a:pt x="81" y="273"/>
                      <a:pt x="80" y="273"/>
                      <a:pt x="80" y="273"/>
                    </a:cubicBezTo>
                    <a:cubicBezTo>
                      <a:pt x="79" y="271"/>
                      <a:pt x="75" y="268"/>
                      <a:pt x="73" y="266"/>
                    </a:cubicBezTo>
                    <a:cubicBezTo>
                      <a:pt x="73" y="264"/>
                      <a:pt x="72" y="261"/>
                      <a:pt x="71" y="259"/>
                    </a:cubicBezTo>
                    <a:cubicBezTo>
                      <a:pt x="70" y="258"/>
                      <a:pt x="67" y="256"/>
                      <a:pt x="66" y="254"/>
                    </a:cubicBezTo>
                    <a:cubicBezTo>
                      <a:pt x="65" y="252"/>
                      <a:pt x="63" y="248"/>
                      <a:pt x="62" y="246"/>
                    </a:cubicBezTo>
                    <a:cubicBezTo>
                      <a:pt x="61" y="245"/>
                      <a:pt x="58" y="244"/>
                      <a:pt x="56" y="243"/>
                    </a:cubicBezTo>
                    <a:cubicBezTo>
                      <a:pt x="57" y="242"/>
                      <a:pt x="58" y="240"/>
                      <a:pt x="58" y="239"/>
                    </a:cubicBezTo>
                    <a:cubicBezTo>
                      <a:pt x="59" y="238"/>
                      <a:pt x="61" y="236"/>
                      <a:pt x="63" y="235"/>
                    </a:cubicBezTo>
                    <a:cubicBezTo>
                      <a:pt x="64" y="234"/>
                      <a:pt x="67" y="233"/>
                      <a:pt x="68" y="232"/>
                    </a:cubicBezTo>
                    <a:cubicBezTo>
                      <a:pt x="69" y="231"/>
                      <a:pt x="69" y="227"/>
                      <a:pt x="69" y="226"/>
                    </a:cubicBezTo>
                    <a:cubicBezTo>
                      <a:pt x="69" y="224"/>
                      <a:pt x="67" y="221"/>
                      <a:pt x="68" y="219"/>
                    </a:cubicBezTo>
                    <a:cubicBezTo>
                      <a:pt x="68" y="217"/>
                      <a:pt x="70" y="214"/>
                      <a:pt x="72" y="213"/>
                    </a:cubicBezTo>
                    <a:cubicBezTo>
                      <a:pt x="73" y="212"/>
                      <a:pt x="77" y="211"/>
                      <a:pt x="78" y="210"/>
                    </a:cubicBezTo>
                    <a:cubicBezTo>
                      <a:pt x="79" y="209"/>
                      <a:pt x="80" y="205"/>
                      <a:pt x="81" y="204"/>
                    </a:cubicBezTo>
                    <a:cubicBezTo>
                      <a:pt x="82" y="203"/>
                      <a:pt x="84" y="202"/>
                      <a:pt x="85" y="201"/>
                    </a:cubicBezTo>
                    <a:cubicBezTo>
                      <a:pt x="86" y="199"/>
                      <a:pt x="87" y="196"/>
                      <a:pt x="87" y="194"/>
                    </a:cubicBezTo>
                    <a:cubicBezTo>
                      <a:pt x="87" y="192"/>
                      <a:pt x="86" y="189"/>
                      <a:pt x="85" y="187"/>
                    </a:cubicBezTo>
                    <a:cubicBezTo>
                      <a:pt x="85" y="186"/>
                      <a:pt x="85" y="182"/>
                      <a:pt x="84" y="182"/>
                    </a:cubicBezTo>
                    <a:cubicBezTo>
                      <a:pt x="83" y="181"/>
                      <a:pt x="81" y="182"/>
                      <a:pt x="79" y="182"/>
                    </a:cubicBezTo>
                    <a:cubicBezTo>
                      <a:pt x="77" y="182"/>
                      <a:pt x="73" y="183"/>
                      <a:pt x="71" y="182"/>
                    </a:cubicBezTo>
                    <a:cubicBezTo>
                      <a:pt x="70" y="182"/>
                      <a:pt x="69" y="179"/>
                      <a:pt x="69" y="178"/>
                    </a:cubicBezTo>
                    <a:cubicBezTo>
                      <a:pt x="68" y="177"/>
                      <a:pt x="68" y="173"/>
                      <a:pt x="67" y="172"/>
                    </a:cubicBezTo>
                    <a:cubicBezTo>
                      <a:pt x="67" y="170"/>
                      <a:pt x="66" y="165"/>
                      <a:pt x="64" y="164"/>
                    </a:cubicBezTo>
                    <a:cubicBezTo>
                      <a:pt x="62" y="162"/>
                      <a:pt x="58" y="161"/>
                      <a:pt x="55" y="160"/>
                    </a:cubicBezTo>
                    <a:cubicBezTo>
                      <a:pt x="53" y="160"/>
                      <a:pt x="48" y="160"/>
                      <a:pt x="46" y="159"/>
                    </a:cubicBezTo>
                    <a:cubicBezTo>
                      <a:pt x="45" y="159"/>
                      <a:pt x="42" y="157"/>
                      <a:pt x="41" y="156"/>
                    </a:cubicBezTo>
                    <a:cubicBezTo>
                      <a:pt x="39" y="155"/>
                      <a:pt x="38" y="152"/>
                      <a:pt x="37" y="150"/>
                    </a:cubicBezTo>
                    <a:cubicBezTo>
                      <a:pt x="37" y="148"/>
                      <a:pt x="39" y="144"/>
                      <a:pt x="39" y="142"/>
                    </a:cubicBezTo>
                    <a:cubicBezTo>
                      <a:pt x="38" y="139"/>
                      <a:pt x="38" y="134"/>
                      <a:pt x="36" y="131"/>
                    </a:cubicBezTo>
                    <a:cubicBezTo>
                      <a:pt x="35" y="130"/>
                      <a:pt x="32" y="128"/>
                      <a:pt x="31" y="128"/>
                    </a:cubicBezTo>
                    <a:cubicBezTo>
                      <a:pt x="29" y="127"/>
                      <a:pt x="26" y="128"/>
                      <a:pt x="25" y="127"/>
                    </a:cubicBezTo>
                    <a:cubicBezTo>
                      <a:pt x="24" y="126"/>
                      <a:pt x="21" y="124"/>
                      <a:pt x="20" y="122"/>
                    </a:cubicBezTo>
                    <a:cubicBezTo>
                      <a:pt x="20" y="121"/>
                      <a:pt x="20" y="119"/>
                      <a:pt x="21" y="118"/>
                    </a:cubicBezTo>
                    <a:cubicBezTo>
                      <a:pt x="22" y="117"/>
                      <a:pt x="25" y="116"/>
                      <a:pt x="26" y="115"/>
                    </a:cubicBezTo>
                    <a:cubicBezTo>
                      <a:pt x="27" y="114"/>
                      <a:pt x="26" y="111"/>
                      <a:pt x="26" y="109"/>
                    </a:cubicBezTo>
                    <a:cubicBezTo>
                      <a:pt x="25" y="108"/>
                      <a:pt x="25" y="104"/>
                      <a:pt x="23" y="103"/>
                    </a:cubicBezTo>
                    <a:cubicBezTo>
                      <a:pt x="22" y="101"/>
                      <a:pt x="18" y="102"/>
                      <a:pt x="16" y="101"/>
                    </a:cubicBezTo>
                    <a:cubicBezTo>
                      <a:pt x="14" y="100"/>
                      <a:pt x="11" y="97"/>
                      <a:pt x="10" y="95"/>
                    </a:cubicBezTo>
                    <a:cubicBezTo>
                      <a:pt x="9" y="94"/>
                      <a:pt x="8" y="90"/>
                      <a:pt x="7" y="89"/>
                    </a:cubicBezTo>
                    <a:cubicBezTo>
                      <a:pt x="6" y="87"/>
                      <a:pt x="3" y="83"/>
                      <a:pt x="2" y="81"/>
                    </a:cubicBezTo>
                    <a:cubicBezTo>
                      <a:pt x="1" y="79"/>
                      <a:pt x="0" y="74"/>
                      <a:pt x="0" y="71"/>
                    </a:cubicBezTo>
                    <a:cubicBezTo>
                      <a:pt x="1" y="69"/>
                      <a:pt x="3" y="66"/>
                      <a:pt x="5" y="65"/>
                    </a:cubicBezTo>
                    <a:cubicBezTo>
                      <a:pt x="6" y="64"/>
                      <a:pt x="9" y="63"/>
                      <a:pt x="11" y="64"/>
                    </a:cubicBezTo>
                    <a:cubicBezTo>
                      <a:pt x="12" y="64"/>
                      <a:pt x="13" y="67"/>
                      <a:pt x="15" y="68"/>
                    </a:cubicBezTo>
                    <a:cubicBezTo>
                      <a:pt x="16" y="68"/>
                      <a:pt x="19" y="68"/>
                      <a:pt x="21" y="68"/>
                    </a:cubicBezTo>
                    <a:cubicBezTo>
                      <a:pt x="23" y="67"/>
                      <a:pt x="24" y="63"/>
                      <a:pt x="26" y="62"/>
                    </a:cubicBezTo>
                    <a:cubicBezTo>
                      <a:pt x="27" y="61"/>
                      <a:pt x="30" y="61"/>
                      <a:pt x="31" y="60"/>
                    </a:cubicBezTo>
                    <a:cubicBezTo>
                      <a:pt x="33" y="59"/>
                      <a:pt x="36" y="56"/>
                      <a:pt x="36" y="54"/>
                    </a:cubicBezTo>
                    <a:cubicBezTo>
                      <a:pt x="37" y="52"/>
                      <a:pt x="36" y="46"/>
                      <a:pt x="35" y="43"/>
                    </a:cubicBezTo>
                    <a:cubicBezTo>
                      <a:pt x="35" y="42"/>
                      <a:pt x="33" y="39"/>
                      <a:pt x="32" y="37"/>
                    </a:cubicBezTo>
                    <a:cubicBezTo>
                      <a:pt x="31" y="35"/>
                      <a:pt x="30" y="29"/>
                      <a:pt x="30" y="27"/>
                    </a:cubicBezTo>
                    <a:cubicBezTo>
                      <a:pt x="30" y="26"/>
                      <a:pt x="30" y="24"/>
                      <a:pt x="31" y="22"/>
                    </a:cubicBezTo>
                    <a:cubicBezTo>
                      <a:pt x="33" y="22"/>
                      <a:pt x="35" y="22"/>
                      <a:pt x="36" y="21"/>
                    </a:cubicBezTo>
                    <a:cubicBezTo>
                      <a:pt x="39" y="20"/>
                      <a:pt x="43" y="17"/>
                      <a:pt x="45" y="16"/>
                    </a:cubicBezTo>
                    <a:cubicBezTo>
                      <a:pt x="46" y="14"/>
                      <a:pt x="50" y="11"/>
                      <a:pt x="52" y="11"/>
                    </a:cubicBezTo>
                    <a:cubicBezTo>
                      <a:pt x="54" y="11"/>
                      <a:pt x="57" y="13"/>
                      <a:pt x="58" y="15"/>
                    </a:cubicBezTo>
                    <a:cubicBezTo>
                      <a:pt x="59" y="16"/>
                      <a:pt x="58" y="20"/>
                      <a:pt x="60" y="21"/>
                    </a:cubicBezTo>
                    <a:cubicBezTo>
                      <a:pt x="61" y="21"/>
                      <a:pt x="64" y="20"/>
                      <a:pt x="65" y="19"/>
                    </a:cubicBezTo>
                    <a:cubicBezTo>
                      <a:pt x="66" y="18"/>
                      <a:pt x="65" y="16"/>
                      <a:pt x="66" y="15"/>
                    </a:cubicBezTo>
                    <a:cubicBezTo>
                      <a:pt x="67" y="13"/>
                      <a:pt x="72" y="10"/>
                      <a:pt x="73" y="9"/>
                    </a:cubicBezTo>
                    <a:cubicBezTo>
                      <a:pt x="74" y="7"/>
                      <a:pt x="74" y="4"/>
                      <a:pt x="75" y="3"/>
                    </a:cubicBezTo>
                    <a:cubicBezTo>
                      <a:pt x="76" y="2"/>
                      <a:pt x="79" y="1"/>
                      <a:pt x="81" y="0"/>
                    </a:cubicBezTo>
                    <a:cubicBezTo>
                      <a:pt x="83" y="0"/>
                      <a:pt x="88" y="1"/>
                      <a:pt x="91" y="2"/>
                    </a:cubicBezTo>
                    <a:cubicBezTo>
                      <a:pt x="94" y="3"/>
                      <a:pt x="99" y="6"/>
                      <a:pt x="102" y="8"/>
                    </a:cubicBezTo>
                    <a:cubicBezTo>
                      <a:pt x="104" y="10"/>
                      <a:pt x="107" y="14"/>
                      <a:pt x="108" y="16"/>
                    </a:cubicBezTo>
                    <a:cubicBezTo>
                      <a:pt x="108" y="18"/>
                      <a:pt x="108" y="22"/>
                      <a:pt x="108" y="24"/>
                    </a:cubicBezTo>
                    <a:cubicBezTo>
                      <a:pt x="108" y="26"/>
                      <a:pt x="107" y="29"/>
                      <a:pt x="106" y="31"/>
                    </a:cubicBezTo>
                    <a:cubicBezTo>
                      <a:pt x="105" y="32"/>
                      <a:pt x="102" y="33"/>
                      <a:pt x="101" y="35"/>
                    </a:cubicBezTo>
                    <a:cubicBezTo>
                      <a:pt x="101" y="36"/>
                      <a:pt x="103" y="40"/>
                      <a:pt x="104" y="41"/>
                    </a:cubicBezTo>
                    <a:cubicBezTo>
                      <a:pt x="105" y="42"/>
                      <a:pt x="109" y="42"/>
                      <a:pt x="111" y="42"/>
                    </a:cubicBezTo>
                    <a:cubicBezTo>
                      <a:pt x="113" y="43"/>
                      <a:pt x="117" y="44"/>
                      <a:pt x="119" y="46"/>
                    </a:cubicBezTo>
                    <a:cubicBezTo>
                      <a:pt x="120" y="47"/>
                      <a:pt x="120" y="52"/>
                      <a:pt x="122" y="53"/>
                    </a:cubicBezTo>
                    <a:cubicBezTo>
                      <a:pt x="123" y="53"/>
                      <a:pt x="127" y="53"/>
                      <a:pt x="128" y="52"/>
                    </a:cubicBezTo>
                    <a:cubicBezTo>
                      <a:pt x="129" y="50"/>
                      <a:pt x="127" y="46"/>
                      <a:pt x="128" y="44"/>
                    </a:cubicBezTo>
                    <a:cubicBezTo>
                      <a:pt x="129" y="43"/>
                      <a:pt x="132" y="41"/>
                      <a:pt x="134" y="41"/>
                    </a:cubicBezTo>
                    <a:cubicBezTo>
                      <a:pt x="136" y="41"/>
                      <a:pt x="139" y="44"/>
                      <a:pt x="141" y="46"/>
                    </a:cubicBezTo>
                    <a:cubicBezTo>
                      <a:pt x="142" y="47"/>
                      <a:pt x="142" y="50"/>
                      <a:pt x="142" y="52"/>
                    </a:cubicBezTo>
                    <a:cubicBezTo>
                      <a:pt x="143" y="55"/>
                      <a:pt x="141" y="61"/>
                      <a:pt x="142" y="64"/>
                    </a:cubicBezTo>
                    <a:cubicBezTo>
                      <a:pt x="143" y="66"/>
                      <a:pt x="147" y="68"/>
                      <a:pt x="149" y="69"/>
                    </a:cubicBezTo>
                    <a:cubicBezTo>
                      <a:pt x="151" y="71"/>
                      <a:pt x="158" y="72"/>
                      <a:pt x="161" y="73"/>
                    </a:cubicBezTo>
                    <a:cubicBezTo>
                      <a:pt x="163" y="74"/>
                      <a:pt x="169" y="76"/>
                      <a:pt x="171" y="78"/>
                    </a:cubicBezTo>
                    <a:cubicBezTo>
                      <a:pt x="174" y="80"/>
                      <a:pt x="176" y="85"/>
                      <a:pt x="178" y="87"/>
                    </a:cubicBezTo>
                    <a:cubicBezTo>
                      <a:pt x="180" y="89"/>
                      <a:pt x="184" y="93"/>
                      <a:pt x="186" y="93"/>
                    </a:cubicBezTo>
                    <a:cubicBezTo>
                      <a:pt x="188" y="93"/>
                      <a:pt x="190" y="90"/>
                      <a:pt x="190" y="88"/>
                    </a:cubicBezTo>
                    <a:cubicBezTo>
                      <a:pt x="191" y="87"/>
                      <a:pt x="191" y="83"/>
                      <a:pt x="192" y="82"/>
                    </a:cubicBezTo>
                    <a:cubicBezTo>
                      <a:pt x="193" y="81"/>
                      <a:pt x="195" y="78"/>
                      <a:pt x="196" y="78"/>
                    </a:cubicBezTo>
                    <a:cubicBezTo>
                      <a:pt x="198" y="78"/>
                      <a:pt x="200" y="77"/>
                      <a:pt x="201" y="78"/>
                    </a:cubicBezTo>
                    <a:cubicBezTo>
                      <a:pt x="203" y="79"/>
                      <a:pt x="204" y="84"/>
                      <a:pt x="206" y="85"/>
                    </a:cubicBezTo>
                    <a:cubicBezTo>
                      <a:pt x="208" y="86"/>
                      <a:pt x="212" y="86"/>
                      <a:pt x="214" y="85"/>
                    </a:cubicBezTo>
                    <a:cubicBezTo>
                      <a:pt x="216" y="84"/>
                      <a:pt x="217" y="79"/>
                      <a:pt x="219" y="78"/>
                    </a:cubicBezTo>
                    <a:cubicBezTo>
                      <a:pt x="220" y="77"/>
                      <a:pt x="223" y="77"/>
                      <a:pt x="224" y="78"/>
                    </a:cubicBezTo>
                    <a:cubicBezTo>
                      <a:pt x="226" y="79"/>
                      <a:pt x="229" y="82"/>
                      <a:pt x="229" y="84"/>
                    </a:cubicBezTo>
                    <a:cubicBezTo>
                      <a:pt x="230" y="86"/>
                      <a:pt x="228" y="89"/>
                      <a:pt x="228" y="91"/>
                    </a:cubicBezTo>
                    <a:cubicBezTo>
                      <a:pt x="227" y="93"/>
                      <a:pt x="226" y="95"/>
                      <a:pt x="225" y="97"/>
                    </a:cubicBezTo>
                    <a:cubicBezTo>
                      <a:pt x="225" y="99"/>
                      <a:pt x="226" y="102"/>
                      <a:pt x="227" y="104"/>
                    </a:cubicBezTo>
                    <a:cubicBezTo>
                      <a:pt x="228" y="105"/>
                      <a:pt x="231" y="106"/>
                      <a:pt x="231" y="107"/>
                    </a:cubicBezTo>
                    <a:cubicBezTo>
                      <a:pt x="232" y="108"/>
                      <a:pt x="232" y="111"/>
                      <a:pt x="231" y="112"/>
                    </a:cubicBezTo>
                    <a:cubicBezTo>
                      <a:pt x="231" y="113"/>
                      <a:pt x="230" y="116"/>
                      <a:pt x="230" y="118"/>
                    </a:cubicBezTo>
                    <a:cubicBezTo>
                      <a:pt x="230" y="119"/>
                      <a:pt x="231" y="123"/>
                      <a:pt x="232" y="124"/>
                    </a:cubicBezTo>
                    <a:cubicBezTo>
                      <a:pt x="233" y="126"/>
                      <a:pt x="237" y="130"/>
                      <a:pt x="239" y="131"/>
                    </a:cubicBezTo>
                    <a:cubicBezTo>
                      <a:pt x="241" y="132"/>
                      <a:pt x="245" y="131"/>
                      <a:pt x="247" y="131"/>
                    </a:cubicBezTo>
                    <a:cubicBezTo>
                      <a:pt x="249" y="132"/>
                      <a:pt x="253" y="137"/>
                      <a:pt x="254" y="139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2" name="Freeform 52">
                <a:extLst>
                  <a:ext uri="{FF2B5EF4-FFF2-40B4-BE49-F238E27FC236}">
                    <a16:creationId xmlns:a16="http://schemas.microsoft.com/office/drawing/2014/main" id="{F9887C06-AAB2-E2B7-0CE2-616AF7AF2B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0900" y="3397250"/>
                <a:ext cx="26987" cy="14288"/>
              </a:xfrm>
              <a:custGeom>
                <a:avLst/>
                <a:gdLst/>
                <a:ahLst/>
                <a:cxnLst>
                  <a:cxn ang="0">
                    <a:pos x="13" y="1"/>
                  </a:cxn>
                  <a:cxn ang="0">
                    <a:pos x="10" y="2"/>
                  </a:cxn>
                  <a:cxn ang="0">
                    <a:pos x="6" y="1"/>
                  </a:cxn>
                  <a:cxn ang="0">
                    <a:pos x="2" y="1"/>
                  </a:cxn>
                  <a:cxn ang="0">
                    <a:pos x="0" y="4"/>
                  </a:cxn>
                  <a:cxn ang="0">
                    <a:pos x="3" y="7"/>
                  </a:cxn>
                  <a:cxn ang="0">
                    <a:pos x="6" y="7"/>
                  </a:cxn>
                  <a:cxn ang="0">
                    <a:pos x="9" y="7"/>
                  </a:cxn>
                  <a:cxn ang="0">
                    <a:pos x="10" y="5"/>
                  </a:cxn>
                  <a:cxn ang="0">
                    <a:pos x="14" y="7"/>
                  </a:cxn>
                  <a:cxn ang="0">
                    <a:pos x="15" y="3"/>
                  </a:cxn>
                  <a:cxn ang="0">
                    <a:pos x="13" y="1"/>
                  </a:cxn>
                </a:cxnLst>
                <a:rect l="0" t="0" r="r" b="b"/>
                <a:pathLst>
                  <a:path w="15" h="8">
                    <a:moveTo>
                      <a:pt x="13" y="1"/>
                    </a:moveTo>
                    <a:cubicBezTo>
                      <a:pt x="12" y="0"/>
                      <a:pt x="11" y="2"/>
                      <a:pt x="10" y="2"/>
                    </a:cubicBezTo>
                    <a:cubicBezTo>
                      <a:pt x="9" y="2"/>
                      <a:pt x="7" y="1"/>
                      <a:pt x="6" y="1"/>
                    </a:cubicBezTo>
                    <a:cubicBezTo>
                      <a:pt x="5" y="1"/>
                      <a:pt x="3" y="1"/>
                      <a:pt x="2" y="1"/>
                    </a:cubicBezTo>
                    <a:cubicBezTo>
                      <a:pt x="2" y="2"/>
                      <a:pt x="1" y="3"/>
                      <a:pt x="0" y="4"/>
                    </a:cubicBezTo>
                    <a:cubicBezTo>
                      <a:pt x="0" y="5"/>
                      <a:pt x="2" y="7"/>
                      <a:pt x="3" y="7"/>
                    </a:cubicBezTo>
                    <a:cubicBezTo>
                      <a:pt x="3" y="8"/>
                      <a:pt x="5" y="7"/>
                      <a:pt x="6" y="7"/>
                    </a:cubicBezTo>
                    <a:cubicBezTo>
                      <a:pt x="7" y="7"/>
                      <a:pt x="8" y="7"/>
                      <a:pt x="9" y="7"/>
                    </a:cubicBezTo>
                    <a:cubicBezTo>
                      <a:pt x="9" y="7"/>
                      <a:pt x="10" y="6"/>
                      <a:pt x="10" y="5"/>
                    </a:cubicBezTo>
                    <a:cubicBezTo>
                      <a:pt x="11" y="5"/>
                      <a:pt x="13" y="8"/>
                      <a:pt x="14" y="7"/>
                    </a:cubicBezTo>
                    <a:cubicBezTo>
                      <a:pt x="15" y="7"/>
                      <a:pt x="15" y="4"/>
                      <a:pt x="15" y="3"/>
                    </a:cubicBezTo>
                    <a:cubicBezTo>
                      <a:pt x="15" y="3"/>
                      <a:pt x="14" y="1"/>
                      <a:pt x="13" y="1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3" name="Freeform 53">
                <a:extLst>
                  <a:ext uri="{FF2B5EF4-FFF2-40B4-BE49-F238E27FC236}">
                    <a16:creationId xmlns:a16="http://schemas.microsoft.com/office/drawing/2014/main" id="{AA5BBAB4-7941-BBA6-7A75-DD6DCE3CC4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5338" y="3321050"/>
                <a:ext cx="9525" cy="14288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5" y="0"/>
                  </a:cxn>
                  <a:cxn ang="0">
                    <a:pos x="1" y="0"/>
                  </a:cxn>
                  <a:cxn ang="0">
                    <a:pos x="0" y="3"/>
                  </a:cxn>
                  <a:cxn ang="0">
                    <a:pos x="1" y="7"/>
                  </a:cxn>
                  <a:cxn ang="0">
                    <a:pos x="5" y="7"/>
                  </a:cxn>
                  <a:cxn ang="0">
                    <a:pos x="5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8">
                    <a:moveTo>
                      <a:pt x="6" y="2"/>
                    </a:moveTo>
                    <a:cubicBezTo>
                      <a:pt x="6" y="1"/>
                      <a:pt x="5" y="0"/>
                      <a:pt x="5" y="0"/>
                    </a:cubicBezTo>
                    <a:cubicBezTo>
                      <a:pt x="4" y="0"/>
                      <a:pt x="2" y="0"/>
                      <a:pt x="1" y="0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4"/>
                      <a:pt x="0" y="6"/>
                      <a:pt x="1" y="7"/>
                    </a:cubicBezTo>
                    <a:cubicBezTo>
                      <a:pt x="2" y="7"/>
                      <a:pt x="5" y="8"/>
                      <a:pt x="5" y="7"/>
                    </a:cubicBezTo>
                    <a:cubicBezTo>
                      <a:pt x="6" y="7"/>
                      <a:pt x="5" y="5"/>
                      <a:pt x="5" y="4"/>
                    </a:cubicBezTo>
                    <a:cubicBezTo>
                      <a:pt x="6" y="4"/>
                      <a:pt x="6" y="2"/>
                      <a:pt x="6" y="2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4" name="Freeform 54">
                <a:extLst>
                  <a:ext uri="{FF2B5EF4-FFF2-40B4-BE49-F238E27FC236}">
                    <a16:creationId xmlns:a16="http://schemas.microsoft.com/office/drawing/2014/main" id="{FEF1277E-1DE8-B54E-1039-CC36D02D79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300" y="3325813"/>
                <a:ext cx="38100" cy="28575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8" y="3"/>
                  </a:cxn>
                  <a:cxn ang="0">
                    <a:pos x="14" y="1"/>
                  </a:cxn>
                  <a:cxn ang="0">
                    <a:pos x="10" y="2"/>
                  </a:cxn>
                  <a:cxn ang="0">
                    <a:pos x="5" y="1"/>
                  </a:cxn>
                  <a:cxn ang="0">
                    <a:pos x="2" y="4"/>
                  </a:cxn>
                  <a:cxn ang="0">
                    <a:pos x="1" y="10"/>
                  </a:cxn>
                  <a:cxn ang="0">
                    <a:pos x="4" y="13"/>
                  </a:cxn>
                  <a:cxn ang="0">
                    <a:pos x="7" y="16"/>
                  </a:cxn>
                  <a:cxn ang="0">
                    <a:pos x="11" y="14"/>
                  </a:cxn>
                  <a:cxn ang="0">
                    <a:pos x="16" y="14"/>
                  </a:cxn>
                  <a:cxn ang="0">
                    <a:pos x="20" y="14"/>
                  </a:cxn>
                  <a:cxn ang="0">
                    <a:pos x="22" y="8"/>
                  </a:cxn>
                  <a:cxn ang="0">
                    <a:pos x="22" y="4"/>
                  </a:cxn>
                </a:cxnLst>
                <a:rect l="0" t="0" r="r" b="b"/>
                <a:pathLst>
                  <a:path w="22" h="16">
                    <a:moveTo>
                      <a:pt x="22" y="4"/>
                    </a:moveTo>
                    <a:cubicBezTo>
                      <a:pt x="21" y="3"/>
                      <a:pt x="19" y="3"/>
                      <a:pt x="18" y="3"/>
                    </a:cubicBezTo>
                    <a:cubicBezTo>
                      <a:pt x="17" y="2"/>
                      <a:pt x="15" y="1"/>
                      <a:pt x="14" y="1"/>
                    </a:cubicBezTo>
                    <a:cubicBezTo>
                      <a:pt x="13" y="0"/>
                      <a:pt x="11" y="2"/>
                      <a:pt x="10" y="2"/>
                    </a:cubicBezTo>
                    <a:cubicBezTo>
                      <a:pt x="9" y="2"/>
                      <a:pt x="6" y="1"/>
                      <a:pt x="5" y="1"/>
                    </a:cubicBezTo>
                    <a:cubicBezTo>
                      <a:pt x="4" y="1"/>
                      <a:pt x="2" y="3"/>
                      <a:pt x="2" y="4"/>
                    </a:cubicBezTo>
                    <a:cubicBezTo>
                      <a:pt x="1" y="6"/>
                      <a:pt x="0" y="9"/>
                      <a:pt x="1" y="10"/>
                    </a:cubicBezTo>
                    <a:cubicBezTo>
                      <a:pt x="1" y="11"/>
                      <a:pt x="4" y="12"/>
                      <a:pt x="4" y="13"/>
                    </a:cubicBezTo>
                    <a:cubicBezTo>
                      <a:pt x="5" y="13"/>
                      <a:pt x="6" y="16"/>
                      <a:pt x="7" y="16"/>
                    </a:cubicBezTo>
                    <a:cubicBezTo>
                      <a:pt x="8" y="16"/>
                      <a:pt x="9" y="14"/>
                      <a:pt x="11" y="14"/>
                    </a:cubicBezTo>
                    <a:cubicBezTo>
                      <a:pt x="12" y="13"/>
                      <a:pt x="15" y="15"/>
                      <a:pt x="16" y="14"/>
                    </a:cubicBezTo>
                    <a:cubicBezTo>
                      <a:pt x="17" y="14"/>
                      <a:pt x="19" y="14"/>
                      <a:pt x="20" y="14"/>
                    </a:cubicBezTo>
                    <a:cubicBezTo>
                      <a:pt x="21" y="13"/>
                      <a:pt x="21" y="9"/>
                      <a:pt x="22" y="8"/>
                    </a:cubicBezTo>
                    <a:cubicBezTo>
                      <a:pt x="22" y="7"/>
                      <a:pt x="22" y="5"/>
                      <a:pt x="22" y="4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5" name="Freeform 55">
                <a:extLst>
                  <a:ext uri="{FF2B5EF4-FFF2-40B4-BE49-F238E27FC236}">
                    <a16:creationId xmlns:a16="http://schemas.microsoft.com/office/drawing/2014/main" id="{4432A730-1C83-31AB-8653-CACB38B14A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64375" y="3025775"/>
                <a:ext cx="628650" cy="565150"/>
              </a:xfrm>
              <a:custGeom>
                <a:avLst/>
                <a:gdLst/>
                <a:ahLst/>
                <a:cxnLst>
                  <a:cxn ang="0">
                    <a:pos x="349" y="266"/>
                  </a:cxn>
                  <a:cxn ang="0">
                    <a:pos x="337" y="288"/>
                  </a:cxn>
                  <a:cxn ang="0">
                    <a:pos x="324" y="305"/>
                  </a:cxn>
                  <a:cxn ang="0">
                    <a:pos x="309" y="300"/>
                  </a:cxn>
                  <a:cxn ang="0">
                    <a:pos x="292" y="313"/>
                  </a:cxn>
                  <a:cxn ang="0">
                    <a:pos x="275" y="318"/>
                  </a:cxn>
                  <a:cxn ang="0">
                    <a:pos x="265" y="316"/>
                  </a:cxn>
                  <a:cxn ang="0">
                    <a:pos x="265" y="307"/>
                  </a:cxn>
                  <a:cxn ang="0">
                    <a:pos x="248" y="295"/>
                  </a:cxn>
                  <a:cxn ang="0">
                    <a:pos x="233" y="285"/>
                  </a:cxn>
                  <a:cxn ang="0">
                    <a:pos x="213" y="277"/>
                  </a:cxn>
                  <a:cxn ang="0">
                    <a:pos x="204" y="274"/>
                  </a:cxn>
                  <a:cxn ang="0">
                    <a:pos x="208" y="260"/>
                  </a:cxn>
                  <a:cxn ang="0">
                    <a:pos x="216" y="244"/>
                  </a:cxn>
                  <a:cxn ang="0">
                    <a:pos x="200" y="213"/>
                  </a:cxn>
                  <a:cxn ang="0">
                    <a:pos x="176" y="184"/>
                  </a:cxn>
                  <a:cxn ang="0">
                    <a:pos x="168" y="183"/>
                  </a:cxn>
                  <a:cxn ang="0">
                    <a:pos x="153" y="191"/>
                  </a:cxn>
                  <a:cxn ang="0">
                    <a:pos x="127" y="196"/>
                  </a:cxn>
                  <a:cxn ang="0">
                    <a:pos x="100" y="209"/>
                  </a:cxn>
                  <a:cxn ang="0">
                    <a:pos x="110" y="193"/>
                  </a:cxn>
                  <a:cxn ang="0">
                    <a:pos x="123" y="172"/>
                  </a:cxn>
                  <a:cxn ang="0">
                    <a:pos x="95" y="151"/>
                  </a:cxn>
                  <a:cxn ang="0">
                    <a:pos x="76" y="159"/>
                  </a:cxn>
                  <a:cxn ang="0">
                    <a:pos x="59" y="154"/>
                  </a:cxn>
                  <a:cxn ang="0">
                    <a:pos x="57" y="165"/>
                  </a:cxn>
                  <a:cxn ang="0">
                    <a:pos x="49" y="138"/>
                  </a:cxn>
                  <a:cxn ang="0">
                    <a:pos x="26" y="103"/>
                  </a:cxn>
                  <a:cxn ang="0">
                    <a:pos x="0" y="67"/>
                  </a:cxn>
                  <a:cxn ang="0">
                    <a:pos x="18" y="42"/>
                  </a:cxn>
                  <a:cxn ang="0">
                    <a:pos x="28" y="15"/>
                  </a:cxn>
                  <a:cxn ang="0">
                    <a:pos x="50" y="24"/>
                  </a:cxn>
                  <a:cxn ang="0">
                    <a:pos x="63" y="5"/>
                  </a:cxn>
                  <a:cxn ang="0">
                    <a:pos x="89" y="12"/>
                  </a:cxn>
                  <a:cxn ang="0">
                    <a:pos x="102" y="23"/>
                  </a:cxn>
                  <a:cxn ang="0">
                    <a:pos x="127" y="22"/>
                  </a:cxn>
                  <a:cxn ang="0">
                    <a:pos x="152" y="19"/>
                  </a:cxn>
                  <a:cxn ang="0">
                    <a:pos x="187" y="9"/>
                  </a:cxn>
                  <a:cxn ang="0">
                    <a:pos x="218" y="7"/>
                  </a:cxn>
                  <a:cxn ang="0">
                    <a:pos x="222" y="36"/>
                  </a:cxn>
                  <a:cxn ang="0">
                    <a:pos x="243" y="61"/>
                  </a:cxn>
                  <a:cxn ang="0">
                    <a:pos x="270" y="77"/>
                  </a:cxn>
                  <a:cxn ang="0">
                    <a:pos x="299" y="84"/>
                  </a:cxn>
                  <a:cxn ang="0">
                    <a:pos x="304" y="116"/>
                  </a:cxn>
                  <a:cxn ang="0">
                    <a:pos x="283" y="130"/>
                  </a:cxn>
                  <a:cxn ang="0">
                    <a:pos x="270" y="143"/>
                  </a:cxn>
                  <a:cxn ang="0">
                    <a:pos x="291" y="165"/>
                  </a:cxn>
                  <a:cxn ang="0">
                    <a:pos x="288" y="184"/>
                  </a:cxn>
                  <a:cxn ang="0">
                    <a:pos x="307" y="204"/>
                  </a:cxn>
                  <a:cxn ang="0">
                    <a:pos x="323" y="222"/>
                  </a:cxn>
                  <a:cxn ang="0">
                    <a:pos x="339" y="244"/>
                  </a:cxn>
                </a:cxnLst>
                <a:rect l="0" t="0" r="r" b="b"/>
                <a:pathLst>
                  <a:path w="355" h="320">
                    <a:moveTo>
                      <a:pt x="353" y="249"/>
                    </a:moveTo>
                    <a:cubicBezTo>
                      <a:pt x="354" y="251"/>
                      <a:pt x="355" y="254"/>
                      <a:pt x="355" y="256"/>
                    </a:cubicBezTo>
                    <a:cubicBezTo>
                      <a:pt x="355" y="258"/>
                      <a:pt x="354" y="261"/>
                      <a:pt x="353" y="263"/>
                    </a:cubicBezTo>
                    <a:cubicBezTo>
                      <a:pt x="352" y="264"/>
                      <a:pt x="350" y="265"/>
                      <a:pt x="349" y="266"/>
                    </a:cubicBezTo>
                    <a:cubicBezTo>
                      <a:pt x="348" y="267"/>
                      <a:pt x="347" y="271"/>
                      <a:pt x="346" y="272"/>
                    </a:cubicBezTo>
                    <a:cubicBezTo>
                      <a:pt x="345" y="273"/>
                      <a:pt x="341" y="274"/>
                      <a:pt x="340" y="275"/>
                    </a:cubicBezTo>
                    <a:cubicBezTo>
                      <a:pt x="338" y="276"/>
                      <a:pt x="336" y="279"/>
                      <a:pt x="336" y="281"/>
                    </a:cubicBezTo>
                    <a:cubicBezTo>
                      <a:pt x="335" y="283"/>
                      <a:pt x="337" y="286"/>
                      <a:pt x="337" y="288"/>
                    </a:cubicBezTo>
                    <a:cubicBezTo>
                      <a:pt x="337" y="289"/>
                      <a:pt x="337" y="293"/>
                      <a:pt x="336" y="294"/>
                    </a:cubicBezTo>
                    <a:cubicBezTo>
                      <a:pt x="335" y="295"/>
                      <a:pt x="332" y="296"/>
                      <a:pt x="331" y="297"/>
                    </a:cubicBezTo>
                    <a:cubicBezTo>
                      <a:pt x="329" y="298"/>
                      <a:pt x="327" y="300"/>
                      <a:pt x="326" y="301"/>
                    </a:cubicBezTo>
                    <a:cubicBezTo>
                      <a:pt x="326" y="302"/>
                      <a:pt x="325" y="304"/>
                      <a:pt x="324" y="305"/>
                    </a:cubicBezTo>
                    <a:cubicBezTo>
                      <a:pt x="324" y="305"/>
                      <a:pt x="323" y="305"/>
                      <a:pt x="323" y="304"/>
                    </a:cubicBezTo>
                    <a:cubicBezTo>
                      <a:pt x="322" y="304"/>
                      <a:pt x="323" y="302"/>
                      <a:pt x="322" y="302"/>
                    </a:cubicBezTo>
                    <a:cubicBezTo>
                      <a:pt x="321" y="300"/>
                      <a:pt x="318" y="300"/>
                      <a:pt x="316" y="300"/>
                    </a:cubicBezTo>
                    <a:cubicBezTo>
                      <a:pt x="314" y="299"/>
                      <a:pt x="310" y="299"/>
                      <a:pt x="309" y="300"/>
                    </a:cubicBezTo>
                    <a:cubicBezTo>
                      <a:pt x="307" y="300"/>
                      <a:pt x="304" y="300"/>
                      <a:pt x="303" y="301"/>
                    </a:cubicBezTo>
                    <a:cubicBezTo>
                      <a:pt x="301" y="302"/>
                      <a:pt x="301" y="306"/>
                      <a:pt x="299" y="307"/>
                    </a:cubicBezTo>
                    <a:cubicBezTo>
                      <a:pt x="299" y="307"/>
                      <a:pt x="297" y="308"/>
                      <a:pt x="297" y="308"/>
                    </a:cubicBezTo>
                    <a:cubicBezTo>
                      <a:pt x="295" y="309"/>
                      <a:pt x="293" y="311"/>
                      <a:pt x="292" y="313"/>
                    </a:cubicBezTo>
                    <a:cubicBezTo>
                      <a:pt x="291" y="314"/>
                      <a:pt x="292" y="317"/>
                      <a:pt x="291" y="318"/>
                    </a:cubicBezTo>
                    <a:cubicBezTo>
                      <a:pt x="290" y="319"/>
                      <a:pt x="288" y="320"/>
                      <a:pt x="288" y="320"/>
                    </a:cubicBezTo>
                    <a:cubicBezTo>
                      <a:pt x="286" y="320"/>
                      <a:pt x="283" y="318"/>
                      <a:pt x="282" y="318"/>
                    </a:cubicBezTo>
                    <a:cubicBezTo>
                      <a:pt x="280" y="318"/>
                      <a:pt x="276" y="319"/>
                      <a:pt x="275" y="318"/>
                    </a:cubicBezTo>
                    <a:cubicBezTo>
                      <a:pt x="274" y="318"/>
                      <a:pt x="275" y="316"/>
                      <a:pt x="275" y="315"/>
                    </a:cubicBezTo>
                    <a:cubicBezTo>
                      <a:pt x="274" y="314"/>
                      <a:pt x="272" y="313"/>
                      <a:pt x="271" y="313"/>
                    </a:cubicBezTo>
                    <a:cubicBezTo>
                      <a:pt x="270" y="313"/>
                      <a:pt x="269" y="316"/>
                      <a:pt x="269" y="316"/>
                    </a:cubicBezTo>
                    <a:cubicBezTo>
                      <a:pt x="268" y="316"/>
                      <a:pt x="266" y="316"/>
                      <a:pt x="265" y="316"/>
                    </a:cubicBezTo>
                    <a:cubicBezTo>
                      <a:pt x="264" y="315"/>
                      <a:pt x="262" y="315"/>
                      <a:pt x="261" y="314"/>
                    </a:cubicBezTo>
                    <a:cubicBezTo>
                      <a:pt x="261" y="313"/>
                      <a:pt x="261" y="312"/>
                      <a:pt x="262" y="311"/>
                    </a:cubicBezTo>
                    <a:cubicBezTo>
                      <a:pt x="262" y="310"/>
                      <a:pt x="264" y="311"/>
                      <a:pt x="265" y="311"/>
                    </a:cubicBezTo>
                    <a:cubicBezTo>
                      <a:pt x="266" y="310"/>
                      <a:pt x="265" y="308"/>
                      <a:pt x="265" y="307"/>
                    </a:cubicBezTo>
                    <a:cubicBezTo>
                      <a:pt x="265" y="306"/>
                      <a:pt x="264" y="303"/>
                      <a:pt x="263" y="302"/>
                    </a:cubicBezTo>
                    <a:cubicBezTo>
                      <a:pt x="262" y="300"/>
                      <a:pt x="258" y="301"/>
                      <a:pt x="257" y="300"/>
                    </a:cubicBezTo>
                    <a:cubicBezTo>
                      <a:pt x="256" y="299"/>
                      <a:pt x="254" y="297"/>
                      <a:pt x="253" y="296"/>
                    </a:cubicBezTo>
                    <a:cubicBezTo>
                      <a:pt x="252" y="296"/>
                      <a:pt x="249" y="296"/>
                      <a:pt x="248" y="295"/>
                    </a:cubicBezTo>
                    <a:cubicBezTo>
                      <a:pt x="247" y="295"/>
                      <a:pt x="246" y="292"/>
                      <a:pt x="245" y="291"/>
                    </a:cubicBezTo>
                    <a:cubicBezTo>
                      <a:pt x="245" y="290"/>
                      <a:pt x="244" y="288"/>
                      <a:pt x="243" y="287"/>
                    </a:cubicBezTo>
                    <a:cubicBezTo>
                      <a:pt x="242" y="286"/>
                      <a:pt x="239" y="285"/>
                      <a:pt x="238" y="285"/>
                    </a:cubicBezTo>
                    <a:cubicBezTo>
                      <a:pt x="237" y="285"/>
                      <a:pt x="234" y="285"/>
                      <a:pt x="233" y="285"/>
                    </a:cubicBezTo>
                    <a:cubicBezTo>
                      <a:pt x="232" y="286"/>
                      <a:pt x="229" y="287"/>
                      <a:pt x="228" y="287"/>
                    </a:cubicBezTo>
                    <a:cubicBezTo>
                      <a:pt x="226" y="287"/>
                      <a:pt x="222" y="285"/>
                      <a:pt x="220" y="284"/>
                    </a:cubicBezTo>
                    <a:cubicBezTo>
                      <a:pt x="219" y="283"/>
                      <a:pt x="218" y="278"/>
                      <a:pt x="217" y="277"/>
                    </a:cubicBezTo>
                    <a:cubicBezTo>
                      <a:pt x="216" y="277"/>
                      <a:pt x="214" y="277"/>
                      <a:pt x="213" y="277"/>
                    </a:cubicBezTo>
                    <a:cubicBezTo>
                      <a:pt x="212" y="277"/>
                      <a:pt x="210" y="277"/>
                      <a:pt x="210" y="276"/>
                    </a:cubicBezTo>
                    <a:cubicBezTo>
                      <a:pt x="210" y="276"/>
                      <a:pt x="210" y="275"/>
                      <a:pt x="209" y="274"/>
                    </a:cubicBezTo>
                    <a:cubicBezTo>
                      <a:pt x="209" y="274"/>
                      <a:pt x="208" y="274"/>
                      <a:pt x="207" y="274"/>
                    </a:cubicBezTo>
                    <a:cubicBezTo>
                      <a:pt x="206" y="274"/>
                      <a:pt x="204" y="275"/>
                      <a:pt x="204" y="274"/>
                    </a:cubicBezTo>
                    <a:cubicBezTo>
                      <a:pt x="203" y="274"/>
                      <a:pt x="201" y="272"/>
                      <a:pt x="201" y="272"/>
                    </a:cubicBezTo>
                    <a:cubicBezTo>
                      <a:pt x="200" y="270"/>
                      <a:pt x="200" y="268"/>
                      <a:pt x="201" y="267"/>
                    </a:cubicBezTo>
                    <a:cubicBezTo>
                      <a:pt x="201" y="266"/>
                      <a:pt x="203" y="265"/>
                      <a:pt x="204" y="264"/>
                    </a:cubicBezTo>
                    <a:cubicBezTo>
                      <a:pt x="205" y="263"/>
                      <a:pt x="207" y="261"/>
                      <a:pt x="208" y="260"/>
                    </a:cubicBezTo>
                    <a:cubicBezTo>
                      <a:pt x="208" y="259"/>
                      <a:pt x="206" y="257"/>
                      <a:pt x="205" y="256"/>
                    </a:cubicBezTo>
                    <a:cubicBezTo>
                      <a:pt x="205" y="255"/>
                      <a:pt x="206" y="253"/>
                      <a:pt x="207" y="252"/>
                    </a:cubicBezTo>
                    <a:cubicBezTo>
                      <a:pt x="208" y="250"/>
                      <a:pt x="211" y="248"/>
                      <a:pt x="212" y="246"/>
                    </a:cubicBezTo>
                    <a:cubicBezTo>
                      <a:pt x="213" y="246"/>
                      <a:pt x="216" y="245"/>
                      <a:pt x="216" y="244"/>
                    </a:cubicBezTo>
                    <a:cubicBezTo>
                      <a:pt x="217" y="243"/>
                      <a:pt x="217" y="241"/>
                      <a:pt x="217" y="240"/>
                    </a:cubicBezTo>
                    <a:cubicBezTo>
                      <a:pt x="216" y="239"/>
                      <a:pt x="213" y="238"/>
                      <a:pt x="212" y="237"/>
                    </a:cubicBezTo>
                    <a:cubicBezTo>
                      <a:pt x="210" y="234"/>
                      <a:pt x="209" y="228"/>
                      <a:pt x="208" y="225"/>
                    </a:cubicBezTo>
                    <a:cubicBezTo>
                      <a:pt x="206" y="222"/>
                      <a:pt x="202" y="216"/>
                      <a:pt x="200" y="213"/>
                    </a:cubicBezTo>
                    <a:cubicBezTo>
                      <a:pt x="199" y="210"/>
                      <a:pt x="197" y="204"/>
                      <a:pt x="195" y="202"/>
                    </a:cubicBezTo>
                    <a:cubicBezTo>
                      <a:pt x="194" y="200"/>
                      <a:pt x="191" y="198"/>
                      <a:pt x="189" y="197"/>
                    </a:cubicBezTo>
                    <a:cubicBezTo>
                      <a:pt x="188" y="195"/>
                      <a:pt x="185" y="191"/>
                      <a:pt x="183" y="189"/>
                    </a:cubicBezTo>
                    <a:cubicBezTo>
                      <a:pt x="181" y="188"/>
                      <a:pt x="177" y="186"/>
                      <a:pt x="176" y="184"/>
                    </a:cubicBezTo>
                    <a:cubicBezTo>
                      <a:pt x="176" y="184"/>
                      <a:pt x="176" y="183"/>
                      <a:pt x="176" y="182"/>
                    </a:cubicBezTo>
                    <a:cubicBezTo>
                      <a:pt x="175" y="181"/>
                      <a:pt x="173" y="181"/>
                      <a:pt x="172" y="181"/>
                    </a:cubicBezTo>
                    <a:cubicBezTo>
                      <a:pt x="171" y="182"/>
                      <a:pt x="171" y="184"/>
                      <a:pt x="170" y="184"/>
                    </a:cubicBezTo>
                    <a:cubicBezTo>
                      <a:pt x="170" y="184"/>
                      <a:pt x="169" y="183"/>
                      <a:pt x="168" y="183"/>
                    </a:cubicBezTo>
                    <a:cubicBezTo>
                      <a:pt x="167" y="184"/>
                      <a:pt x="166" y="187"/>
                      <a:pt x="165" y="188"/>
                    </a:cubicBezTo>
                    <a:cubicBezTo>
                      <a:pt x="164" y="189"/>
                      <a:pt x="164" y="192"/>
                      <a:pt x="162" y="192"/>
                    </a:cubicBezTo>
                    <a:cubicBezTo>
                      <a:pt x="161" y="193"/>
                      <a:pt x="159" y="191"/>
                      <a:pt x="158" y="191"/>
                    </a:cubicBezTo>
                    <a:cubicBezTo>
                      <a:pt x="156" y="191"/>
                      <a:pt x="154" y="190"/>
                      <a:pt x="153" y="191"/>
                    </a:cubicBezTo>
                    <a:cubicBezTo>
                      <a:pt x="152" y="191"/>
                      <a:pt x="150" y="194"/>
                      <a:pt x="148" y="194"/>
                    </a:cubicBezTo>
                    <a:cubicBezTo>
                      <a:pt x="146" y="195"/>
                      <a:pt x="142" y="197"/>
                      <a:pt x="140" y="198"/>
                    </a:cubicBezTo>
                    <a:cubicBezTo>
                      <a:pt x="138" y="198"/>
                      <a:pt x="135" y="199"/>
                      <a:pt x="133" y="199"/>
                    </a:cubicBezTo>
                    <a:cubicBezTo>
                      <a:pt x="132" y="198"/>
                      <a:pt x="129" y="196"/>
                      <a:pt x="127" y="196"/>
                    </a:cubicBezTo>
                    <a:cubicBezTo>
                      <a:pt x="125" y="195"/>
                      <a:pt x="121" y="197"/>
                      <a:pt x="119" y="198"/>
                    </a:cubicBezTo>
                    <a:cubicBezTo>
                      <a:pt x="117" y="199"/>
                      <a:pt x="113" y="201"/>
                      <a:pt x="112" y="202"/>
                    </a:cubicBezTo>
                    <a:cubicBezTo>
                      <a:pt x="111" y="203"/>
                      <a:pt x="110" y="206"/>
                      <a:pt x="109" y="206"/>
                    </a:cubicBezTo>
                    <a:cubicBezTo>
                      <a:pt x="107" y="208"/>
                      <a:pt x="102" y="209"/>
                      <a:pt x="100" y="209"/>
                    </a:cubicBezTo>
                    <a:cubicBezTo>
                      <a:pt x="99" y="208"/>
                      <a:pt x="97" y="206"/>
                      <a:pt x="97" y="205"/>
                    </a:cubicBezTo>
                    <a:cubicBezTo>
                      <a:pt x="97" y="204"/>
                      <a:pt x="101" y="202"/>
                      <a:pt x="102" y="200"/>
                    </a:cubicBezTo>
                    <a:cubicBezTo>
                      <a:pt x="102" y="199"/>
                      <a:pt x="101" y="196"/>
                      <a:pt x="102" y="195"/>
                    </a:cubicBezTo>
                    <a:cubicBezTo>
                      <a:pt x="103" y="194"/>
                      <a:pt x="109" y="195"/>
                      <a:pt x="110" y="193"/>
                    </a:cubicBezTo>
                    <a:cubicBezTo>
                      <a:pt x="112" y="192"/>
                      <a:pt x="112" y="188"/>
                      <a:pt x="113" y="186"/>
                    </a:cubicBezTo>
                    <a:cubicBezTo>
                      <a:pt x="114" y="184"/>
                      <a:pt x="118" y="181"/>
                      <a:pt x="120" y="180"/>
                    </a:cubicBezTo>
                    <a:cubicBezTo>
                      <a:pt x="121" y="179"/>
                      <a:pt x="123" y="179"/>
                      <a:pt x="124" y="178"/>
                    </a:cubicBezTo>
                    <a:cubicBezTo>
                      <a:pt x="125" y="176"/>
                      <a:pt x="123" y="173"/>
                      <a:pt x="123" y="172"/>
                    </a:cubicBezTo>
                    <a:cubicBezTo>
                      <a:pt x="122" y="171"/>
                      <a:pt x="121" y="169"/>
                      <a:pt x="120" y="168"/>
                    </a:cubicBezTo>
                    <a:cubicBezTo>
                      <a:pt x="118" y="166"/>
                      <a:pt x="112" y="167"/>
                      <a:pt x="110" y="166"/>
                    </a:cubicBezTo>
                    <a:cubicBezTo>
                      <a:pt x="107" y="165"/>
                      <a:pt x="104" y="161"/>
                      <a:pt x="102" y="159"/>
                    </a:cubicBezTo>
                    <a:cubicBezTo>
                      <a:pt x="100" y="157"/>
                      <a:pt x="98" y="152"/>
                      <a:pt x="95" y="151"/>
                    </a:cubicBezTo>
                    <a:cubicBezTo>
                      <a:pt x="94" y="150"/>
                      <a:pt x="91" y="148"/>
                      <a:pt x="89" y="148"/>
                    </a:cubicBezTo>
                    <a:cubicBezTo>
                      <a:pt x="88" y="148"/>
                      <a:pt x="85" y="150"/>
                      <a:pt x="83" y="151"/>
                    </a:cubicBezTo>
                    <a:cubicBezTo>
                      <a:pt x="82" y="152"/>
                      <a:pt x="79" y="155"/>
                      <a:pt x="78" y="156"/>
                    </a:cubicBezTo>
                    <a:cubicBezTo>
                      <a:pt x="77" y="157"/>
                      <a:pt x="77" y="159"/>
                      <a:pt x="76" y="159"/>
                    </a:cubicBezTo>
                    <a:cubicBezTo>
                      <a:pt x="75" y="160"/>
                      <a:pt x="73" y="159"/>
                      <a:pt x="72" y="159"/>
                    </a:cubicBezTo>
                    <a:cubicBezTo>
                      <a:pt x="71" y="158"/>
                      <a:pt x="69" y="155"/>
                      <a:pt x="68" y="155"/>
                    </a:cubicBezTo>
                    <a:cubicBezTo>
                      <a:pt x="67" y="154"/>
                      <a:pt x="64" y="154"/>
                      <a:pt x="63" y="154"/>
                    </a:cubicBezTo>
                    <a:cubicBezTo>
                      <a:pt x="62" y="154"/>
                      <a:pt x="60" y="154"/>
                      <a:pt x="59" y="154"/>
                    </a:cubicBezTo>
                    <a:cubicBezTo>
                      <a:pt x="58" y="155"/>
                      <a:pt x="57" y="158"/>
                      <a:pt x="58" y="159"/>
                    </a:cubicBezTo>
                    <a:cubicBezTo>
                      <a:pt x="58" y="160"/>
                      <a:pt x="61" y="160"/>
                      <a:pt x="61" y="161"/>
                    </a:cubicBezTo>
                    <a:cubicBezTo>
                      <a:pt x="62" y="161"/>
                      <a:pt x="62" y="163"/>
                      <a:pt x="62" y="164"/>
                    </a:cubicBezTo>
                    <a:cubicBezTo>
                      <a:pt x="61" y="165"/>
                      <a:pt x="58" y="165"/>
                      <a:pt x="57" y="165"/>
                    </a:cubicBezTo>
                    <a:cubicBezTo>
                      <a:pt x="56" y="165"/>
                      <a:pt x="54" y="165"/>
                      <a:pt x="53" y="164"/>
                    </a:cubicBezTo>
                    <a:cubicBezTo>
                      <a:pt x="52" y="163"/>
                      <a:pt x="51" y="160"/>
                      <a:pt x="50" y="159"/>
                    </a:cubicBezTo>
                    <a:cubicBezTo>
                      <a:pt x="50" y="156"/>
                      <a:pt x="52" y="152"/>
                      <a:pt x="52" y="150"/>
                    </a:cubicBezTo>
                    <a:cubicBezTo>
                      <a:pt x="52" y="147"/>
                      <a:pt x="50" y="141"/>
                      <a:pt x="49" y="138"/>
                    </a:cubicBezTo>
                    <a:cubicBezTo>
                      <a:pt x="48" y="135"/>
                      <a:pt x="45" y="128"/>
                      <a:pt x="43" y="125"/>
                    </a:cubicBezTo>
                    <a:cubicBezTo>
                      <a:pt x="42" y="124"/>
                      <a:pt x="38" y="122"/>
                      <a:pt x="36" y="121"/>
                    </a:cubicBezTo>
                    <a:cubicBezTo>
                      <a:pt x="34" y="119"/>
                      <a:pt x="30" y="115"/>
                      <a:pt x="29" y="112"/>
                    </a:cubicBezTo>
                    <a:cubicBezTo>
                      <a:pt x="28" y="110"/>
                      <a:pt x="27" y="106"/>
                      <a:pt x="26" y="103"/>
                    </a:cubicBezTo>
                    <a:cubicBezTo>
                      <a:pt x="24" y="101"/>
                      <a:pt x="21" y="95"/>
                      <a:pt x="19" y="92"/>
                    </a:cubicBezTo>
                    <a:cubicBezTo>
                      <a:pt x="17" y="88"/>
                      <a:pt x="12" y="81"/>
                      <a:pt x="9" y="78"/>
                    </a:cubicBezTo>
                    <a:cubicBezTo>
                      <a:pt x="7" y="75"/>
                      <a:pt x="3" y="70"/>
                      <a:pt x="1" y="68"/>
                    </a:cubicBezTo>
                    <a:cubicBezTo>
                      <a:pt x="1" y="67"/>
                      <a:pt x="0" y="67"/>
                      <a:pt x="0" y="67"/>
                    </a:cubicBezTo>
                    <a:cubicBezTo>
                      <a:pt x="1" y="65"/>
                      <a:pt x="5" y="64"/>
                      <a:pt x="6" y="63"/>
                    </a:cubicBezTo>
                    <a:cubicBezTo>
                      <a:pt x="8" y="62"/>
                      <a:pt x="11" y="61"/>
                      <a:pt x="12" y="60"/>
                    </a:cubicBezTo>
                    <a:cubicBezTo>
                      <a:pt x="14" y="58"/>
                      <a:pt x="17" y="54"/>
                      <a:pt x="17" y="51"/>
                    </a:cubicBezTo>
                    <a:cubicBezTo>
                      <a:pt x="18" y="49"/>
                      <a:pt x="17" y="44"/>
                      <a:pt x="18" y="42"/>
                    </a:cubicBezTo>
                    <a:cubicBezTo>
                      <a:pt x="18" y="39"/>
                      <a:pt x="19" y="34"/>
                      <a:pt x="19" y="32"/>
                    </a:cubicBezTo>
                    <a:cubicBezTo>
                      <a:pt x="20" y="30"/>
                      <a:pt x="22" y="26"/>
                      <a:pt x="23" y="24"/>
                    </a:cubicBezTo>
                    <a:cubicBezTo>
                      <a:pt x="24" y="22"/>
                      <a:pt x="27" y="19"/>
                      <a:pt x="28" y="16"/>
                    </a:cubicBezTo>
                    <a:cubicBezTo>
                      <a:pt x="28" y="16"/>
                      <a:pt x="28" y="16"/>
                      <a:pt x="28" y="15"/>
                    </a:cubicBezTo>
                    <a:cubicBezTo>
                      <a:pt x="30" y="15"/>
                      <a:pt x="32" y="14"/>
                      <a:pt x="33" y="15"/>
                    </a:cubicBezTo>
                    <a:cubicBezTo>
                      <a:pt x="35" y="15"/>
                      <a:pt x="41" y="15"/>
                      <a:pt x="42" y="17"/>
                    </a:cubicBezTo>
                    <a:cubicBezTo>
                      <a:pt x="44" y="18"/>
                      <a:pt x="43" y="21"/>
                      <a:pt x="44" y="22"/>
                    </a:cubicBezTo>
                    <a:cubicBezTo>
                      <a:pt x="45" y="23"/>
                      <a:pt x="48" y="24"/>
                      <a:pt x="50" y="24"/>
                    </a:cubicBezTo>
                    <a:cubicBezTo>
                      <a:pt x="52" y="24"/>
                      <a:pt x="56" y="25"/>
                      <a:pt x="58" y="23"/>
                    </a:cubicBezTo>
                    <a:cubicBezTo>
                      <a:pt x="59" y="22"/>
                      <a:pt x="59" y="18"/>
                      <a:pt x="59" y="16"/>
                    </a:cubicBezTo>
                    <a:cubicBezTo>
                      <a:pt x="59" y="14"/>
                      <a:pt x="58" y="10"/>
                      <a:pt x="59" y="8"/>
                    </a:cubicBezTo>
                    <a:cubicBezTo>
                      <a:pt x="59" y="7"/>
                      <a:pt x="62" y="5"/>
                      <a:pt x="63" y="5"/>
                    </a:cubicBezTo>
                    <a:cubicBezTo>
                      <a:pt x="65" y="4"/>
                      <a:pt x="69" y="4"/>
                      <a:pt x="71" y="5"/>
                    </a:cubicBezTo>
                    <a:cubicBezTo>
                      <a:pt x="72" y="6"/>
                      <a:pt x="74" y="9"/>
                      <a:pt x="75" y="9"/>
                    </a:cubicBezTo>
                    <a:cubicBezTo>
                      <a:pt x="78" y="10"/>
                      <a:pt x="83" y="9"/>
                      <a:pt x="85" y="10"/>
                    </a:cubicBezTo>
                    <a:cubicBezTo>
                      <a:pt x="86" y="10"/>
                      <a:pt x="89" y="11"/>
                      <a:pt x="89" y="12"/>
                    </a:cubicBezTo>
                    <a:cubicBezTo>
                      <a:pt x="90" y="14"/>
                      <a:pt x="88" y="17"/>
                      <a:pt x="88" y="19"/>
                    </a:cubicBezTo>
                    <a:cubicBezTo>
                      <a:pt x="88" y="21"/>
                      <a:pt x="88" y="26"/>
                      <a:pt x="90" y="28"/>
                    </a:cubicBezTo>
                    <a:cubicBezTo>
                      <a:pt x="91" y="29"/>
                      <a:pt x="95" y="29"/>
                      <a:pt x="96" y="28"/>
                    </a:cubicBezTo>
                    <a:cubicBezTo>
                      <a:pt x="98" y="28"/>
                      <a:pt x="100" y="24"/>
                      <a:pt x="102" y="23"/>
                    </a:cubicBezTo>
                    <a:cubicBezTo>
                      <a:pt x="103" y="23"/>
                      <a:pt x="105" y="24"/>
                      <a:pt x="106" y="24"/>
                    </a:cubicBezTo>
                    <a:cubicBezTo>
                      <a:pt x="108" y="25"/>
                      <a:pt x="110" y="27"/>
                      <a:pt x="112" y="27"/>
                    </a:cubicBezTo>
                    <a:cubicBezTo>
                      <a:pt x="115" y="28"/>
                      <a:pt x="122" y="27"/>
                      <a:pt x="125" y="25"/>
                    </a:cubicBezTo>
                    <a:cubicBezTo>
                      <a:pt x="126" y="25"/>
                      <a:pt x="126" y="22"/>
                      <a:pt x="127" y="22"/>
                    </a:cubicBezTo>
                    <a:cubicBezTo>
                      <a:pt x="129" y="21"/>
                      <a:pt x="134" y="23"/>
                      <a:pt x="136" y="24"/>
                    </a:cubicBezTo>
                    <a:cubicBezTo>
                      <a:pt x="138" y="25"/>
                      <a:pt x="141" y="31"/>
                      <a:pt x="143" y="31"/>
                    </a:cubicBezTo>
                    <a:cubicBezTo>
                      <a:pt x="145" y="32"/>
                      <a:pt x="150" y="30"/>
                      <a:pt x="151" y="28"/>
                    </a:cubicBezTo>
                    <a:cubicBezTo>
                      <a:pt x="153" y="26"/>
                      <a:pt x="151" y="21"/>
                      <a:pt x="152" y="19"/>
                    </a:cubicBezTo>
                    <a:cubicBezTo>
                      <a:pt x="154" y="17"/>
                      <a:pt x="158" y="14"/>
                      <a:pt x="160" y="13"/>
                    </a:cubicBezTo>
                    <a:cubicBezTo>
                      <a:pt x="162" y="11"/>
                      <a:pt x="167" y="9"/>
                      <a:pt x="169" y="9"/>
                    </a:cubicBezTo>
                    <a:cubicBezTo>
                      <a:pt x="172" y="8"/>
                      <a:pt x="177" y="11"/>
                      <a:pt x="180" y="11"/>
                    </a:cubicBezTo>
                    <a:cubicBezTo>
                      <a:pt x="182" y="11"/>
                      <a:pt x="186" y="10"/>
                      <a:pt x="187" y="9"/>
                    </a:cubicBezTo>
                    <a:cubicBezTo>
                      <a:pt x="189" y="7"/>
                      <a:pt x="190" y="3"/>
                      <a:pt x="191" y="2"/>
                    </a:cubicBezTo>
                    <a:cubicBezTo>
                      <a:pt x="193" y="1"/>
                      <a:pt x="198" y="1"/>
                      <a:pt x="200" y="0"/>
                    </a:cubicBezTo>
                    <a:cubicBezTo>
                      <a:pt x="202" y="2"/>
                      <a:pt x="207" y="1"/>
                      <a:pt x="209" y="2"/>
                    </a:cubicBezTo>
                    <a:cubicBezTo>
                      <a:pt x="211" y="3"/>
                      <a:pt x="216" y="5"/>
                      <a:pt x="218" y="7"/>
                    </a:cubicBezTo>
                    <a:cubicBezTo>
                      <a:pt x="219" y="9"/>
                      <a:pt x="223" y="15"/>
                      <a:pt x="222" y="17"/>
                    </a:cubicBezTo>
                    <a:cubicBezTo>
                      <a:pt x="221" y="19"/>
                      <a:pt x="216" y="18"/>
                      <a:pt x="215" y="19"/>
                    </a:cubicBezTo>
                    <a:cubicBezTo>
                      <a:pt x="214" y="22"/>
                      <a:pt x="215" y="29"/>
                      <a:pt x="217" y="32"/>
                    </a:cubicBezTo>
                    <a:cubicBezTo>
                      <a:pt x="218" y="33"/>
                      <a:pt x="221" y="35"/>
                      <a:pt x="222" y="36"/>
                    </a:cubicBezTo>
                    <a:cubicBezTo>
                      <a:pt x="224" y="37"/>
                      <a:pt x="229" y="39"/>
                      <a:pt x="232" y="39"/>
                    </a:cubicBezTo>
                    <a:cubicBezTo>
                      <a:pt x="234" y="40"/>
                      <a:pt x="238" y="38"/>
                      <a:pt x="240" y="39"/>
                    </a:cubicBezTo>
                    <a:cubicBezTo>
                      <a:pt x="242" y="41"/>
                      <a:pt x="243" y="46"/>
                      <a:pt x="244" y="49"/>
                    </a:cubicBezTo>
                    <a:cubicBezTo>
                      <a:pt x="244" y="52"/>
                      <a:pt x="242" y="58"/>
                      <a:pt x="243" y="61"/>
                    </a:cubicBezTo>
                    <a:cubicBezTo>
                      <a:pt x="243" y="62"/>
                      <a:pt x="246" y="65"/>
                      <a:pt x="247" y="66"/>
                    </a:cubicBezTo>
                    <a:cubicBezTo>
                      <a:pt x="249" y="69"/>
                      <a:pt x="249" y="75"/>
                      <a:pt x="251" y="77"/>
                    </a:cubicBezTo>
                    <a:cubicBezTo>
                      <a:pt x="253" y="78"/>
                      <a:pt x="259" y="80"/>
                      <a:pt x="262" y="80"/>
                    </a:cubicBezTo>
                    <a:cubicBezTo>
                      <a:pt x="264" y="80"/>
                      <a:pt x="268" y="77"/>
                      <a:pt x="270" y="77"/>
                    </a:cubicBezTo>
                    <a:cubicBezTo>
                      <a:pt x="272" y="76"/>
                      <a:pt x="275" y="74"/>
                      <a:pt x="276" y="74"/>
                    </a:cubicBezTo>
                    <a:cubicBezTo>
                      <a:pt x="280" y="74"/>
                      <a:pt x="284" y="79"/>
                      <a:pt x="287" y="80"/>
                    </a:cubicBezTo>
                    <a:cubicBezTo>
                      <a:pt x="289" y="81"/>
                      <a:pt x="293" y="83"/>
                      <a:pt x="295" y="84"/>
                    </a:cubicBezTo>
                    <a:cubicBezTo>
                      <a:pt x="296" y="84"/>
                      <a:pt x="297" y="84"/>
                      <a:pt x="299" y="84"/>
                    </a:cubicBezTo>
                    <a:cubicBezTo>
                      <a:pt x="298" y="86"/>
                      <a:pt x="298" y="88"/>
                      <a:pt x="298" y="89"/>
                    </a:cubicBezTo>
                    <a:cubicBezTo>
                      <a:pt x="298" y="91"/>
                      <a:pt x="299" y="97"/>
                      <a:pt x="300" y="99"/>
                    </a:cubicBezTo>
                    <a:cubicBezTo>
                      <a:pt x="301" y="101"/>
                      <a:pt x="303" y="104"/>
                      <a:pt x="303" y="105"/>
                    </a:cubicBezTo>
                    <a:cubicBezTo>
                      <a:pt x="304" y="108"/>
                      <a:pt x="305" y="114"/>
                      <a:pt x="304" y="116"/>
                    </a:cubicBezTo>
                    <a:cubicBezTo>
                      <a:pt x="304" y="118"/>
                      <a:pt x="301" y="121"/>
                      <a:pt x="299" y="122"/>
                    </a:cubicBezTo>
                    <a:cubicBezTo>
                      <a:pt x="298" y="123"/>
                      <a:pt x="295" y="123"/>
                      <a:pt x="294" y="124"/>
                    </a:cubicBezTo>
                    <a:cubicBezTo>
                      <a:pt x="292" y="125"/>
                      <a:pt x="291" y="129"/>
                      <a:pt x="289" y="130"/>
                    </a:cubicBezTo>
                    <a:cubicBezTo>
                      <a:pt x="287" y="130"/>
                      <a:pt x="284" y="130"/>
                      <a:pt x="283" y="130"/>
                    </a:cubicBezTo>
                    <a:cubicBezTo>
                      <a:pt x="281" y="129"/>
                      <a:pt x="280" y="126"/>
                      <a:pt x="279" y="126"/>
                    </a:cubicBezTo>
                    <a:cubicBezTo>
                      <a:pt x="277" y="125"/>
                      <a:pt x="274" y="126"/>
                      <a:pt x="273" y="127"/>
                    </a:cubicBezTo>
                    <a:cubicBezTo>
                      <a:pt x="271" y="128"/>
                      <a:pt x="269" y="131"/>
                      <a:pt x="268" y="133"/>
                    </a:cubicBezTo>
                    <a:cubicBezTo>
                      <a:pt x="268" y="136"/>
                      <a:pt x="269" y="141"/>
                      <a:pt x="270" y="143"/>
                    </a:cubicBezTo>
                    <a:cubicBezTo>
                      <a:pt x="271" y="145"/>
                      <a:pt x="274" y="149"/>
                      <a:pt x="275" y="151"/>
                    </a:cubicBezTo>
                    <a:cubicBezTo>
                      <a:pt x="276" y="152"/>
                      <a:pt x="277" y="156"/>
                      <a:pt x="278" y="157"/>
                    </a:cubicBezTo>
                    <a:cubicBezTo>
                      <a:pt x="279" y="159"/>
                      <a:pt x="282" y="162"/>
                      <a:pt x="284" y="163"/>
                    </a:cubicBezTo>
                    <a:cubicBezTo>
                      <a:pt x="286" y="164"/>
                      <a:pt x="290" y="163"/>
                      <a:pt x="291" y="165"/>
                    </a:cubicBezTo>
                    <a:cubicBezTo>
                      <a:pt x="293" y="166"/>
                      <a:pt x="293" y="170"/>
                      <a:pt x="294" y="171"/>
                    </a:cubicBezTo>
                    <a:cubicBezTo>
                      <a:pt x="294" y="173"/>
                      <a:pt x="295" y="176"/>
                      <a:pt x="294" y="177"/>
                    </a:cubicBezTo>
                    <a:cubicBezTo>
                      <a:pt x="293" y="178"/>
                      <a:pt x="290" y="179"/>
                      <a:pt x="289" y="180"/>
                    </a:cubicBezTo>
                    <a:cubicBezTo>
                      <a:pt x="288" y="181"/>
                      <a:pt x="288" y="183"/>
                      <a:pt x="288" y="184"/>
                    </a:cubicBezTo>
                    <a:cubicBezTo>
                      <a:pt x="289" y="186"/>
                      <a:pt x="292" y="188"/>
                      <a:pt x="293" y="189"/>
                    </a:cubicBezTo>
                    <a:cubicBezTo>
                      <a:pt x="294" y="190"/>
                      <a:pt x="297" y="189"/>
                      <a:pt x="299" y="190"/>
                    </a:cubicBezTo>
                    <a:cubicBezTo>
                      <a:pt x="300" y="190"/>
                      <a:pt x="303" y="192"/>
                      <a:pt x="304" y="193"/>
                    </a:cubicBezTo>
                    <a:cubicBezTo>
                      <a:pt x="306" y="196"/>
                      <a:pt x="306" y="201"/>
                      <a:pt x="307" y="204"/>
                    </a:cubicBezTo>
                    <a:cubicBezTo>
                      <a:pt x="307" y="206"/>
                      <a:pt x="305" y="210"/>
                      <a:pt x="305" y="212"/>
                    </a:cubicBezTo>
                    <a:cubicBezTo>
                      <a:pt x="306" y="214"/>
                      <a:pt x="307" y="217"/>
                      <a:pt x="309" y="218"/>
                    </a:cubicBezTo>
                    <a:cubicBezTo>
                      <a:pt x="310" y="219"/>
                      <a:pt x="313" y="221"/>
                      <a:pt x="314" y="221"/>
                    </a:cubicBezTo>
                    <a:cubicBezTo>
                      <a:pt x="316" y="222"/>
                      <a:pt x="321" y="222"/>
                      <a:pt x="323" y="222"/>
                    </a:cubicBezTo>
                    <a:cubicBezTo>
                      <a:pt x="326" y="223"/>
                      <a:pt x="330" y="224"/>
                      <a:pt x="332" y="226"/>
                    </a:cubicBezTo>
                    <a:cubicBezTo>
                      <a:pt x="334" y="227"/>
                      <a:pt x="335" y="232"/>
                      <a:pt x="335" y="234"/>
                    </a:cubicBezTo>
                    <a:cubicBezTo>
                      <a:pt x="336" y="235"/>
                      <a:pt x="336" y="239"/>
                      <a:pt x="337" y="240"/>
                    </a:cubicBezTo>
                    <a:cubicBezTo>
                      <a:pt x="337" y="241"/>
                      <a:pt x="338" y="244"/>
                      <a:pt x="339" y="244"/>
                    </a:cubicBezTo>
                    <a:cubicBezTo>
                      <a:pt x="341" y="245"/>
                      <a:pt x="345" y="244"/>
                      <a:pt x="347" y="244"/>
                    </a:cubicBezTo>
                    <a:cubicBezTo>
                      <a:pt x="349" y="244"/>
                      <a:pt x="351" y="243"/>
                      <a:pt x="352" y="244"/>
                    </a:cubicBezTo>
                    <a:cubicBezTo>
                      <a:pt x="353" y="244"/>
                      <a:pt x="353" y="248"/>
                      <a:pt x="353" y="249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6" name="Freeform 56">
                <a:extLst>
                  <a:ext uri="{FF2B5EF4-FFF2-40B4-BE49-F238E27FC236}">
                    <a16:creationId xmlns:a16="http://schemas.microsoft.com/office/drawing/2014/main" id="{B1B172F3-7F8F-C037-1251-394F2EAA7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5175" y="2801938"/>
                <a:ext cx="334962" cy="279400"/>
              </a:xfrm>
              <a:custGeom>
                <a:avLst/>
                <a:gdLst/>
                <a:ahLst/>
                <a:cxnLst>
                  <a:cxn ang="0">
                    <a:pos x="190" y="74"/>
                  </a:cxn>
                  <a:cxn ang="0">
                    <a:pos x="179" y="82"/>
                  </a:cxn>
                  <a:cxn ang="0">
                    <a:pos x="171" y="90"/>
                  </a:cxn>
                  <a:cxn ang="0">
                    <a:pos x="163" y="87"/>
                  </a:cxn>
                  <a:cxn ang="0">
                    <a:pos x="159" y="108"/>
                  </a:cxn>
                  <a:cxn ang="0">
                    <a:pos x="172" y="126"/>
                  </a:cxn>
                  <a:cxn ang="0">
                    <a:pos x="163" y="128"/>
                  </a:cxn>
                  <a:cxn ang="0">
                    <a:pos x="152" y="137"/>
                  </a:cxn>
                  <a:cxn ang="0">
                    <a:pos x="132" y="139"/>
                  </a:cxn>
                  <a:cxn ang="0">
                    <a:pos x="123" y="154"/>
                  </a:cxn>
                  <a:cxn ang="0">
                    <a:pos x="108" y="150"/>
                  </a:cxn>
                  <a:cxn ang="0">
                    <a:pos x="97" y="151"/>
                  </a:cxn>
                  <a:cxn ang="0">
                    <a:pos x="78" y="150"/>
                  </a:cxn>
                  <a:cxn ang="0">
                    <a:pos x="68" y="154"/>
                  </a:cxn>
                  <a:cxn ang="0">
                    <a:pos x="60" y="145"/>
                  </a:cxn>
                  <a:cxn ang="0">
                    <a:pos x="57" y="136"/>
                  </a:cxn>
                  <a:cxn ang="0">
                    <a:pos x="43" y="131"/>
                  </a:cxn>
                  <a:cxn ang="0">
                    <a:pos x="31" y="134"/>
                  </a:cxn>
                  <a:cxn ang="0">
                    <a:pos x="30" y="149"/>
                  </a:cxn>
                  <a:cxn ang="0">
                    <a:pos x="16" y="148"/>
                  </a:cxn>
                  <a:cxn ang="0">
                    <a:pos x="5" y="141"/>
                  </a:cxn>
                  <a:cxn ang="0">
                    <a:pos x="0" y="135"/>
                  </a:cxn>
                  <a:cxn ang="0">
                    <a:pos x="8" y="122"/>
                  </a:cxn>
                  <a:cxn ang="0">
                    <a:pos x="7" y="99"/>
                  </a:cxn>
                  <a:cxn ang="0">
                    <a:pos x="14" y="87"/>
                  </a:cxn>
                  <a:cxn ang="0">
                    <a:pos x="23" y="90"/>
                  </a:cxn>
                  <a:cxn ang="0">
                    <a:pos x="29" y="80"/>
                  </a:cxn>
                  <a:cxn ang="0">
                    <a:pos x="40" y="73"/>
                  </a:cxn>
                  <a:cxn ang="0">
                    <a:pos x="39" y="64"/>
                  </a:cxn>
                  <a:cxn ang="0">
                    <a:pos x="41" y="49"/>
                  </a:cxn>
                  <a:cxn ang="0">
                    <a:pos x="53" y="47"/>
                  </a:cxn>
                  <a:cxn ang="0">
                    <a:pos x="60" y="46"/>
                  </a:cxn>
                  <a:cxn ang="0">
                    <a:pos x="71" y="54"/>
                  </a:cxn>
                  <a:cxn ang="0">
                    <a:pos x="78" y="68"/>
                  </a:cxn>
                  <a:cxn ang="0">
                    <a:pos x="100" y="57"/>
                  </a:cxn>
                  <a:cxn ang="0">
                    <a:pos x="112" y="41"/>
                  </a:cxn>
                  <a:cxn ang="0">
                    <a:pos x="111" y="23"/>
                  </a:cxn>
                  <a:cxn ang="0">
                    <a:pos x="122" y="6"/>
                  </a:cxn>
                  <a:cxn ang="0">
                    <a:pos x="131" y="0"/>
                  </a:cxn>
                  <a:cxn ang="0">
                    <a:pos x="146" y="5"/>
                  </a:cxn>
                  <a:cxn ang="0">
                    <a:pos x="162" y="9"/>
                  </a:cxn>
                  <a:cxn ang="0">
                    <a:pos x="177" y="20"/>
                  </a:cxn>
                  <a:cxn ang="0">
                    <a:pos x="185" y="29"/>
                  </a:cxn>
                  <a:cxn ang="0">
                    <a:pos x="180" y="42"/>
                  </a:cxn>
                  <a:cxn ang="0">
                    <a:pos x="179" y="56"/>
                  </a:cxn>
                  <a:cxn ang="0">
                    <a:pos x="187" y="68"/>
                  </a:cxn>
                </a:cxnLst>
                <a:rect l="0" t="0" r="r" b="b"/>
                <a:pathLst>
                  <a:path w="190" h="158">
                    <a:moveTo>
                      <a:pt x="187" y="68"/>
                    </a:moveTo>
                    <a:cubicBezTo>
                      <a:pt x="188" y="69"/>
                      <a:pt x="190" y="72"/>
                      <a:pt x="190" y="74"/>
                    </a:cubicBezTo>
                    <a:cubicBezTo>
                      <a:pt x="190" y="76"/>
                      <a:pt x="188" y="79"/>
                      <a:pt x="186" y="80"/>
                    </a:cubicBezTo>
                    <a:cubicBezTo>
                      <a:pt x="185" y="81"/>
                      <a:pt x="181" y="81"/>
                      <a:pt x="179" y="82"/>
                    </a:cubicBezTo>
                    <a:cubicBezTo>
                      <a:pt x="178" y="83"/>
                      <a:pt x="178" y="86"/>
                      <a:pt x="177" y="87"/>
                    </a:cubicBezTo>
                    <a:cubicBezTo>
                      <a:pt x="176" y="89"/>
                      <a:pt x="172" y="90"/>
                      <a:pt x="171" y="90"/>
                    </a:cubicBezTo>
                    <a:cubicBezTo>
                      <a:pt x="170" y="89"/>
                      <a:pt x="170" y="85"/>
                      <a:pt x="169" y="85"/>
                    </a:cubicBezTo>
                    <a:cubicBezTo>
                      <a:pt x="167" y="84"/>
                      <a:pt x="164" y="86"/>
                      <a:pt x="163" y="87"/>
                    </a:cubicBezTo>
                    <a:cubicBezTo>
                      <a:pt x="161" y="88"/>
                      <a:pt x="157" y="93"/>
                      <a:pt x="156" y="95"/>
                    </a:cubicBezTo>
                    <a:cubicBezTo>
                      <a:pt x="155" y="98"/>
                      <a:pt x="158" y="105"/>
                      <a:pt x="159" y="108"/>
                    </a:cubicBezTo>
                    <a:cubicBezTo>
                      <a:pt x="161" y="111"/>
                      <a:pt x="165" y="116"/>
                      <a:pt x="167" y="118"/>
                    </a:cubicBezTo>
                    <a:cubicBezTo>
                      <a:pt x="168" y="120"/>
                      <a:pt x="170" y="125"/>
                      <a:pt x="172" y="126"/>
                    </a:cubicBezTo>
                    <a:cubicBezTo>
                      <a:pt x="172" y="126"/>
                      <a:pt x="172" y="126"/>
                      <a:pt x="172" y="126"/>
                    </a:cubicBezTo>
                    <a:cubicBezTo>
                      <a:pt x="170" y="127"/>
                      <a:pt x="165" y="127"/>
                      <a:pt x="163" y="128"/>
                    </a:cubicBezTo>
                    <a:cubicBezTo>
                      <a:pt x="162" y="129"/>
                      <a:pt x="161" y="133"/>
                      <a:pt x="159" y="135"/>
                    </a:cubicBezTo>
                    <a:cubicBezTo>
                      <a:pt x="158" y="136"/>
                      <a:pt x="154" y="137"/>
                      <a:pt x="152" y="137"/>
                    </a:cubicBezTo>
                    <a:cubicBezTo>
                      <a:pt x="149" y="137"/>
                      <a:pt x="144" y="134"/>
                      <a:pt x="141" y="135"/>
                    </a:cubicBezTo>
                    <a:cubicBezTo>
                      <a:pt x="139" y="135"/>
                      <a:pt x="134" y="137"/>
                      <a:pt x="132" y="139"/>
                    </a:cubicBezTo>
                    <a:cubicBezTo>
                      <a:pt x="130" y="140"/>
                      <a:pt x="126" y="143"/>
                      <a:pt x="124" y="145"/>
                    </a:cubicBezTo>
                    <a:cubicBezTo>
                      <a:pt x="123" y="147"/>
                      <a:pt x="125" y="152"/>
                      <a:pt x="123" y="154"/>
                    </a:cubicBezTo>
                    <a:cubicBezTo>
                      <a:pt x="122" y="156"/>
                      <a:pt x="117" y="158"/>
                      <a:pt x="115" y="157"/>
                    </a:cubicBezTo>
                    <a:cubicBezTo>
                      <a:pt x="113" y="157"/>
                      <a:pt x="110" y="151"/>
                      <a:pt x="108" y="150"/>
                    </a:cubicBezTo>
                    <a:cubicBezTo>
                      <a:pt x="106" y="149"/>
                      <a:pt x="101" y="147"/>
                      <a:pt x="99" y="148"/>
                    </a:cubicBezTo>
                    <a:cubicBezTo>
                      <a:pt x="98" y="148"/>
                      <a:pt x="98" y="151"/>
                      <a:pt x="97" y="151"/>
                    </a:cubicBezTo>
                    <a:cubicBezTo>
                      <a:pt x="94" y="153"/>
                      <a:pt x="87" y="154"/>
                      <a:pt x="84" y="153"/>
                    </a:cubicBezTo>
                    <a:cubicBezTo>
                      <a:pt x="82" y="153"/>
                      <a:pt x="80" y="151"/>
                      <a:pt x="78" y="150"/>
                    </a:cubicBezTo>
                    <a:cubicBezTo>
                      <a:pt x="77" y="150"/>
                      <a:pt x="75" y="149"/>
                      <a:pt x="74" y="149"/>
                    </a:cubicBezTo>
                    <a:cubicBezTo>
                      <a:pt x="72" y="150"/>
                      <a:pt x="70" y="154"/>
                      <a:pt x="68" y="154"/>
                    </a:cubicBezTo>
                    <a:cubicBezTo>
                      <a:pt x="67" y="155"/>
                      <a:pt x="63" y="155"/>
                      <a:pt x="62" y="154"/>
                    </a:cubicBezTo>
                    <a:cubicBezTo>
                      <a:pt x="60" y="152"/>
                      <a:pt x="60" y="147"/>
                      <a:pt x="60" y="145"/>
                    </a:cubicBezTo>
                    <a:cubicBezTo>
                      <a:pt x="60" y="143"/>
                      <a:pt x="62" y="140"/>
                      <a:pt x="61" y="138"/>
                    </a:cubicBezTo>
                    <a:cubicBezTo>
                      <a:pt x="61" y="137"/>
                      <a:pt x="58" y="136"/>
                      <a:pt x="57" y="136"/>
                    </a:cubicBezTo>
                    <a:cubicBezTo>
                      <a:pt x="55" y="135"/>
                      <a:pt x="50" y="136"/>
                      <a:pt x="47" y="135"/>
                    </a:cubicBezTo>
                    <a:cubicBezTo>
                      <a:pt x="46" y="135"/>
                      <a:pt x="44" y="132"/>
                      <a:pt x="43" y="131"/>
                    </a:cubicBezTo>
                    <a:cubicBezTo>
                      <a:pt x="41" y="130"/>
                      <a:pt x="37" y="130"/>
                      <a:pt x="35" y="131"/>
                    </a:cubicBezTo>
                    <a:cubicBezTo>
                      <a:pt x="34" y="131"/>
                      <a:pt x="31" y="133"/>
                      <a:pt x="31" y="134"/>
                    </a:cubicBezTo>
                    <a:cubicBezTo>
                      <a:pt x="30" y="136"/>
                      <a:pt x="31" y="140"/>
                      <a:pt x="31" y="142"/>
                    </a:cubicBezTo>
                    <a:cubicBezTo>
                      <a:pt x="31" y="144"/>
                      <a:pt x="31" y="148"/>
                      <a:pt x="30" y="149"/>
                    </a:cubicBezTo>
                    <a:cubicBezTo>
                      <a:pt x="28" y="151"/>
                      <a:pt x="24" y="150"/>
                      <a:pt x="22" y="150"/>
                    </a:cubicBezTo>
                    <a:cubicBezTo>
                      <a:pt x="20" y="150"/>
                      <a:pt x="17" y="149"/>
                      <a:pt x="16" y="148"/>
                    </a:cubicBezTo>
                    <a:cubicBezTo>
                      <a:pt x="15" y="147"/>
                      <a:pt x="16" y="144"/>
                      <a:pt x="14" y="143"/>
                    </a:cubicBezTo>
                    <a:cubicBezTo>
                      <a:pt x="13" y="141"/>
                      <a:pt x="7" y="141"/>
                      <a:pt x="5" y="141"/>
                    </a:cubicBezTo>
                    <a:cubicBezTo>
                      <a:pt x="4" y="140"/>
                      <a:pt x="2" y="141"/>
                      <a:pt x="0" y="141"/>
                    </a:cubicBezTo>
                    <a:cubicBezTo>
                      <a:pt x="0" y="139"/>
                      <a:pt x="0" y="136"/>
                      <a:pt x="0" y="135"/>
                    </a:cubicBezTo>
                    <a:cubicBezTo>
                      <a:pt x="0" y="133"/>
                      <a:pt x="2" y="129"/>
                      <a:pt x="3" y="127"/>
                    </a:cubicBezTo>
                    <a:cubicBezTo>
                      <a:pt x="4" y="125"/>
                      <a:pt x="7" y="124"/>
                      <a:pt x="8" y="122"/>
                    </a:cubicBezTo>
                    <a:cubicBezTo>
                      <a:pt x="9" y="120"/>
                      <a:pt x="10" y="114"/>
                      <a:pt x="10" y="111"/>
                    </a:cubicBezTo>
                    <a:cubicBezTo>
                      <a:pt x="10" y="108"/>
                      <a:pt x="9" y="102"/>
                      <a:pt x="7" y="99"/>
                    </a:cubicBezTo>
                    <a:cubicBezTo>
                      <a:pt x="8" y="97"/>
                      <a:pt x="10" y="95"/>
                      <a:pt x="10" y="94"/>
                    </a:cubicBezTo>
                    <a:cubicBezTo>
                      <a:pt x="11" y="92"/>
                      <a:pt x="12" y="88"/>
                      <a:pt x="14" y="87"/>
                    </a:cubicBezTo>
                    <a:cubicBezTo>
                      <a:pt x="15" y="86"/>
                      <a:pt x="18" y="87"/>
                      <a:pt x="19" y="87"/>
                    </a:cubicBezTo>
                    <a:cubicBezTo>
                      <a:pt x="20" y="88"/>
                      <a:pt x="22" y="90"/>
                      <a:pt x="23" y="90"/>
                    </a:cubicBezTo>
                    <a:cubicBezTo>
                      <a:pt x="24" y="90"/>
                      <a:pt x="27" y="88"/>
                      <a:pt x="28" y="87"/>
                    </a:cubicBezTo>
                    <a:cubicBezTo>
                      <a:pt x="29" y="85"/>
                      <a:pt x="28" y="82"/>
                      <a:pt x="29" y="80"/>
                    </a:cubicBezTo>
                    <a:cubicBezTo>
                      <a:pt x="29" y="78"/>
                      <a:pt x="30" y="74"/>
                      <a:pt x="31" y="72"/>
                    </a:cubicBezTo>
                    <a:cubicBezTo>
                      <a:pt x="33" y="71"/>
                      <a:pt x="38" y="74"/>
                      <a:pt x="40" y="73"/>
                    </a:cubicBezTo>
                    <a:cubicBezTo>
                      <a:pt x="41" y="72"/>
                      <a:pt x="41" y="70"/>
                      <a:pt x="41" y="69"/>
                    </a:cubicBezTo>
                    <a:cubicBezTo>
                      <a:pt x="41" y="67"/>
                      <a:pt x="39" y="65"/>
                      <a:pt x="39" y="64"/>
                    </a:cubicBezTo>
                    <a:cubicBezTo>
                      <a:pt x="38" y="62"/>
                      <a:pt x="37" y="58"/>
                      <a:pt x="37" y="56"/>
                    </a:cubicBezTo>
                    <a:cubicBezTo>
                      <a:pt x="37" y="54"/>
                      <a:pt x="40" y="51"/>
                      <a:pt x="41" y="49"/>
                    </a:cubicBezTo>
                    <a:cubicBezTo>
                      <a:pt x="42" y="48"/>
                      <a:pt x="45" y="47"/>
                      <a:pt x="47" y="47"/>
                    </a:cubicBezTo>
                    <a:cubicBezTo>
                      <a:pt x="48" y="46"/>
                      <a:pt x="52" y="46"/>
                      <a:pt x="53" y="47"/>
                    </a:cubicBezTo>
                    <a:cubicBezTo>
                      <a:pt x="54" y="47"/>
                      <a:pt x="53" y="50"/>
                      <a:pt x="54" y="50"/>
                    </a:cubicBezTo>
                    <a:cubicBezTo>
                      <a:pt x="56" y="51"/>
                      <a:pt x="58" y="47"/>
                      <a:pt x="60" y="46"/>
                    </a:cubicBezTo>
                    <a:cubicBezTo>
                      <a:pt x="62" y="46"/>
                      <a:pt x="66" y="46"/>
                      <a:pt x="68" y="47"/>
                    </a:cubicBezTo>
                    <a:cubicBezTo>
                      <a:pt x="70" y="48"/>
                      <a:pt x="71" y="52"/>
                      <a:pt x="71" y="54"/>
                    </a:cubicBezTo>
                    <a:cubicBezTo>
                      <a:pt x="72" y="56"/>
                      <a:pt x="71" y="61"/>
                      <a:pt x="72" y="63"/>
                    </a:cubicBezTo>
                    <a:cubicBezTo>
                      <a:pt x="73" y="65"/>
                      <a:pt x="76" y="68"/>
                      <a:pt x="78" y="68"/>
                    </a:cubicBezTo>
                    <a:cubicBezTo>
                      <a:pt x="81" y="69"/>
                      <a:pt x="87" y="70"/>
                      <a:pt x="90" y="68"/>
                    </a:cubicBezTo>
                    <a:cubicBezTo>
                      <a:pt x="93" y="67"/>
                      <a:pt x="98" y="61"/>
                      <a:pt x="100" y="57"/>
                    </a:cubicBezTo>
                    <a:cubicBezTo>
                      <a:pt x="101" y="55"/>
                      <a:pt x="101" y="48"/>
                      <a:pt x="103" y="46"/>
                    </a:cubicBezTo>
                    <a:cubicBezTo>
                      <a:pt x="105" y="44"/>
                      <a:pt x="110" y="43"/>
                      <a:pt x="112" y="41"/>
                    </a:cubicBezTo>
                    <a:cubicBezTo>
                      <a:pt x="113" y="39"/>
                      <a:pt x="113" y="34"/>
                      <a:pt x="113" y="32"/>
                    </a:cubicBezTo>
                    <a:cubicBezTo>
                      <a:pt x="113" y="30"/>
                      <a:pt x="110" y="25"/>
                      <a:pt x="111" y="23"/>
                    </a:cubicBezTo>
                    <a:cubicBezTo>
                      <a:pt x="112" y="21"/>
                      <a:pt x="116" y="18"/>
                      <a:pt x="118" y="16"/>
                    </a:cubicBezTo>
                    <a:cubicBezTo>
                      <a:pt x="119" y="14"/>
                      <a:pt x="121" y="9"/>
                      <a:pt x="122" y="6"/>
                    </a:cubicBezTo>
                    <a:cubicBezTo>
                      <a:pt x="123" y="5"/>
                      <a:pt x="126" y="3"/>
                      <a:pt x="127" y="2"/>
                    </a:cubicBezTo>
                    <a:cubicBezTo>
                      <a:pt x="128" y="1"/>
                      <a:pt x="130" y="1"/>
                      <a:pt x="131" y="0"/>
                    </a:cubicBezTo>
                    <a:cubicBezTo>
                      <a:pt x="132" y="1"/>
                      <a:pt x="133" y="2"/>
                      <a:pt x="134" y="2"/>
                    </a:cubicBezTo>
                    <a:cubicBezTo>
                      <a:pt x="137" y="4"/>
                      <a:pt x="143" y="4"/>
                      <a:pt x="146" y="5"/>
                    </a:cubicBezTo>
                    <a:cubicBezTo>
                      <a:pt x="148" y="6"/>
                      <a:pt x="150" y="8"/>
                      <a:pt x="152" y="8"/>
                    </a:cubicBezTo>
                    <a:cubicBezTo>
                      <a:pt x="154" y="9"/>
                      <a:pt x="159" y="8"/>
                      <a:pt x="162" y="9"/>
                    </a:cubicBezTo>
                    <a:cubicBezTo>
                      <a:pt x="164" y="10"/>
                      <a:pt x="168" y="14"/>
                      <a:pt x="170" y="15"/>
                    </a:cubicBezTo>
                    <a:cubicBezTo>
                      <a:pt x="172" y="17"/>
                      <a:pt x="175" y="19"/>
                      <a:pt x="177" y="20"/>
                    </a:cubicBezTo>
                    <a:cubicBezTo>
                      <a:pt x="180" y="22"/>
                      <a:pt x="186" y="23"/>
                      <a:pt x="190" y="25"/>
                    </a:cubicBezTo>
                    <a:cubicBezTo>
                      <a:pt x="188" y="26"/>
                      <a:pt x="186" y="28"/>
                      <a:pt x="185" y="29"/>
                    </a:cubicBezTo>
                    <a:cubicBezTo>
                      <a:pt x="183" y="31"/>
                      <a:pt x="181" y="35"/>
                      <a:pt x="180" y="37"/>
                    </a:cubicBezTo>
                    <a:cubicBezTo>
                      <a:pt x="180" y="38"/>
                      <a:pt x="180" y="41"/>
                      <a:pt x="180" y="42"/>
                    </a:cubicBezTo>
                    <a:cubicBezTo>
                      <a:pt x="180" y="44"/>
                      <a:pt x="182" y="48"/>
                      <a:pt x="182" y="51"/>
                    </a:cubicBezTo>
                    <a:cubicBezTo>
                      <a:pt x="182" y="52"/>
                      <a:pt x="179" y="54"/>
                      <a:pt x="179" y="56"/>
                    </a:cubicBezTo>
                    <a:cubicBezTo>
                      <a:pt x="178" y="58"/>
                      <a:pt x="178" y="62"/>
                      <a:pt x="179" y="64"/>
                    </a:cubicBezTo>
                    <a:cubicBezTo>
                      <a:pt x="180" y="66"/>
                      <a:pt x="185" y="67"/>
                      <a:pt x="187" y="68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7" name="Freeform 57">
                <a:extLst>
                  <a:ext uri="{FF2B5EF4-FFF2-40B4-BE49-F238E27FC236}">
                    <a16:creationId xmlns:a16="http://schemas.microsoft.com/office/drawing/2014/main" id="{C0BB52A7-252C-A479-5F37-3C697A8689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4100" y="1027113"/>
                <a:ext cx="644525" cy="750888"/>
              </a:xfrm>
              <a:custGeom>
                <a:avLst/>
                <a:gdLst/>
                <a:ahLst/>
                <a:cxnLst>
                  <a:cxn ang="0">
                    <a:pos x="83" y="366"/>
                  </a:cxn>
                  <a:cxn ang="0">
                    <a:pos x="40" y="328"/>
                  </a:cxn>
                  <a:cxn ang="0">
                    <a:pos x="14" y="303"/>
                  </a:cxn>
                  <a:cxn ang="0">
                    <a:pos x="10" y="242"/>
                  </a:cxn>
                  <a:cxn ang="0">
                    <a:pos x="31" y="205"/>
                  </a:cxn>
                  <a:cxn ang="0">
                    <a:pos x="51" y="230"/>
                  </a:cxn>
                  <a:cxn ang="0">
                    <a:pos x="83" y="226"/>
                  </a:cxn>
                  <a:cxn ang="0">
                    <a:pos x="103" y="182"/>
                  </a:cxn>
                  <a:cxn ang="0">
                    <a:pos x="115" y="171"/>
                  </a:cxn>
                  <a:cxn ang="0">
                    <a:pos x="140" y="168"/>
                  </a:cxn>
                  <a:cxn ang="0">
                    <a:pos x="163" y="141"/>
                  </a:cxn>
                  <a:cxn ang="0">
                    <a:pos x="197" y="114"/>
                  </a:cxn>
                  <a:cxn ang="0">
                    <a:pos x="175" y="73"/>
                  </a:cxn>
                  <a:cxn ang="0">
                    <a:pos x="179" y="43"/>
                  </a:cxn>
                  <a:cxn ang="0">
                    <a:pos x="211" y="18"/>
                  </a:cxn>
                  <a:cxn ang="0">
                    <a:pos x="256" y="19"/>
                  </a:cxn>
                  <a:cxn ang="0">
                    <a:pos x="274" y="7"/>
                  </a:cxn>
                  <a:cxn ang="0">
                    <a:pos x="301" y="15"/>
                  </a:cxn>
                  <a:cxn ang="0">
                    <a:pos x="311" y="32"/>
                  </a:cxn>
                  <a:cxn ang="0">
                    <a:pos x="273" y="64"/>
                  </a:cxn>
                  <a:cxn ang="0">
                    <a:pos x="258" y="105"/>
                  </a:cxn>
                  <a:cxn ang="0">
                    <a:pos x="268" y="144"/>
                  </a:cxn>
                  <a:cxn ang="0">
                    <a:pos x="286" y="179"/>
                  </a:cxn>
                  <a:cxn ang="0">
                    <a:pos x="299" y="203"/>
                  </a:cxn>
                  <a:cxn ang="0">
                    <a:pos x="325" y="193"/>
                  </a:cxn>
                  <a:cxn ang="0">
                    <a:pos x="357" y="214"/>
                  </a:cxn>
                  <a:cxn ang="0">
                    <a:pos x="359" y="238"/>
                  </a:cxn>
                  <a:cxn ang="0">
                    <a:pos x="340" y="250"/>
                  </a:cxn>
                  <a:cxn ang="0">
                    <a:pos x="308" y="269"/>
                  </a:cxn>
                  <a:cxn ang="0">
                    <a:pos x="276" y="280"/>
                  </a:cxn>
                  <a:cxn ang="0">
                    <a:pos x="293" y="263"/>
                  </a:cxn>
                  <a:cxn ang="0">
                    <a:pos x="302" y="260"/>
                  </a:cxn>
                  <a:cxn ang="0">
                    <a:pos x="295" y="258"/>
                  </a:cxn>
                  <a:cxn ang="0">
                    <a:pos x="282" y="263"/>
                  </a:cxn>
                  <a:cxn ang="0">
                    <a:pos x="274" y="268"/>
                  </a:cxn>
                  <a:cxn ang="0">
                    <a:pos x="259" y="275"/>
                  </a:cxn>
                  <a:cxn ang="0">
                    <a:pos x="260" y="285"/>
                  </a:cxn>
                  <a:cxn ang="0">
                    <a:pos x="252" y="293"/>
                  </a:cxn>
                  <a:cxn ang="0">
                    <a:pos x="245" y="292"/>
                  </a:cxn>
                  <a:cxn ang="0">
                    <a:pos x="238" y="297"/>
                  </a:cxn>
                  <a:cxn ang="0">
                    <a:pos x="244" y="319"/>
                  </a:cxn>
                  <a:cxn ang="0">
                    <a:pos x="256" y="326"/>
                  </a:cxn>
                  <a:cxn ang="0">
                    <a:pos x="262" y="315"/>
                  </a:cxn>
                  <a:cxn ang="0">
                    <a:pos x="266" y="306"/>
                  </a:cxn>
                  <a:cxn ang="0">
                    <a:pos x="263" y="327"/>
                  </a:cxn>
                  <a:cxn ang="0">
                    <a:pos x="265" y="344"/>
                  </a:cxn>
                  <a:cxn ang="0">
                    <a:pos x="265" y="356"/>
                  </a:cxn>
                  <a:cxn ang="0">
                    <a:pos x="261" y="359"/>
                  </a:cxn>
                  <a:cxn ang="0">
                    <a:pos x="267" y="362"/>
                  </a:cxn>
                  <a:cxn ang="0">
                    <a:pos x="280" y="370"/>
                  </a:cxn>
                  <a:cxn ang="0">
                    <a:pos x="284" y="380"/>
                  </a:cxn>
                  <a:cxn ang="0">
                    <a:pos x="291" y="384"/>
                  </a:cxn>
                  <a:cxn ang="0">
                    <a:pos x="294" y="399"/>
                  </a:cxn>
                  <a:cxn ang="0">
                    <a:pos x="284" y="410"/>
                  </a:cxn>
                  <a:cxn ang="0">
                    <a:pos x="278" y="404"/>
                  </a:cxn>
                  <a:cxn ang="0">
                    <a:pos x="283" y="416"/>
                  </a:cxn>
                  <a:cxn ang="0">
                    <a:pos x="268" y="416"/>
                  </a:cxn>
                  <a:cxn ang="0">
                    <a:pos x="252" y="404"/>
                  </a:cxn>
                  <a:cxn ang="0">
                    <a:pos x="208" y="387"/>
                  </a:cxn>
                  <a:cxn ang="0">
                    <a:pos x="173" y="392"/>
                  </a:cxn>
                  <a:cxn ang="0">
                    <a:pos x="141" y="397"/>
                  </a:cxn>
                  <a:cxn ang="0">
                    <a:pos x="103" y="388"/>
                  </a:cxn>
                </a:cxnLst>
                <a:rect l="0" t="0" r="r" b="b"/>
                <a:pathLst>
                  <a:path w="364" h="425">
                    <a:moveTo>
                      <a:pt x="103" y="388"/>
                    </a:moveTo>
                    <a:cubicBezTo>
                      <a:pt x="100" y="387"/>
                      <a:pt x="96" y="385"/>
                      <a:pt x="95" y="383"/>
                    </a:cubicBezTo>
                    <a:cubicBezTo>
                      <a:pt x="93" y="382"/>
                      <a:pt x="91" y="378"/>
                      <a:pt x="90" y="377"/>
                    </a:cubicBezTo>
                    <a:cubicBezTo>
                      <a:pt x="89" y="376"/>
                      <a:pt x="86" y="374"/>
                      <a:pt x="85" y="373"/>
                    </a:cubicBezTo>
                    <a:cubicBezTo>
                      <a:pt x="84" y="372"/>
                      <a:pt x="84" y="368"/>
                      <a:pt x="83" y="366"/>
                    </a:cubicBezTo>
                    <a:cubicBezTo>
                      <a:pt x="82" y="364"/>
                      <a:pt x="79" y="360"/>
                      <a:pt x="77" y="358"/>
                    </a:cubicBezTo>
                    <a:cubicBezTo>
                      <a:pt x="75" y="356"/>
                      <a:pt x="68" y="355"/>
                      <a:pt x="66" y="353"/>
                    </a:cubicBezTo>
                    <a:cubicBezTo>
                      <a:pt x="63" y="352"/>
                      <a:pt x="56" y="350"/>
                      <a:pt x="54" y="347"/>
                    </a:cubicBezTo>
                    <a:cubicBezTo>
                      <a:pt x="52" y="345"/>
                      <a:pt x="49" y="339"/>
                      <a:pt x="47" y="337"/>
                    </a:cubicBezTo>
                    <a:cubicBezTo>
                      <a:pt x="46" y="335"/>
                      <a:pt x="42" y="330"/>
                      <a:pt x="40" y="328"/>
                    </a:cubicBezTo>
                    <a:cubicBezTo>
                      <a:pt x="39" y="327"/>
                      <a:pt x="36" y="325"/>
                      <a:pt x="35" y="325"/>
                    </a:cubicBezTo>
                    <a:cubicBezTo>
                      <a:pt x="33" y="324"/>
                      <a:pt x="29" y="325"/>
                      <a:pt x="27" y="324"/>
                    </a:cubicBezTo>
                    <a:cubicBezTo>
                      <a:pt x="25" y="324"/>
                      <a:pt x="22" y="322"/>
                      <a:pt x="21" y="321"/>
                    </a:cubicBezTo>
                    <a:cubicBezTo>
                      <a:pt x="19" y="319"/>
                      <a:pt x="17" y="315"/>
                      <a:pt x="16" y="313"/>
                    </a:cubicBezTo>
                    <a:cubicBezTo>
                      <a:pt x="15" y="310"/>
                      <a:pt x="14" y="305"/>
                      <a:pt x="14" y="303"/>
                    </a:cubicBezTo>
                    <a:cubicBezTo>
                      <a:pt x="13" y="300"/>
                      <a:pt x="11" y="294"/>
                      <a:pt x="10" y="291"/>
                    </a:cubicBezTo>
                    <a:cubicBezTo>
                      <a:pt x="9" y="288"/>
                      <a:pt x="4" y="284"/>
                      <a:pt x="3" y="282"/>
                    </a:cubicBezTo>
                    <a:cubicBezTo>
                      <a:pt x="2" y="278"/>
                      <a:pt x="1" y="271"/>
                      <a:pt x="0" y="267"/>
                    </a:cubicBezTo>
                    <a:cubicBezTo>
                      <a:pt x="0" y="263"/>
                      <a:pt x="1" y="255"/>
                      <a:pt x="3" y="251"/>
                    </a:cubicBezTo>
                    <a:cubicBezTo>
                      <a:pt x="4" y="248"/>
                      <a:pt x="8" y="244"/>
                      <a:pt x="10" y="242"/>
                    </a:cubicBezTo>
                    <a:cubicBezTo>
                      <a:pt x="12" y="239"/>
                      <a:pt x="17" y="236"/>
                      <a:pt x="19" y="234"/>
                    </a:cubicBezTo>
                    <a:cubicBezTo>
                      <a:pt x="20" y="232"/>
                      <a:pt x="23" y="228"/>
                      <a:pt x="24" y="226"/>
                    </a:cubicBezTo>
                    <a:cubicBezTo>
                      <a:pt x="24" y="223"/>
                      <a:pt x="24" y="218"/>
                      <a:pt x="25" y="215"/>
                    </a:cubicBezTo>
                    <a:cubicBezTo>
                      <a:pt x="25" y="213"/>
                      <a:pt x="25" y="209"/>
                      <a:pt x="25" y="206"/>
                    </a:cubicBezTo>
                    <a:cubicBezTo>
                      <a:pt x="27" y="206"/>
                      <a:pt x="29" y="205"/>
                      <a:pt x="31" y="205"/>
                    </a:cubicBezTo>
                    <a:cubicBezTo>
                      <a:pt x="33" y="205"/>
                      <a:pt x="40" y="205"/>
                      <a:pt x="41" y="207"/>
                    </a:cubicBezTo>
                    <a:cubicBezTo>
                      <a:pt x="43" y="209"/>
                      <a:pt x="42" y="214"/>
                      <a:pt x="42" y="216"/>
                    </a:cubicBezTo>
                    <a:cubicBezTo>
                      <a:pt x="41" y="218"/>
                      <a:pt x="39" y="220"/>
                      <a:pt x="39" y="222"/>
                    </a:cubicBezTo>
                    <a:cubicBezTo>
                      <a:pt x="39" y="224"/>
                      <a:pt x="41" y="229"/>
                      <a:pt x="43" y="230"/>
                    </a:cubicBezTo>
                    <a:cubicBezTo>
                      <a:pt x="45" y="231"/>
                      <a:pt x="49" y="231"/>
                      <a:pt x="51" y="230"/>
                    </a:cubicBezTo>
                    <a:cubicBezTo>
                      <a:pt x="53" y="229"/>
                      <a:pt x="53" y="224"/>
                      <a:pt x="55" y="223"/>
                    </a:cubicBezTo>
                    <a:cubicBezTo>
                      <a:pt x="56" y="222"/>
                      <a:pt x="60" y="223"/>
                      <a:pt x="61" y="224"/>
                    </a:cubicBezTo>
                    <a:cubicBezTo>
                      <a:pt x="63" y="225"/>
                      <a:pt x="64" y="229"/>
                      <a:pt x="66" y="230"/>
                    </a:cubicBezTo>
                    <a:cubicBezTo>
                      <a:pt x="68" y="231"/>
                      <a:pt x="72" y="233"/>
                      <a:pt x="74" y="232"/>
                    </a:cubicBezTo>
                    <a:cubicBezTo>
                      <a:pt x="77" y="232"/>
                      <a:pt x="81" y="228"/>
                      <a:pt x="83" y="226"/>
                    </a:cubicBezTo>
                    <a:cubicBezTo>
                      <a:pt x="84" y="224"/>
                      <a:pt x="85" y="219"/>
                      <a:pt x="87" y="217"/>
                    </a:cubicBezTo>
                    <a:cubicBezTo>
                      <a:pt x="88" y="216"/>
                      <a:pt x="91" y="215"/>
                      <a:pt x="92" y="214"/>
                    </a:cubicBezTo>
                    <a:cubicBezTo>
                      <a:pt x="94" y="211"/>
                      <a:pt x="94" y="204"/>
                      <a:pt x="94" y="201"/>
                    </a:cubicBezTo>
                    <a:cubicBezTo>
                      <a:pt x="95" y="198"/>
                      <a:pt x="94" y="193"/>
                      <a:pt x="95" y="191"/>
                    </a:cubicBezTo>
                    <a:cubicBezTo>
                      <a:pt x="96" y="188"/>
                      <a:pt x="101" y="184"/>
                      <a:pt x="103" y="182"/>
                    </a:cubicBezTo>
                    <a:cubicBezTo>
                      <a:pt x="105" y="181"/>
                      <a:pt x="109" y="180"/>
                      <a:pt x="111" y="180"/>
                    </a:cubicBezTo>
                    <a:cubicBezTo>
                      <a:pt x="112" y="180"/>
                      <a:pt x="114" y="181"/>
                      <a:pt x="115" y="181"/>
                    </a:cubicBezTo>
                    <a:cubicBezTo>
                      <a:pt x="117" y="181"/>
                      <a:pt x="120" y="179"/>
                      <a:pt x="121" y="177"/>
                    </a:cubicBezTo>
                    <a:cubicBezTo>
                      <a:pt x="121" y="176"/>
                      <a:pt x="122" y="173"/>
                      <a:pt x="121" y="171"/>
                    </a:cubicBezTo>
                    <a:cubicBezTo>
                      <a:pt x="120" y="170"/>
                      <a:pt x="116" y="172"/>
                      <a:pt x="115" y="171"/>
                    </a:cubicBezTo>
                    <a:cubicBezTo>
                      <a:pt x="114" y="170"/>
                      <a:pt x="114" y="167"/>
                      <a:pt x="114" y="165"/>
                    </a:cubicBezTo>
                    <a:cubicBezTo>
                      <a:pt x="115" y="162"/>
                      <a:pt x="120" y="159"/>
                      <a:pt x="123" y="158"/>
                    </a:cubicBezTo>
                    <a:cubicBezTo>
                      <a:pt x="125" y="157"/>
                      <a:pt x="130" y="157"/>
                      <a:pt x="132" y="157"/>
                    </a:cubicBezTo>
                    <a:cubicBezTo>
                      <a:pt x="134" y="158"/>
                      <a:pt x="137" y="160"/>
                      <a:pt x="138" y="161"/>
                    </a:cubicBezTo>
                    <a:cubicBezTo>
                      <a:pt x="139" y="163"/>
                      <a:pt x="139" y="167"/>
                      <a:pt x="140" y="168"/>
                    </a:cubicBezTo>
                    <a:cubicBezTo>
                      <a:pt x="141" y="170"/>
                      <a:pt x="144" y="172"/>
                      <a:pt x="145" y="173"/>
                    </a:cubicBezTo>
                    <a:cubicBezTo>
                      <a:pt x="148" y="173"/>
                      <a:pt x="152" y="169"/>
                      <a:pt x="154" y="167"/>
                    </a:cubicBezTo>
                    <a:cubicBezTo>
                      <a:pt x="156" y="165"/>
                      <a:pt x="160" y="160"/>
                      <a:pt x="162" y="157"/>
                    </a:cubicBezTo>
                    <a:cubicBezTo>
                      <a:pt x="162" y="155"/>
                      <a:pt x="162" y="151"/>
                      <a:pt x="163" y="149"/>
                    </a:cubicBezTo>
                    <a:cubicBezTo>
                      <a:pt x="163" y="147"/>
                      <a:pt x="162" y="143"/>
                      <a:pt x="163" y="141"/>
                    </a:cubicBezTo>
                    <a:cubicBezTo>
                      <a:pt x="164" y="139"/>
                      <a:pt x="166" y="137"/>
                      <a:pt x="168" y="136"/>
                    </a:cubicBezTo>
                    <a:cubicBezTo>
                      <a:pt x="171" y="135"/>
                      <a:pt x="177" y="135"/>
                      <a:pt x="181" y="135"/>
                    </a:cubicBezTo>
                    <a:cubicBezTo>
                      <a:pt x="182" y="135"/>
                      <a:pt x="185" y="136"/>
                      <a:pt x="187" y="135"/>
                    </a:cubicBezTo>
                    <a:cubicBezTo>
                      <a:pt x="190" y="134"/>
                      <a:pt x="192" y="127"/>
                      <a:pt x="193" y="124"/>
                    </a:cubicBezTo>
                    <a:cubicBezTo>
                      <a:pt x="194" y="122"/>
                      <a:pt x="197" y="117"/>
                      <a:pt x="197" y="114"/>
                    </a:cubicBezTo>
                    <a:cubicBezTo>
                      <a:pt x="198" y="112"/>
                      <a:pt x="198" y="106"/>
                      <a:pt x="197" y="104"/>
                    </a:cubicBezTo>
                    <a:cubicBezTo>
                      <a:pt x="195" y="101"/>
                      <a:pt x="190" y="98"/>
                      <a:pt x="188" y="96"/>
                    </a:cubicBezTo>
                    <a:cubicBezTo>
                      <a:pt x="185" y="94"/>
                      <a:pt x="179" y="92"/>
                      <a:pt x="177" y="90"/>
                    </a:cubicBezTo>
                    <a:cubicBezTo>
                      <a:pt x="176" y="89"/>
                      <a:pt x="173" y="85"/>
                      <a:pt x="173" y="83"/>
                    </a:cubicBezTo>
                    <a:cubicBezTo>
                      <a:pt x="172" y="81"/>
                      <a:pt x="174" y="75"/>
                      <a:pt x="175" y="73"/>
                    </a:cubicBezTo>
                    <a:cubicBezTo>
                      <a:pt x="176" y="71"/>
                      <a:pt x="181" y="69"/>
                      <a:pt x="182" y="67"/>
                    </a:cubicBezTo>
                    <a:cubicBezTo>
                      <a:pt x="184" y="65"/>
                      <a:pt x="187" y="61"/>
                      <a:pt x="187" y="58"/>
                    </a:cubicBezTo>
                    <a:cubicBezTo>
                      <a:pt x="187" y="56"/>
                      <a:pt x="185" y="53"/>
                      <a:pt x="184" y="52"/>
                    </a:cubicBezTo>
                    <a:cubicBezTo>
                      <a:pt x="183" y="51"/>
                      <a:pt x="178" y="50"/>
                      <a:pt x="178" y="48"/>
                    </a:cubicBezTo>
                    <a:cubicBezTo>
                      <a:pt x="177" y="47"/>
                      <a:pt x="178" y="44"/>
                      <a:pt x="179" y="43"/>
                    </a:cubicBezTo>
                    <a:cubicBezTo>
                      <a:pt x="181" y="41"/>
                      <a:pt x="188" y="40"/>
                      <a:pt x="191" y="40"/>
                    </a:cubicBezTo>
                    <a:cubicBezTo>
                      <a:pt x="193" y="40"/>
                      <a:pt x="197" y="42"/>
                      <a:pt x="199" y="41"/>
                    </a:cubicBezTo>
                    <a:cubicBezTo>
                      <a:pt x="201" y="41"/>
                      <a:pt x="206" y="40"/>
                      <a:pt x="207" y="38"/>
                    </a:cubicBezTo>
                    <a:cubicBezTo>
                      <a:pt x="209" y="36"/>
                      <a:pt x="207" y="29"/>
                      <a:pt x="208" y="26"/>
                    </a:cubicBezTo>
                    <a:cubicBezTo>
                      <a:pt x="209" y="24"/>
                      <a:pt x="210" y="20"/>
                      <a:pt x="211" y="18"/>
                    </a:cubicBezTo>
                    <a:cubicBezTo>
                      <a:pt x="213" y="17"/>
                      <a:pt x="219" y="15"/>
                      <a:pt x="221" y="16"/>
                    </a:cubicBezTo>
                    <a:cubicBezTo>
                      <a:pt x="224" y="17"/>
                      <a:pt x="227" y="22"/>
                      <a:pt x="230" y="23"/>
                    </a:cubicBezTo>
                    <a:cubicBezTo>
                      <a:pt x="232" y="24"/>
                      <a:pt x="237" y="25"/>
                      <a:pt x="239" y="25"/>
                    </a:cubicBezTo>
                    <a:cubicBezTo>
                      <a:pt x="241" y="24"/>
                      <a:pt x="245" y="21"/>
                      <a:pt x="247" y="20"/>
                    </a:cubicBezTo>
                    <a:cubicBezTo>
                      <a:pt x="249" y="19"/>
                      <a:pt x="255" y="21"/>
                      <a:pt x="256" y="19"/>
                    </a:cubicBezTo>
                    <a:cubicBezTo>
                      <a:pt x="259" y="17"/>
                      <a:pt x="258" y="9"/>
                      <a:pt x="260" y="6"/>
                    </a:cubicBezTo>
                    <a:cubicBezTo>
                      <a:pt x="260" y="4"/>
                      <a:pt x="264" y="2"/>
                      <a:pt x="266" y="0"/>
                    </a:cubicBezTo>
                    <a:cubicBezTo>
                      <a:pt x="267" y="1"/>
                      <a:pt x="268" y="2"/>
                      <a:pt x="269" y="3"/>
                    </a:cubicBezTo>
                    <a:cubicBezTo>
                      <a:pt x="269" y="4"/>
                      <a:pt x="269" y="6"/>
                      <a:pt x="270" y="6"/>
                    </a:cubicBezTo>
                    <a:cubicBezTo>
                      <a:pt x="270" y="7"/>
                      <a:pt x="273" y="7"/>
                      <a:pt x="274" y="7"/>
                    </a:cubicBezTo>
                    <a:cubicBezTo>
                      <a:pt x="275" y="8"/>
                      <a:pt x="279" y="9"/>
                      <a:pt x="280" y="10"/>
                    </a:cubicBezTo>
                    <a:cubicBezTo>
                      <a:pt x="282" y="11"/>
                      <a:pt x="284" y="14"/>
                      <a:pt x="286" y="15"/>
                    </a:cubicBezTo>
                    <a:cubicBezTo>
                      <a:pt x="287" y="15"/>
                      <a:pt x="290" y="15"/>
                      <a:pt x="291" y="15"/>
                    </a:cubicBezTo>
                    <a:cubicBezTo>
                      <a:pt x="292" y="15"/>
                      <a:pt x="296" y="15"/>
                      <a:pt x="297" y="14"/>
                    </a:cubicBezTo>
                    <a:cubicBezTo>
                      <a:pt x="298" y="14"/>
                      <a:pt x="300" y="15"/>
                      <a:pt x="301" y="15"/>
                    </a:cubicBezTo>
                    <a:cubicBezTo>
                      <a:pt x="303" y="15"/>
                      <a:pt x="306" y="13"/>
                      <a:pt x="308" y="14"/>
                    </a:cubicBezTo>
                    <a:cubicBezTo>
                      <a:pt x="310" y="14"/>
                      <a:pt x="312" y="17"/>
                      <a:pt x="313" y="17"/>
                    </a:cubicBezTo>
                    <a:cubicBezTo>
                      <a:pt x="313" y="17"/>
                      <a:pt x="313" y="18"/>
                      <a:pt x="313" y="18"/>
                    </a:cubicBezTo>
                    <a:cubicBezTo>
                      <a:pt x="313" y="21"/>
                      <a:pt x="312" y="24"/>
                      <a:pt x="312" y="26"/>
                    </a:cubicBezTo>
                    <a:cubicBezTo>
                      <a:pt x="312" y="28"/>
                      <a:pt x="312" y="31"/>
                      <a:pt x="311" y="32"/>
                    </a:cubicBezTo>
                    <a:cubicBezTo>
                      <a:pt x="310" y="34"/>
                      <a:pt x="304" y="34"/>
                      <a:pt x="303" y="36"/>
                    </a:cubicBezTo>
                    <a:cubicBezTo>
                      <a:pt x="301" y="38"/>
                      <a:pt x="302" y="45"/>
                      <a:pt x="301" y="48"/>
                    </a:cubicBezTo>
                    <a:cubicBezTo>
                      <a:pt x="300" y="50"/>
                      <a:pt x="297" y="53"/>
                      <a:pt x="295" y="55"/>
                    </a:cubicBezTo>
                    <a:cubicBezTo>
                      <a:pt x="293" y="57"/>
                      <a:pt x="287" y="58"/>
                      <a:pt x="284" y="59"/>
                    </a:cubicBezTo>
                    <a:cubicBezTo>
                      <a:pt x="281" y="60"/>
                      <a:pt x="275" y="61"/>
                      <a:pt x="273" y="64"/>
                    </a:cubicBezTo>
                    <a:cubicBezTo>
                      <a:pt x="272" y="66"/>
                      <a:pt x="274" y="72"/>
                      <a:pt x="274" y="74"/>
                    </a:cubicBezTo>
                    <a:cubicBezTo>
                      <a:pt x="274" y="76"/>
                      <a:pt x="274" y="81"/>
                      <a:pt x="273" y="83"/>
                    </a:cubicBezTo>
                    <a:cubicBezTo>
                      <a:pt x="272" y="84"/>
                      <a:pt x="267" y="83"/>
                      <a:pt x="266" y="84"/>
                    </a:cubicBezTo>
                    <a:cubicBezTo>
                      <a:pt x="264" y="85"/>
                      <a:pt x="260" y="89"/>
                      <a:pt x="259" y="92"/>
                    </a:cubicBezTo>
                    <a:cubicBezTo>
                      <a:pt x="257" y="95"/>
                      <a:pt x="257" y="102"/>
                      <a:pt x="258" y="105"/>
                    </a:cubicBezTo>
                    <a:cubicBezTo>
                      <a:pt x="258" y="109"/>
                      <a:pt x="263" y="116"/>
                      <a:pt x="266" y="119"/>
                    </a:cubicBezTo>
                    <a:cubicBezTo>
                      <a:pt x="267" y="120"/>
                      <a:pt x="272" y="122"/>
                      <a:pt x="274" y="124"/>
                    </a:cubicBezTo>
                    <a:cubicBezTo>
                      <a:pt x="275" y="126"/>
                      <a:pt x="277" y="131"/>
                      <a:pt x="277" y="133"/>
                    </a:cubicBezTo>
                    <a:cubicBezTo>
                      <a:pt x="277" y="135"/>
                      <a:pt x="276" y="139"/>
                      <a:pt x="275" y="141"/>
                    </a:cubicBezTo>
                    <a:cubicBezTo>
                      <a:pt x="274" y="142"/>
                      <a:pt x="269" y="143"/>
                      <a:pt x="268" y="144"/>
                    </a:cubicBezTo>
                    <a:cubicBezTo>
                      <a:pt x="267" y="146"/>
                      <a:pt x="265" y="150"/>
                      <a:pt x="265" y="153"/>
                    </a:cubicBezTo>
                    <a:cubicBezTo>
                      <a:pt x="265" y="156"/>
                      <a:pt x="268" y="161"/>
                      <a:pt x="269" y="164"/>
                    </a:cubicBezTo>
                    <a:cubicBezTo>
                      <a:pt x="271" y="166"/>
                      <a:pt x="274" y="170"/>
                      <a:pt x="276" y="171"/>
                    </a:cubicBezTo>
                    <a:cubicBezTo>
                      <a:pt x="278" y="172"/>
                      <a:pt x="281" y="173"/>
                      <a:pt x="282" y="174"/>
                    </a:cubicBezTo>
                    <a:cubicBezTo>
                      <a:pt x="283" y="175"/>
                      <a:pt x="286" y="178"/>
                      <a:pt x="286" y="179"/>
                    </a:cubicBezTo>
                    <a:cubicBezTo>
                      <a:pt x="287" y="181"/>
                      <a:pt x="286" y="185"/>
                      <a:pt x="286" y="187"/>
                    </a:cubicBezTo>
                    <a:cubicBezTo>
                      <a:pt x="286" y="189"/>
                      <a:pt x="286" y="193"/>
                      <a:pt x="288" y="194"/>
                    </a:cubicBezTo>
                    <a:cubicBezTo>
                      <a:pt x="289" y="195"/>
                      <a:pt x="293" y="193"/>
                      <a:pt x="295" y="193"/>
                    </a:cubicBezTo>
                    <a:cubicBezTo>
                      <a:pt x="296" y="193"/>
                      <a:pt x="299" y="193"/>
                      <a:pt x="299" y="194"/>
                    </a:cubicBezTo>
                    <a:cubicBezTo>
                      <a:pt x="301" y="196"/>
                      <a:pt x="299" y="201"/>
                      <a:pt x="299" y="203"/>
                    </a:cubicBezTo>
                    <a:cubicBezTo>
                      <a:pt x="300" y="204"/>
                      <a:pt x="301" y="206"/>
                      <a:pt x="303" y="206"/>
                    </a:cubicBezTo>
                    <a:cubicBezTo>
                      <a:pt x="305" y="207"/>
                      <a:pt x="309" y="204"/>
                      <a:pt x="311" y="203"/>
                    </a:cubicBezTo>
                    <a:cubicBezTo>
                      <a:pt x="312" y="202"/>
                      <a:pt x="313" y="198"/>
                      <a:pt x="315" y="198"/>
                    </a:cubicBezTo>
                    <a:cubicBezTo>
                      <a:pt x="316" y="197"/>
                      <a:pt x="319" y="197"/>
                      <a:pt x="321" y="197"/>
                    </a:cubicBezTo>
                    <a:cubicBezTo>
                      <a:pt x="322" y="196"/>
                      <a:pt x="324" y="193"/>
                      <a:pt x="325" y="193"/>
                    </a:cubicBezTo>
                    <a:cubicBezTo>
                      <a:pt x="328" y="192"/>
                      <a:pt x="334" y="191"/>
                      <a:pt x="336" y="191"/>
                    </a:cubicBezTo>
                    <a:cubicBezTo>
                      <a:pt x="338" y="192"/>
                      <a:pt x="340" y="194"/>
                      <a:pt x="342" y="195"/>
                    </a:cubicBezTo>
                    <a:cubicBezTo>
                      <a:pt x="344" y="196"/>
                      <a:pt x="350" y="194"/>
                      <a:pt x="352" y="196"/>
                    </a:cubicBezTo>
                    <a:cubicBezTo>
                      <a:pt x="354" y="197"/>
                      <a:pt x="356" y="203"/>
                      <a:pt x="356" y="205"/>
                    </a:cubicBezTo>
                    <a:cubicBezTo>
                      <a:pt x="357" y="207"/>
                      <a:pt x="357" y="212"/>
                      <a:pt x="357" y="214"/>
                    </a:cubicBezTo>
                    <a:cubicBezTo>
                      <a:pt x="357" y="216"/>
                      <a:pt x="356" y="222"/>
                      <a:pt x="357" y="225"/>
                    </a:cubicBezTo>
                    <a:cubicBezTo>
                      <a:pt x="358" y="227"/>
                      <a:pt x="363" y="229"/>
                      <a:pt x="364" y="231"/>
                    </a:cubicBezTo>
                    <a:cubicBezTo>
                      <a:pt x="364" y="232"/>
                      <a:pt x="364" y="233"/>
                      <a:pt x="364" y="235"/>
                    </a:cubicBezTo>
                    <a:cubicBezTo>
                      <a:pt x="364" y="235"/>
                      <a:pt x="363" y="235"/>
                      <a:pt x="363" y="235"/>
                    </a:cubicBezTo>
                    <a:cubicBezTo>
                      <a:pt x="362" y="235"/>
                      <a:pt x="360" y="237"/>
                      <a:pt x="359" y="238"/>
                    </a:cubicBezTo>
                    <a:cubicBezTo>
                      <a:pt x="357" y="239"/>
                      <a:pt x="354" y="240"/>
                      <a:pt x="353" y="241"/>
                    </a:cubicBezTo>
                    <a:cubicBezTo>
                      <a:pt x="352" y="242"/>
                      <a:pt x="350" y="243"/>
                      <a:pt x="350" y="244"/>
                    </a:cubicBezTo>
                    <a:cubicBezTo>
                      <a:pt x="349" y="245"/>
                      <a:pt x="348" y="247"/>
                      <a:pt x="347" y="248"/>
                    </a:cubicBezTo>
                    <a:cubicBezTo>
                      <a:pt x="346" y="248"/>
                      <a:pt x="345" y="247"/>
                      <a:pt x="344" y="247"/>
                    </a:cubicBezTo>
                    <a:cubicBezTo>
                      <a:pt x="343" y="247"/>
                      <a:pt x="341" y="249"/>
                      <a:pt x="340" y="250"/>
                    </a:cubicBezTo>
                    <a:cubicBezTo>
                      <a:pt x="337" y="251"/>
                      <a:pt x="332" y="255"/>
                      <a:pt x="330" y="257"/>
                    </a:cubicBezTo>
                    <a:cubicBezTo>
                      <a:pt x="329" y="257"/>
                      <a:pt x="326" y="258"/>
                      <a:pt x="325" y="259"/>
                    </a:cubicBezTo>
                    <a:cubicBezTo>
                      <a:pt x="323" y="259"/>
                      <a:pt x="321" y="261"/>
                      <a:pt x="319" y="262"/>
                    </a:cubicBezTo>
                    <a:cubicBezTo>
                      <a:pt x="318" y="263"/>
                      <a:pt x="315" y="265"/>
                      <a:pt x="313" y="266"/>
                    </a:cubicBezTo>
                    <a:cubicBezTo>
                      <a:pt x="312" y="266"/>
                      <a:pt x="309" y="268"/>
                      <a:pt x="308" y="269"/>
                    </a:cubicBezTo>
                    <a:cubicBezTo>
                      <a:pt x="306" y="270"/>
                      <a:pt x="304" y="272"/>
                      <a:pt x="302" y="273"/>
                    </a:cubicBezTo>
                    <a:cubicBezTo>
                      <a:pt x="299" y="275"/>
                      <a:pt x="292" y="277"/>
                      <a:pt x="289" y="278"/>
                    </a:cubicBezTo>
                    <a:cubicBezTo>
                      <a:pt x="287" y="279"/>
                      <a:pt x="283" y="283"/>
                      <a:pt x="281" y="283"/>
                    </a:cubicBezTo>
                    <a:cubicBezTo>
                      <a:pt x="280" y="284"/>
                      <a:pt x="278" y="284"/>
                      <a:pt x="278" y="284"/>
                    </a:cubicBezTo>
                    <a:cubicBezTo>
                      <a:pt x="277" y="283"/>
                      <a:pt x="276" y="281"/>
                      <a:pt x="276" y="280"/>
                    </a:cubicBezTo>
                    <a:cubicBezTo>
                      <a:pt x="276" y="279"/>
                      <a:pt x="276" y="277"/>
                      <a:pt x="277" y="276"/>
                    </a:cubicBezTo>
                    <a:cubicBezTo>
                      <a:pt x="278" y="275"/>
                      <a:pt x="281" y="275"/>
                      <a:pt x="282" y="274"/>
                    </a:cubicBezTo>
                    <a:cubicBezTo>
                      <a:pt x="283" y="274"/>
                      <a:pt x="285" y="272"/>
                      <a:pt x="286" y="271"/>
                    </a:cubicBezTo>
                    <a:cubicBezTo>
                      <a:pt x="287" y="270"/>
                      <a:pt x="289" y="269"/>
                      <a:pt x="290" y="268"/>
                    </a:cubicBezTo>
                    <a:cubicBezTo>
                      <a:pt x="291" y="267"/>
                      <a:pt x="292" y="264"/>
                      <a:pt x="293" y="263"/>
                    </a:cubicBezTo>
                    <a:cubicBezTo>
                      <a:pt x="293" y="263"/>
                      <a:pt x="295" y="263"/>
                      <a:pt x="295" y="263"/>
                    </a:cubicBezTo>
                    <a:cubicBezTo>
                      <a:pt x="296" y="264"/>
                      <a:pt x="296" y="265"/>
                      <a:pt x="297" y="266"/>
                    </a:cubicBezTo>
                    <a:cubicBezTo>
                      <a:pt x="298" y="266"/>
                      <a:pt x="300" y="265"/>
                      <a:pt x="301" y="265"/>
                    </a:cubicBezTo>
                    <a:cubicBezTo>
                      <a:pt x="302" y="264"/>
                      <a:pt x="304" y="263"/>
                      <a:pt x="304" y="262"/>
                    </a:cubicBezTo>
                    <a:cubicBezTo>
                      <a:pt x="304" y="261"/>
                      <a:pt x="303" y="260"/>
                      <a:pt x="302" y="260"/>
                    </a:cubicBezTo>
                    <a:cubicBezTo>
                      <a:pt x="302" y="260"/>
                      <a:pt x="301" y="262"/>
                      <a:pt x="300" y="262"/>
                    </a:cubicBezTo>
                    <a:cubicBezTo>
                      <a:pt x="300" y="262"/>
                      <a:pt x="298" y="261"/>
                      <a:pt x="298" y="261"/>
                    </a:cubicBezTo>
                    <a:cubicBezTo>
                      <a:pt x="298" y="260"/>
                      <a:pt x="301" y="258"/>
                      <a:pt x="301" y="257"/>
                    </a:cubicBezTo>
                    <a:cubicBezTo>
                      <a:pt x="301" y="257"/>
                      <a:pt x="299" y="257"/>
                      <a:pt x="298" y="257"/>
                    </a:cubicBezTo>
                    <a:cubicBezTo>
                      <a:pt x="297" y="257"/>
                      <a:pt x="296" y="258"/>
                      <a:pt x="295" y="258"/>
                    </a:cubicBezTo>
                    <a:cubicBezTo>
                      <a:pt x="294" y="257"/>
                      <a:pt x="291" y="256"/>
                      <a:pt x="290" y="256"/>
                    </a:cubicBezTo>
                    <a:cubicBezTo>
                      <a:pt x="289" y="256"/>
                      <a:pt x="288" y="256"/>
                      <a:pt x="287" y="256"/>
                    </a:cubicBezTo>
                    <a:cubicBezTo>
                      <a:pt x="287" y="256"/>
                      <a:pt x="287" y="258"/>
                      <a:pt x="286" y="258"/>
                    </a:cubicBezTo>
                    <a:cubicBezTo>
                      <a:pt x="286" y="259"/>
                      <a:pt x="283" y="259"/>
                      <a:pt x="282" y="260"/>
                    </a:cubicBezTo>
                    <a:cubicBezTo>
                      <a:pt x="282" y="260"/>
                      <a:pt x="282" y="262"/>
                      <a:pt x="282" y="263"/>
                    </a:cubicBezTo>
                    <a:cubicBezTo>
                      <a:pt x="282" y="264"/>
                      <a:pt x="283" y="266"/>
                      <a:pt x="283" y="267"/>
                    </a:cubicBezTo>
                    <a:cubicBezTo>
                      <a:pt x="283" y="268"/>
                      <a:pt x="281" y="269"/>
                      <a:pt x="280" y="269"/>
                    </a:cubicBezTo>
                    <a:cubicBezTo>
                      <a:pt x="279" y="268"/>
                      <a:pt x="280" y="265"/>
                      <a:pt x="279" y="265"/>
                    </a:cubicBezTo>
                    <a:cubicBezTo>
                      <a:pt x="279" y="265"/>
                      <a:pt x="277" y="266"/>
                      <a:pt x="277" y="267"/>
                    </a:cubicBezTo>
                    <a:cubicBezTo>
                      <a:pt x="276" y="267"/>
                      <a:pt x="275" y="268"/>
                      <a:pt x="274" y="268"/>
                    </a:cubicBezTo>
                    <a:cubicBezTo>
                      <a:pt x="273" y="268"/>
                      <a:pt x="272" y="267"/>
                      <a:pt x="271" y="267"/>
                    </a:cubicBezTo>
                    <a:cubicBezTo>
                      <a:pt x="270" y="267"/>
                      <a:pt x="268" y="267"/>
                      <a:pt x="267" y="267"/>
                    </a:cubicBezTo>
                    <a:cubicBezTo>
                      <a:pt x="266" y="268"/>
                      <a:pt x="266" y="269"/>
                      <a:pt x="265" y="269"/>
                    </a:cubicBezTo>
                    <a:cubicBezTo>
                      <a:pt x="265" y="270"/>
                      <a:pt x="264" y="273"/>
                      <a:pt x="262" y="274"/>
                    </a:cubicBezTo>
                    <a:cubicBezTo>
                      <a:pt x="262" y="274"/>
                      <a:pt x="260" y="274"/>
                      <a:pt x="259" y="275"/>
                    </a:cubicBezTo>
                    <a:cubicBezTo>
                      <a:pt x="258" y="275"/>
                      <a:pt x="257" y="277"/>
                      <a:pt x="257" y="278"/>
                    </a:cubicBezTo>
                    <a:cubicBezTo>
                      <a:pt x="258" y="279"/>
                      <a:pt x="261" y="277"/>
                      <a:pt x="262" y="278"/>
                    </a:cubicBezTo>
                    <a:cubicBezTo>
                      <a:pt x="264" y="278"/>
                      <a:pt x="266" y="278"/>
                      <a:pt x="266" y="279"/>
                    </a:cubicBezTo>
                    <a:cubicBezTo>
                      <a:pt x="267" y="281"/>
                      <a:pt x="266" y="284"/>
                      <a:pt x="265" y="285"/>
                    </a:cubicBezTo>
                    <a:cubicBezTo>
                      <a:pt x="264" y="285"/>
                      <a:pt x="261" y="285"/>
                      <a:pt x="260" y="285"/>
                    </a:cubicBezTo>
                    <a:cubicBezTo>
                      <a:pt x="259" y="285"/>
                      <a:pt x="259" y="283"/>
                      <a:pt x="258" y="282"/>
                    </a:cubicBezTo>
                    <a:cubicBezTo>
                      <a:pt x="256" y="282"/>
                      <a:pt x="253" y="283"/>
                      <a:pt x="253" y="284"/>
                    </a:cubicBezTo>
                    <a:cubicBezTo>
                      <a:pt x="252" y="284"/>
                      <a:pt x="252" y="287"/>
                      <a:pt x="252" y="288"/>
                    </a:cubicBezTo>
                    <a:cubicBezTo>
                      <a:pt x="253" y="289"/>
                      <a:pt x="254" y="291"/>
                      <a:pt x="254" y="292"/>
                    </a:cubicBezTo>
                    <a:cubicBezTo>
                      <a:pt x="253" y="292"/>
                      <a:pt x="252" y="293"/>
                      <a:pt x="252" y="293"/>
                    </a:cubicBezTo>
                    <a:cubicBezTo>
                      <a:pt x="252" y="295"/>
                      <a:pt x="253" y="298"/>
                      <a:pt x="253" y="300"/>
                    </a:cubicBezTo>
                    <a:cubicBezTo>
                      <a:pt x="252" y="301"/>
                      <a:pt x="250" y="301"/>
                      <a:pt x="250" y="301"/>
                    </a:cubicBezTo>
                    <a:cubicBezTo>
                      <a:pt x="249" y="302"/>
                      <a:pt x="247" y="301"/>
                      <a:pt x="246" y="301"/>
                    </a:cubicBezTo>
                    <a:cubicBezTo>
                      <a:pt x="245" y="300"/>
                      <a:pt x="243" y="299"/>
                      <a:pt x="243" y="298"/>
                    </a:cubicBezTo>
                    <a:cubicBezTo>
                      <a:pt x="243" y="297"/>
                      <a:pt x="245" y="294"/>
                      <a:pt x="245" y="292"/>
                    </a:cubicBezTo>
                    <a:cubicBezTo>
                      <a:pt x="244" y="291"/>
                      <a:pt x="242" y="290"/>
                      <a:pt x="241" y="289"/>
                    </a:cubicBezTo>
                    <a:cubicBezTo>
                      <a:pt x="241" y="289"/>
                      <a:pt x="241" y="286"/>
                      <a:pt x="240" y="286"/>
                    </a:cubicBezTo>
                    <a:cubicBezTo>
                      <a:pt x="239" y="286"/>
                      <a:pt x="237" y="288"/>
                      <a:pt x="236" y="289"/>
                    </a:cubicBezTo>
                    <a:cubicBezTo>
                      <a:pt x="236" y="290"/>
                      <a:pt x="236" y="292"/>
                      <a:pt x="236" y="293"/>
                    </a:cubicBezTo>
                    <a:cubicBezTo>
                      <a:pt x="237" y="294"/>
                      <a:pt x="238" y="296"/>
                      <a:pt x="238" y="297"/>
                    </a:cubicBezTo>
                    <a:cubicBezTo>
                      <a:pt x="238" y="298"/>
                      <a:pt x="236" y="299"/>
                      <a:pt x="236" y="300"/>
                    </a:cubicBezTo>
                    <a:cubicBezTo>
                      <a:pt x="235" y="302"/>
                      <a:pt x="235" y="306"/>
                      <a:pt x="235" y="309"/>
                    </a:cubicBezTo>
                    <a:cubicBezTo>
                      <a:pt x="235" y="310"/>
                      <a:pt x="236" y="313"/>
                      <a:pt x="237" y="314"/>
                    </a:cubicBezTo>
                    <a:cubicBezTo>
                      <a:pt x="238" y="315"/>
                      <a:pt x="241" y="314"/>
                      <a:pt x="242" y="315"/>
                    </a:cubicBezTo>
                    <a:cubicBezTo>
                      <a:pt x="243" y="315"/>
                      <a:pt x="243" y="318"/>
                      <a:pt x="244" y="319"/>
                    </a:cubicBezTo>
                    <a:cubicBezTo>
                      <a:pt x="245" y="319"/>
                      <a:pt x="247" y="319"/>
                      <a:pt x="248" y="319"/>
                    </a:cubicBezTo>
                    <a:cubicBezTo>
                      <a:pt x="250" y="319"/>
                      <a:pt x="253" y="318"/>
                      <a:pt x="254" y="318"/>
                    </a:cubicBezTo>
                    <a:cubicBezTo>
                      <a:pt x="255" y="318"/>
                      <a:pt x="257" y="318"/>
                      <a:pt x="258" y="319"/>
                    </a:cubicBezTo>
                    <a:cubicBezTo>
                      <a:pt x="258" y="320"/>
                      <a:pt x="257" y="322"/>
                      <a:pt x="257" y="323"/>
                    </a:cubicBezTo>
                    <a:cubicBezTo>
                      <a:pt x="257" y="323"/>
                      <a:pt x="256" y="325"/>
                      <a:pt x="256" y="326"/>
                    </a:cubicBezTo>
                    <a:cubicBezTo>
                      <a:pt x="256" y="327"/>
                      <a:pt x="257" y="328"/>
                      <a:pt x="258" y="328"/>
                    </a:cubicBezTo>
                    <a:cubicBezTo>
                      <a:pt x="259" y="328"/>
                      <a:pt x="260" y="328"/>
                      <a:pt x="260" y="327"/>
                    </a:cubicBezTo>
                    <a:cubicBezTo>
                      <a:pt x="260" y="326"/>
                      <a:pt x="260" y="325"/>
                      <a:pt x="260" y="324"/>
                    </a:cubicBezTo>
                    <a:cubicBezTo>
                      <a:pt x="260" y="323"/>
                      <a:pt x="260" y="320"/>
                      <a:pt x="260" y="319"/>
                    </a:cubicBezTo>
                    <a:cubicBezTo>
                      <a:pt x="261" y="318"/>
                      <a:pt x="261" y="316"/>
                      <a:pt x="262" y="315"/>
                    </a:cubicBezTo>
                    <a:cubicBezTo>
                      <a:pt x="262" y="313"/>
                      <a:pt x="262" y="311"/>
                      <a:pt x="262" y="309"/>
                    </a:cubicBezTo>
                    <a:cubicBezTo>
                      <a:pt x="263" y="308"/>
                      <a:pt x="263" y="307"/>
                      <a:pt x="263" y="306"/>
                    </a:cubicBezTo>
                    <a:cubicBezTo>
                      <a:pt x="263" y="305"/>
                      <a:pt x="262" y="303"/>
                      <a:pt x="263" y="302"/>
                    </a:cubicBezTo>
                    <a:cubicBezTo>
                      <a:pt x="263" y="302"/>
                      <a:pt x="265" y="302"/>
                      <a:pt x="265" y="302"/>
                    </a:cubicBezTo>
                    <a:cubicBezTo>
                      <a:pt x="266" y="303"/>
                      <a:pt x="266" y="305"/>
                      <a:pt x="266" y="306"/>
                    </a:cubicBezTo>
                    <a:cubicBezTo>
                      <a:pt x="266" y="307"/>
                      <a:pt x="265" y="308"/>
                      <a:pt x="265" y="309"/>
                    </a:cubicBezTo>
                    <a:cubicBezTo>
                      <a:pt x="265" y="311"/>
                      <a:pt x="264" y="314"/>
                      <a:pt x="264" y="315"/>
                    </a:cubicBezTo>
                    <a:cubicBezTo>
                      <a:pt x="264" y="317"/>
                      <a:pt x="263" y="320"/>
                      <a:pt x="263" y="321"/>
                    </a:cubicBezTo>
                    <a:cubicBezTo>
                      <a:pt x="263" y="322"/>
                      <a:pt x="264" y="323"/>
                      <a:pt x="264" y="324"/>
                    </a:cubicBezTo>
                    <a:cubicBezTo>
                      <a:pt x="264" y="325"/>
                      <a:pt x="263" y="327"/>
                      <a:pt x="263" y="327"/>
                    </a:cubicBezTo>
                    <a:cubicBezTo>
                      <a:pt x="262" y="328"/>
                      <a:pt x="261" y="330"/>
                      <a:pt x="261" y="331"/>
                    </a:cubicBezTo>
                    <a:cubicBezTo>
                      <a:pt x="261" y="333"/>
                      <a:pt x="262" y="335"/>
                      <a:pt x="262" y="337"/>
                    </a:cubicBezTo>
                    <a:cubicBezTo>
                      <a:pt x="263" y="337"/>
                      <a:pt x="262" y="339"/>
                      <a:pt x="262" y="339"/>
                    </a:cubicBezTo>
                    <a:cubicBezTo>
                      <a:pt x="263" y="340"/>
                      <a:pt x="264" y="339"/>
                      <a:pt x="264" y="340"/>
                    </a:cubicBezTo>
                    <a:cubicBezTo>
                      <a:pt x="265" y="341"/>
                      <a:pt x="265" y="343"/>
                      <a:pt x="265" y="344"/>
                    </a:cubicBezTo>
                    <a:cubicBezTo>
                      <a:pt x="265" y="344"/>
                      <a:pt x="267" y="345"/>
                      <a:pt x="267" y="345"/>
                    </a:cubicBezTo>
                    <a:cubicBezTo>
                      <a:pt x="267" y="346"/>
                      <a:pt x="268" y="347"/>
                      <a:pt x="268" y="348"/>
                    </a:cubicBezTo>
                    <a:cubicBezTo>
                      <a:pt x="268" y="349"/>
                      <a:pt x="266" y="350"/>
                      <a:pt x="266" y="350"/>
                    </a:cubicBezTo>
                    <a:cubicBezTo>
                      <a:pt x="266" y="351"/>
                      <a:pt x="267" y="353"/>
                      <a:pt x="267" y="354"/>
                    </a:cubicBezTo>
                    <a:cubicBezTo>
                      <a:pt x="266" y="355"/>
                      <a:pt x="266" y="356"/>
                      <a:pt x="265" y="356"/>
                    </a:cubicBezTo>
                    <a:cubicBezTo>
                      <a:pt x="264" y="356"/>
                      <a:pt x="263" y="355"/>
                      <a:pt x="262" y="354"/>
                    </a:cubicBezTo>
                    <a:cubicBezTo>
                      <a:pt x="262" y="354"/>
                      <a:pt x="262" y="352"/>
                      <a:pt x="262" y="352"/>
                    </a:cubicBezTo>
                    <a:cubicBezTo>
                      <a:pt x="261" y="351"/>
                      <a:pt x="259" y="352"/>
                      <a:pt x="259" y="352"/>
                    </a:cubicBezTo>
                    <a:cubicBezTo>
                      <a:pt x="258" y="353"/>
                      <a:pt x="258" y="355"/>
                      <a:pt x="258" y="356"/>
                    </a:cubicBezTo>
                    <a:cubicBezTo>
                      <a:pt x="259" y="357"/>
                      <a:pt x="260" y="358"/>
                      <a:pt x="261" y="359"/>
                    </a:cubicBezTo>
                    <a:cubicBezTo>
                      <a:pt x="261" y="360"/>
                      <a:pt x="260" y="361"/>
                      <a:pt x="260" y="361"/>
                    </a:cubicBezTo>
                    <a:cubicBezTo>
                      <a:pt x="260" y="362"/>
                      <a:pt x="259" y="363"/>
                      <a:pt x="260" y="363"/>
                    </a:cubicBezTo>
                    <a:cubicBezTo>
                      <a:pt x="260" y="364"/>
                      <a:pt x="262" y="363"/>
                      <a:pt x="262" y="363"/>
                    </a:cubicBezTo>
                    <a:cubicBezTo>
                      <a:pt x="263" y="363"/>
                      <a:pt x="263" y="361"/>
                      <a:pt x="264" y="360"/>
                    </a:cubicBezTo>
                    <a:cubicBezTo>
                      <a:pt x="264" y="360"/>
                      <a:pt x="266" y="361"/>
                      <a:pt x="267" y="362"/>
                    </a:cubicBezTo>
                    <a:cubicBezTo>
                      <a:pt x="267" y="362"/>
                      <a:pt x="268" y="365"/>
                      <a:pt x="269" y="365"/>
                    </a:cubicBezTo>
                    <a:cubicBezTo>
                      <a:pt x="269" y="366"/>
                      <a:pt x="270" y="367"/>
                      <a:pt x="271" y="367"/>
                    </a:cubicBezTo>
                    <a:cubicBezTo>
                      <a:pt x="272" y="367"/>
                      <a:pt x="273" y="365"/>
                      <a:pt x="274" y="365"/>
                    </a:cubicBezTo>
                    <a:cubicBezTo>
                      <a:pt x="275" y="365"/>
                      <a:pt x="277" y="366"/>
                      <a:pt x="277" y="367"/>
                    </a:cubicBezTo>
                    <a:cubicBezTo>
                      <a:pt x="278" y="368"/>
                      <a:pt x="279" y="369"/>
                      <a:pt x="280" y="370"/>
                    </a:cubicBezTo>
                    <a:cubicBezTo>
                      <a:pt x="282" y="372"/>
                      <a:pt x="286" y="373"/>
                      <a:pt x="287" y="375"/>
                    </a:cubicBezTo>
                    <a:cubicBezTo>
                      <a:pt x="288" y="376"/>
                      <a:pt x="290" y="377"/>
                      <a:pt x="290" y="378"/>
                    </a:cubicBezTo>
                    <a:cubicBezTo>
                      <a:pt x="291" y="379"/>
                      <a:pt x="291" y="380"/>
                      <a:pt x="291" y="380"/>
                    </a:cubicBezTo>
                    <a:cubicBezTo>
                      <a:pt x="290" y="381"/>
                      <a:pt x="289" y="380"/>
                      <a:pt x="288" y="380"/>
                    </a:cubicBezTo>
                    <a:cubicBezTo>
                      <a:pt x="287" y="380"/>
                      <a:pt x="285" y="379"/>
                      <a:pt x="284" y="380"/>
                    </a:cubicBezTo>
                    <a:cubicBezTo>
                      <a:pt x="283" y="380"/>
                      <a:pt x="282" y="381"/>
                      <a:pt x="282" y="381"/>
                    </a:cubicBezTo>
                    <a:cubicBezTo>
                      <a:pt x="282" y="382"/>
                      <a:pt x="282" y="384"/>
                      <a:pt x="283" y="385"/>
                    </a:cubicBezTo>
                    <a:cubicBezTo>
                      <a:pt x="283" y="385"/>
                      <a:pt x="285" y="385"/>
                      <a:pt x="286" y="385"/>
                    </a:cubicBezTo>
                    <a:cubicBezTo>
                      <a:pt x="287" y="384"/>
                      <a:pt x="288" y="383"/>
                      <a:pt x="289" y="383"/>
                    </a:cubicBezTo>
                    <a:cubicBezTo>
                      <a:pt x="290" y="383"/>
                      <a:pt x="291" y="383"/>
                      <a:pt x="291" y="384"/>
                    </a:cubicBezTo>
                    <a:cubicBezTo>
                      <a:pt x="292" y="384"/>
                      <a:pt x="292" y="387"/>
                      <a:pt x="292" y="387"/>
                    </a:cubicBezTo>
                    <a:cubicBezTo>
                      <a:pt x="293" y="388"/>
                      <a:pt x="295" y="388"/>
                      <a:pt x="296" y="389"/>
                    </a:cubicBezTo>
                    <a:cubicBezTo>
                      <a:pt x="297" y="390"/>
                      <a:pt x="297" y="391"/>
                      <a:pt x="297" y="392"/>
                    </a:cubicBezTo>
                    <a:cubicBezTo>
                      <a:pt x="297" y="393"/>
                      <a:pt x="296" y="394"/>
                      <a:pt x="295" y="395"/>
                    </a:cubicBezTo>
                    <a:cubicBezTo>
                      <a:pt x="295" y="396"/>
                      <a:pt x="294" y="398"/>
                      <a:pt x="294" y="399"/>
                    </a:cubicBezTo>
                    <a:cubicBezTo>
                      <a:pt x="293" y="400"/>
                      <a:pt x="294" y="403"/>
                      <a:pt x="294" y="404"/>
                    </a:cubicBezTo>
                    <a:cubicBezTo>
                      <a:pt x="294" y="405"/>
                      <a:pt x="294" y="408"/>
                      <a:pt x="293" y="409"/>
                    </a:cubicBezTo>
                    <a:cubicBezTo>
                      <a:pt x="293" y="410"/>
                      <a:pt x="292" y="412"/>
                      <a:pt x="291" y="412"/>
                    </a:cubicBezTo>
                    <a:cubicBezTo>
                      <a:pt x="290" y="413"/>
                      <a:pt x="287" y="413"/>
                      <a:pt x="286" y="413"/>
                    </a:cubicBezTo>
                    <a:cubicBezTo>
                      <a:pt x="285" y="412"/>
                      <a:pt x="284" y="410"/>
                      <a:pt x="284" y="410"/>
                    </a:cubicBezTo>
                    <a:cubicBezTo>
                      <a:pt x="284" y="408"/>
                      <a:pt x="285" y="407"/>
                      <a:pt x="285" y="406"/>
                    </a:cubicBezTo>
                    <a:cubicBezTo>
                      <a:pt x="286" y="404"/>
                      <a:pt x="286" y="401"/>
                      <a:pt x="285" y="400"/>
                    </a:cubicBezTo>
                    <a:cubicBezTo>
                      <a:pt x="285" y="399"/>
                      <a:pt x="283" y="398"/>
                      <a:pt x="282" y="399"/>
                    </a:cubicBezTo>
                    <a:cubicBezTo>
                      <a:pt x="281" y="399"/>
                      <a:pt x="281" y="401"/>
                      <a:pt x="280" y="402"/>
                    </a:cubicBezTo>
                    <a:cubicBezTo>
                      <a:pt x="279" y="402"/>
                      <a:pt x="278" y="403"/>
                      <a:pt x="278" y="404"/>
                    </a:cubicBezTo>
                    <a:cubicBezTo>
                      <a:pt x="278" y="405"/>
                      <a:pt x="278" y="407"/>
                      <a:pt x="279" y="407"/>
                    </a:cubicBezTo>
                    <a:cubicBezTo>
                      <a:pt x="279" y="407"/>
                      <a:pt x="281" y="407"/>
                      <a:pt x="281" y="407"/>
                    </a:cubicBezTo>
                    <a:cubicBezTo>
                      <a:pt x="282" y="408"/>
                      <a:pt x="281" y="410"/>
                      <a:pt x="281" y="411"/>
                    </a:cubicBezTo>
                    <a:cubicBezTo>
                      <a:pt x="281" y="412"/>
                      <a:pt x="279" y="412"/>
                      <a:pt x="279" y="413"/>
                    </a:cubicBezTo>
                    <a:cubicBezTo>
                      <a:pt x="279" y="414"/>
                      <a:pt x="282" y="415"/>
                      <a:pt x="283" y="416"/>
                    </a:cubicBezTo>
                    <a:cubicBezTo>
                      <a:pt x="283" y="417"/>
                      <a:pt x="282" y="419"/>
                      <a:pt x="281" y="420"/>
                    </a:cubicBezTo>
                    <a:cubicBezTo>
                      <a:pt x="280" y="421"/>
                      <a:pt x="279" y="424"/>
                      <a:pt x="277" y="425"/>
                    </a:cubicBezTo>
                    <a:cubicBezTo>
                      <a:pt x="276" y="425"/>
                      <a:pt x="274" y="424"/>
                      <a:pt x="273" y="424"/>
                    </a:cubicBezTo>
                    <a:cubicBezTo>
                      <a:pt x="272" y="423"/>
                      <a:pt x="272" y="419"/>
                      <a:pt x="271" y="418"/>
                    </a:cubicBezTo>
                    <a:cubicBezTo>
                      <a:pt x="270" y="418"/>
                      <a:pt x="269" y="417"/>
                      <a:pt x="268" y="416"/>
                    </a:cubicBezTo>
                    <a:cubicBezTo>
                      <a:pt x="268" y="416"/>
                      <a:pt x="268" y="414"/>
                      <a:pt x="267" y="414"/>
                    </a:cubicBezTo>
                    <a:cubicBezTo>
                      <a:pt x="266" y="414"/>
                      <a:pt x="264" y="414"/>
                      <a:pt x="263" y="415"/>
                    </a:cubicBezTo>
                    <a:cubicBezTo>
                      <a:pt x="262" y="415"/>
                      <a:pt x="261" y="416"/>
                      <a:pt x="261" y="416"/>
                    </a:cubicBezTo>
                    <a:cubicBezTo>
                      <a:pt x="260" y="414"/>
                      <a:pt x="260" y="413"/>
                      <a:pt x="259" y="412"/>
                    </a:cubicBezTo>
                    <a:cubicBezTo>
                      <a:pt x="258" y="409"/>
                      <a:pt x="254" y="406"/>
                      <a:pt x="252" y="404"/>
                    </a:cubicBezTo>
                    <a:cubicBezTo>
                      <a:pt x="251" y="402"/>
                      <a:pt x="248" y="398"/>
                      <a:pt x="246" y="397"/>
                    </a:cubicBezTo>
                    <a:cubicBezTo>
                      <a:pt x="245" y="395"/>
                      <a:pt x="242" y="392"/>
                      <a:pt x="240" y="391"/>
                    </a:cubicBezTo>
                    <a:cubicBezTo>
                      <a:pt x="236" y="389"/>
                      <a:pt x="229" y="385"/>
                      <a:pt x="225" y="385"/>
                    </a:cubicBezTo>
                    <a:cubicBezTo>
                      <a:pt x="223" y="384"/>
                      <a:pt x="218" y="385"/>
                      <a:pt x="215" y="386"/>
                    </a:cubicBezTo>
                    <a:cubicBezTo>
                      <a:pt x="214" y="386"/>
                      <a:pt x="210" y="386"/>
                      <a:pt x="208" y="387"/>
                    </a:cubicBezTo>
                    <a:cubicBezTo>
                      <a:pt x="206" y="388"/>
                      <a:pt x="205" y="392"/>
                      <a:pt x="204" y="394"/>
                    </a:cubicBezTo>
                    <a:cubicBezTo>
                      <a:pt x="202" y="395"/>
                      <a:pt x="197" y="396"/>
                      <a:pt x="195" y="396"/>
                    </a:cubicBezTo>
                    <a:cubicBezTo>
                      <a:pt x="193" y="396"/>
                      <a:pt x="190" y="394"/>
                      <a:pt x="188" y="393"/>
                    </a:cubicBezTo>
                    <a:cubicBezTo>
                      <a:pt x="187" y="393"/>
                      <a:pt x="185" y="390"/>
                      <a:pt x="183" y="389"/>
                    </a:cubicBezTo>
                    <a:cubicBezTo>
                      <a:pt x="180" y="389"/>
                      <a:pt x="175" y="390"/>
                      <a:pt x="173" y="392"/>
                    </a:cubicBezTo>
                    <a:cubicBezTo>
                      <a:pt x="172" y="393"/>
                      <a:pt x="171" y="397"/>
                      <a:pt x="170" y="399"/>
                    </a:cubicBezTo>
                    <a:cubicBezTo>
                      <a:pt x="168" y="401"/>
                      <a:pt x="165" y="404"/>
                      <a:pt x="163" y="405"/>
                    </a:cubicBezTo>
                    <a:cubicBezTo>
                      <a:pt x="162" y="406"/>
                      <a:pt x="159" y="407"/>
                      <a:pt x="158" y="406"/>
                    </a:cubicBezTo>
                    <a:cubicBezTo>
                      <a:pt x="155" y="406"/>
                      <a:pt x="150" y="404"/>
                      <a:pt x="148" y="403"/>
                    </a:cubicBezTo>
                    <a:cubicBezTo>
                      <a:pt x="146" y="402"/>
                      <a:pt x="143" y="398"/>
                      <a:pt x="141" y="397"/>
                    </a:cubicBezTo>
                    <a:cubicBezTo>
                      <a:pt x="138" y="396"/>
                      <a:pt x="133" y="395"/>
                      <a:pt x="131" y="393"/>
                    </a:cubicBezTo>
                    <a:cubicBezTo>
                      <a:pt x="129" y="393"/>
                      <a:pt x="127" y="390"/>
                      <a:pt x="125" y="389"/>
                    </a:cubicBezTo>
                    <a:cubicBezTo>
                      <a:pt x="123" y="388"/>
                      <a:pt x="118" y="388"/>
                      <a:pt x="115" y="388"/>
                    </a:cubicBezTo>
                    <a:cubicBezTo>
                      <a:pt x="113" y="388"/>
                      <a:pt x="108" y="389"/>
                      <a:pt x="105" y="388"/>
                    </a:cubicBezTo>
                    <a:cubicBezTo>
                      <a:pt x="105" y="388"/>
                      <a:pt x="104" y="388"/>
                      <a:pt x="103" y="388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8" name="Freeform 58">
                <a:extLst>
                  <a:ext uri="{FF2B5EF4-FFF2-40B4-BE49-F238E27FC236}">
                    <a16:creationId xmlns:a16="http://schemas.microsoft.com/office/drawing/2014/main" id="{CC6F71C8-7002-61D4-9827-EB08F23297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0825" y="1530350"/>
                <a:ext cx="23812" cy="28575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1" y="12"/>
                  </a:cxn>
                  <a:cxn ang="0">
                    <a:pos x="3" y="9"/>
                  </a:cxn>
                  <a:cxn ang="0">
                    <a:pos x="4" y="6"/>
                  </a:cxn>
                  <a:cxn ang="0">
                    <a:pos x="7" y="3"/>
                  </a:cxn>
                  <a:cxn ang="0">
                    <a:pos x="9" y="1"/>
                  </a:cxn>
                  <a:cxn ang="0">
                    <a:pos x="11" y="1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0" y="7"/>
                  </a:cxn>
                  <a:cxn ang="0">
                    <a:pos x="8" y="8"/>
                  </a:cxn>
                  <a:cxn ang="0">
                    <a:pos x="7" y="11"/>
                  </a:cxn>
                  <a:cxn ang="0">
                    <a:pos x="6" y="14"/>
                  </a:cxn>
                  <a:cxn ang="0">
                    <a:pos x="5" y="15"/>
                  </a:cxn>
                  <a:cxn ang="0">
                    <a:pos x="3" y="16"/>
                  </a:cxn>
                  <a:cxn ang="0">
                    <a:pos x="2" y="15"/>
                  </a:cxn>
                  <a:cxn ang="0">
                    <a:pos x="0" y="15"/>
                  </a:cxn>
                </a:cxnLst>
                <a:rect l="0" t="0" r="r" b="b"/>
                <a:pathLst>
                  <a:path w="13" h="16">
                    <a:moveTo>
                      <a:pt x="0" y="15"/>
                    </a:moveTo>
                    <a:cubicBezTo>
                      <a:pt x="0" y="14"/>
                      <a:pt x="0" y="13"/>
                      <a:pt x="1" y="12"/>
                    </a:cubicBezTo>
                    <a:cubicBezTo>
                      <a:pt x="1" y="12"/>
                      <a:pt x="2" y="10"/>
                      <a:pt x="3" y="9"/>
                    </a:cubicBezTo>
                    <a:cubicBezTo>
                      <a:pt x="3" y="8"/>
                      <a:pt x="4" y="6"/>
                      <a:pt x="4" y="6"/>
                    </a:cubicBezTo>
                    <a:cubicBezTo>
                      <a:pt x="5" y="5"/>
                      <a:pt x="6" y="3"/>
                      <a:pt x="7" y="3"/>
                    </a:cubicBezTo>
                    <a:cubicBezTo>
                      <a:pt x="7" y="2"/>
                      <a:pt x="8" y="1"/>
                      <a:pt x="9" y="1"/>
                    </a:cubicBezTo>
                    <a:cubicBezTo>
                      <a:pt x="10" y="0"/>
                      <a:pt x="11" y="1"/>
                      <a:pt x="11" y="1"/>
                    </a:cubicBezTo>
                    <a:cubicBezTo>
                      <a:pt x="11" y="1"/>
                      <a:pt x="12" y="1"/>
                      <a:pt x="13" y="2"/>
                    </a:cubicBezTo>
                    <a:cubicBezTo>
                      <a:pt x="13" y="2"/>
                      <a:pt x="12" y="4"/>
                      <a:pt x="12" y="4"/>
                    </a:cubicBezTo>
                    <a:cubicBezTo>
                      <a:pt x="12" y="5"/>
                      <a:pt x="11" y="6"/>
                      <a:pt x="10" y="7"/>
                    </a:cubicBezTo>
                    <a:cubicBezTo>
                      <a:pt x="10" y="7"/>
                      <a:pt x="9" y="8"/>
                      <a:pt x="8" y="8"/>
                    </a:cubicBezTo>
                    <a:cubicBezTo>
                      <a:pt x="8" y="9"/>
                      <a:pt x="7" y="10"/>
                      <a:pt x="7" y="11"/>
                    </a:cubicBezTo>
                    <a:cubicBezTo>
                      <a:pt x="7" y="12"/>
                      <a:pt x="6" y="13"/>
                      <a:pt x="6" y="14"/>
                    </a:cubicBezTo>
                    <a:cubicBezTo>
                      <a:pt x="6" y="14"/>
                      <a:pt x="5" y="15"/>
                      <a:pt x="5" y="15"/>
                    </a:cubicBezTo>
                    <a:cubicBezTo>
                      <a:pt x="4" y="16"/>
                      <a:pt x="3" y="16"/>
                      <a:pt x="3" y="16"/>
                    </a:cubicBezTo>
                    <a:cubicBezTo>
                      <a:pt x="2" y="16"/>
                      <a:pt x="2" y="15"/>
                      <a:pt x="2" y="15"/>
                    </a:cubicBezTo>
                    <a:cubicBezTo>
                      <a:pt x="1" y="15"/>
                      <a:pt x="0" y="15"/>
                      <a:pt x="0" y="15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9" name="Freeform 59">
                <a:extLst>
                  <a:ext uri="{FF2B5EF4-FFF2-40B4-BE49-F238E27FC236}">
                    <a16:creationId xmlns:a16="http://schemas.microsoft.com/office/drawing/2014/main" id="{0B1E2B9E-74C4-A4FF-7EB1-3BE49C4341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6888" y="2498725"/>
                <a:ext cx="500062" cy="479425"/>
              </a:xfrm>
              <a:custGeom>
                <a:avLst/>
                <a:gdLst/>
                <a:ahLst/>
                <a:cxnLst>
                  <a:cxn ang="0">
                    <a:pos x="273" y="178"/>
                  </a:cxn>
                  <a:cxn ang="0">
                    <a:pos x="264" y="204"/>
                  </a:cxn>
                  <a:cxn ang="0">
                    <a:pos x="251" y="229"/>
                  </a:cxn>
                  <a:cxn ang="0">
                    <a:pos x="223" y="235"/>
                  </a:cxn>
                  <a:cxn ang="0">
                    <a:pos x="211" y="218"/>
                  </a:cxn>
                  <a:cxn ang="0">
                    <a:pos x="198" y="219"/>
                  </a:cxn>
                  <a:cxn ang="0">
                    <a:pos x="190" y="236"/>
                  </a:cxn>
                  <a:cxn ang="0">
                    <a:pos x="182" y="244"/>
                  </a:cxn>
                  <a:cxn ang="0">
                    <a:pos x="174" y="262"/>
                  </a:cxn>
                  <a:cxn ang="0">
                    <a:pos x="161" y="266"/>
                  </a:cxn>
                  <a:cxn ang="0">
                    <a:pos x="150" y="264"/>
                  </a:cxn>
                  <a:cxn ang="0">
                    <a:pos x="140" y="251"/>
                  </a:cxn>
                  <a:cxn ang="0">
                    <a:pos x="125" y="261"/>
                  </a:cxn>
                  <a:cxn ang="0">
                    <a:pos x="107" y="242"/>
                  </a:cxn>
                  <a:cxn ang="0">
                    <a:pos x="96" y="249"/>
                  </a:cxn>
                  <a:cxn ang="0">
                    <a:pos x="85" y="251"/>
                  </a:cxn>
                  <a:cxn ang="0">
                    <a:pos x="72" y="236"/>
                  </a:cxn>
                  <a:cxn ang="0">
                    <a:pos x="56" y="237"/>
                  </a:cxn>
                  <a:cxn ang="0">
                    <a:pos x="55" y="222"/>
                  </a:cxn>
                  <a:cxn ang="0">
                    <a:pos x="35" y="215"/>
                  </a:cxn>
                  <a:cxn ang="0">
                    <a:pos x="22" y="203"/>
                  </a:cxn>
                  <a:cxn ang="0">
                    <a:pos x="7" y="196"/>
                  </a:cxn>
                  <a:cxn ang="0">
                    <a:pos x="1" y="182"/>
                  </a:cxn>
                  <a:cxn ang="0">
                    <a:pos x="11" y="175"/>
                  </a:cxn>
                  <a:cxn ang="0">
                    <a:pos x="27" y="166"/>
                  </a:cxn>
                  <a:cxn ang="0">
                    <a:pos x="39" y="172"/>
                  </a:cxn>
                  <a:cxn ang="0">
                    <a:pos x="50" y="167"/>
                  </a:cxn>
                  <a:cxn ang="0">
                    <a:pos x="40" y="154"/>
                  </a:cxn>
                  <a:cxn ang="0">
                    <a:pos x="29" y="138"/>
                  </a:cxn>
                  <a:cxn ang="0">
                    <a:pos x="24" y="122"/>
                  </a:cxn>
                  <a:cxn ang="0">
                    <a:pos x="15" y="112"/>
                  </a:cxn>
                  <a:cxn ang="0">
                    <a:pos x="24" y="101"/>
                  </a:cxn>
                  <a:cxn ang="0">
                    <a:pos x="19" y="93"/>
                  </a:cxn>
                  <a:cxn ang="0">
                    <a:pos x="26" y="83"/>
                  </a:cxn>
                  <a:cxn ang="0">
                    <a:pos x="48" y="77"/>
                  </a:cxn>
                  <a:cxn ang="0">
                    <a:pos x="53" y="65"/>
                  </a:cxn>
                  <a:cxn ang="0">
                    <a:pos x="49" y="56"/>
                  </a:cxn>
                  <a:cxn ang="0">
                    <a:pos x="61" y="47"/>
                  </a:cxn>
                  <a:cxn ang="0">
                    <a:pos x="68" y="33"/>
                  </a:cxn>
                  <a:cxn ang="0">
                    <a:pos x="76" y="24"/>
                  </a:cxn>
                  <a:cxn ang="0">
                    <a:pos x="91" y="28"/>
                  </a:cxn>
                  <a:cxn ang="0">
                    <a:pos x="98" y="19"/>
                  </a:cxn>
                  <a:cxn ang="0">
                    <a:pos x="105" y="8"/>
                  </a:cxn>
                  <a:cxn ang="0">
                    <a:pos x="117" y="3"/>
                  </a:cxn>
                  <a:cxn ang="0">
                    <a:pos x="132" y="0"/>
                  </a:cxn>
                  <a:cxn ang="0">
                    <a:pos x="143" y="32"/>
                  </a:cxn>
                  <a:cxn ang="0">
                    <a:pos x="162" y="62"/>
                  </a:cxn>
                  <a:cxn ang="0">
                    <a:pos x="196" y="96"/>
                  </a:cxn>
                  <a:cxn ang="0">
                    <a:pos x="214" y="111"/>
                  </a:cxn>
                  <a:cxn ang="0">
                    <a:pos x="234" y="131"/>
                  </a:cxn>
                  <a:cxn ang="0">
                    <a:pos x="257" y="140"/>
                  </a:cxn>
                  <a:cxn ang="0">
                    <a:pos x="269" y="147"/>
                  </a:cxn>
                  <a:cxn ang="0">
                    <a:pos x="273" y="167"/>
                  </a:cxn>
                </a:cxnLst>
                <a:rect l="0" t="0" r="r" b="b"/>
                <a:pathLst>
                  <a:path w="282" h="271">
                    <a:moveTo>
                      <a:pt x="282" y="172"/>
                    </a:moveTo>
                    <a:cubicBezTo>
                      <a:pt x="281" y="173"/>
                      <a:pt x="279" y="173"/>
                      <a:pt x="278" y="174"/>
                    </a:cubicBezTo>
                    <a:cubicBezTo>
                      <a:pt x="277" y="175"/>
                      <a:pt x="274" y="177"/>
                      <a:pt x="273" y="178"/>
                    </a:cubicBezTo>
                    <a:cubicBezTo>
                      <a:pt x="272" y="181"/>
                      <a:pt x="270" y="186"/>
                      <a:pt x="269" y="188"/>
                    </a:cubicBezTo>
                    <a:cubicBezTo>
                      <a:pt x="267" y="190"/>
                      <a:pt x="263" y="193"/>
                      <a:pt x="262" y="195"/>
                    </a:cubicBezTo>
                    <a:cubicBezTo>
                      <a:pt x="261" y="197"/>
                      <a:pt x="264" y="202"/>
                      <a:pt x="264" y="204"/>
                    </a:cubicBezTo>
                    <a:cubicBezTo>
                      <a:pt x="264" y="206"/>
                      <a:pt x="264" y="211"/>
                      <a:pt x="263" y="213"/>
                    </a:cubicBezTo>
                    <a:cubicBezTo>
                      <a:pt x="261" y="215"/>
                      <a:pt x="256" y="216"/>
                      <a:pt x="254" y="218"/>
                    </a:cubicBezTo>
                    <a:cubicBezTo>
                      <a:pt x="252" y="220"/>
                      <a:pt x="252" y="227"/>
                      <a:pt x="251" y="229"/>
                    </a:cubicBezTo>
                    <a:cubicBezTo>
                      <a:pt x="249" y="233"/>
                      <a:pt x="244" y="239"/>
                      <a:pt x="241" y="240"/>
                    </a:cubicBezTo>
                    <a:cubicBezTo>
                      <a:pt x="238" y="242"/>
                      <a:pt x="232" y="241"/>
                      <a:pt x="229" y="240"/>
                    </a:cubicBezTo>
                    <a:cubicBezTo>
                      <a:pt x="227" y="240"/>
                      <a:pt x="224" y="237"/>
                      <a:pt x="223" y="235"/>
                    </a:cubicBezTo>
                    <a:cubicBezTo>
                      <a:pt x="222" y="233"/>
                      <a:pt x="223" y="228"/>
                      <a:pt x="222" y="226"/>
                    </a:cubicBezTo>
                    <a:cubicBezTo>
                      <a:pt x="222" y="224"/>
                      <a:pt x="221" y="220"/>
                      <a:pt x="219" y="219"/>
                    </a:cubicBezTo>
                    <a:cubicBezTo>
                      <a:pt x="217" y="218"/>
                      <a:pt x="213" y="218"/>
                      <a:pt x="211" y="218"/>
                    </a:cubicBezTo>
                    <a:cubicBezTo>
                      <a:pt x="209" y="219"/>
                      <a:pt x="207" y="223"/>
                      <a:pt x="205" y="222"/>
                    </a:cubicBezTo>
                    <a:cubicBezTo>
                      <a:pt x="204" y="222"/>
                      <a:pt x="205" y="219"/>
                      <a:pt x="204" y="219"/>
                    </a:cubicBezTo>
                    <a:cubicBezTo>
                      <a:pt x="203" y="218"/>
                      <a:pt x="199" y="218"/>
                      <a:pt x="198" y="219"/>
                    </a:cubicBezTo>
                    <a:cubicBezTo>
                      <a:pt x="196" y="219"/>
                      <a:pt x="193" y="220"/>
                      <a:pt x="192" y="221"/>
                    </a:cubicBezTo>
                    <a:cubicBezTo>
                      <a:pt x="191" y="223"/>
                      <a:pt x="188" y="226"/>
                      <a:pt x="188" y="228"/>
                    </a:cubicBezTo>
                    <a:cubicBezTo>
                      <a:pt x="188" y="230"/>
                      <a:pt x="189" y="234"/>
                      <a:pt x="190" y="236"/>
                    </a:cubicBezTo>
                    <a:cubicBezTo>
                      <a:pt x="190" y="237"/>
                      <a:pt x="192" y="239"/>
                      <a:pt x="192" y="241"/>
                    </a:cubicBezTo>
                    <a:cubicBezTo>
                      <a:pt x="192" y="242"/>
                      <a:pt x="192" y="244"/>
                      <a:pt x="191" y="245"/>
                    </a:cubicBezTo>
                    <a:cubicBezTo>
                      <a:pt x="189" y="246"/>
                      <a:pt x="184" y="243"/>
                      <a:pt x="182" y="244"/>
                    </a:cubicBezTo>
                    <a:cubicBezTo>
                      <a:pt x="181" y="246"/>
                      <a:pt x="180" y="250"/>
                      <a:pt x="180" y="252"/>
                    </a:cubicBezTo>
                    <a:cubicBezTo>
                      <a:pt x="179" y="254"/>
                      <a:pt x="180" y="257"/>
                      <a:pt x="179" y="259"/>
                    </a:cubicBezTo>
                    <a:cubicBezTo>
                      <a:pt x="178" y="260"/>
                      <a:pt x="175" y="262"/>
                      <a:pt x="174" y="262"/>
                    </a:cubicBezTo>
                    <a:cubicBezTo>
                      <a:pt x="173" y="262"/>
                      <a:pt x="171" y="260"/>
                      <a:pt x="170" y="259"/>
                    </a:cubicBezTo>
                    <a:cubicBezTo>
                      <a:pt x="169" y="259"/>
                      <a:pt x="166" y="258"/>
                      <a:pt x="165" y="259"/>
                    </a:cubicBezTo>
                    <a:cubicBezTo>
                      <a:pt x="163" y="260"/>
                      <a:pt x="162" y="264"/>
                      <a:pt x="161" y="266"/>
                    </a:cubicBezTo>
                    <a:cubicBezTo>
                      <a:pt x="161" y="267"/>
                      <a:pt x="159" y="269"/>
                      <a:pt x="158" y="271"/>
                    </a:cubicBezTo>
                    <a:cubicBezTo>
                      <a:pt x="158" y="271"/>
                      <a:pt x="158" y="271"/>
                      <a:pt x="158" y="271"/>
                    </a:cubicBezTo>
                    <a:cubicBezTo>
                      <a:pt x="157" y="269"/>
                      <a:pt x="152" y="266"/>
                      <a:pt x="150" y="264"/>
                    </a:cubicBezTo>
                    <a:cubicBezTo>
                      <a:pt x="149" y="263"/>
                      <a:pt x="148" y="260"/>
                      <a:pt x="147" y="258"/>
                    </a:cubicBezTo>
                    <a:cubicBezTo>
                      <a:pt x="146" y="257"/>
                      <a:pt x="145" y="254"/>
                      <a:pt x="143" y="253"/>
                    </a:cubicBezTo>
                    <a:cubicBezTo>
                      <a:pt x="142" y="252"/>
                      <a:pt x="140" y="251"/>
                      <a:pt x="140" y="251"/>
                    </a:cubicBezTo>
                    <a:cubicBezTo>
                      <a:pt x="138" y="251"/>
                      <a:pt x="137" y="253"/>
                      <a:pt x="136" y="254"/>
                    </a:cubicBezTo>
                    <a:cubicBezTo>
                      <a:pt x="135" y="255"/>
                      <a:pt x="134" y="258"/>
                      <a:pt x="133" y="259"/>
                    </a:cubicBezTo>
                    <a:cubicBezTo>
                      <a:pt x="131" y="260"/>
                      <a:pt x="127" y="261"/>
                      <a:pt x="125" y="261"/>
                    </a:cubicBezTo>
                    <a:cubicBezTo>
                      <a:pt x="123" y="260"/>
                      <a:pt x="120" y="259"/>
                      <a:pt x="118" y="257"/>
                    </a:cubicBezTo>
                    <a:cubicBezTo>
                      <a:pt x="116" y="255"/>
                      <a:pt x="115" y="249"/>
                      <a:pt x="114" y="247"/>
                    </a:cubicBezTo>
                    <a:cubicBezTo>
                      <a:pt x="112" y="246"/>
                      <a:pt x="109" y="243"/>
                      <a:pt x="107" y="242"/>
                    </a:cubicBezTo>
                    <a:cubicBezTo>
                      <a:pt x="106" y="241"/>
                      <a:pt x="103" y="240"/>
                      <a:pt x="101" y="240"/>
                    </a:cubicBezTo>
                    <a:cubicBezTo>
                      <a:pt x="99" y="241"/>
                      <a:pt x="97" y="243"/>
                      <a:pt x="96" y="245"/>
                    </a:cubicBezTo>
                    <a:cubicBezTo>
                      <a:pt x="96" y="246"/>
                      <a:pt x="97" y="248"/>
                      <a:pt x="96" y="249"/>
                    </a:cubicBezTo>
                    <a:cubicBezTo>
                      <a:pt x="95" y="250"/>
                      <a:pt x="93" y="250"/>
                      <a:pt x="93" y="250"/>
                    </a:cubicBezTo>
                    <a:cubicBezTo>
                      <a:pt x="92" y="251"/>
                      <a:pt x="91" y="255"/>
                      <a:pt x="90" y="255"/>
                    </a:cubicBezTo>
                    <a:cubicBezTo>
                      <a:pt x="88" y="255"/>
                      <a:pt x="86" y="252"/>
                      <a:pt x="85" y="251"/>
                    </a:cubicBezTo>
                    <a:cubicBezTo>
                      <a:pt x="84" y="249"/>
                      <a:pt x="84" y="245"/>
                      <a:pt x="83" y="244"/>
                    </a:cubicBezTo>
                    <a:cubicBezTo>
                      <a:pt x="82" y="242"/>
                      <a:pt x="79" y="240"/>
                      <a:pt x="78" y="239"/>
                    </a:cubicBezTo>
                    <a:cubicBezTo>
                      <a:pt x="77" y="238"/>
                      <a:pt x="74" y="236"/>
                      <a:pt x="72" y="236"/>
                    </a:cubicBezTo>
                    <a:cubicBezTo>
                      <a:pt x="71" y="236"/>
                      <a:pt x="69" y="239"/>
                      <a:pt x="67" y="239"/>
                    </a:cubicBezTo>
                    <a:cubicBezTo>
                      <a:pt x="66" y="240"/>
                      <a:pt x="62" y="240"/>
                      <a:pt x="61" y="240"/>
                    </a:cubicBezTo>
                    <a:cubicBezTo>
                      <a:pt x="59" y="240"/>
                      <a:pt x="57" y="238"/>
                      <a:pt x="56" y="237"/>
                    </a:cubicBezTo>
                    <a:cubicBezTo>
                      <a:pt x="55" y="236"/>
                      <a:pt x="53" y="234"/>
                      <a:pt x="53" y="232"/>
                    </a:cubicBezTo>
                    <a:cubicBezTo>
                      <a:pt x="54" y="231"/>
                      <a:pt x="57" y="229"/>
                      <a:pt x="57" y="228"/>
                    </a:cubicBezTo>
                    <a:cubicBezTo>
                      <a:pt x="57" y="226"/>
                      <a:pt x="56" y="223"/>
                      <a:pt x="55" y="222"/>
                    </a:cubicBezTo>
                    <a:cubicBezTo>
                      <a:pt x="54" y="220"/>
                      <a:pt x="51" y="216"/>
                      <a:pt x="49" y="216"/>
                    </a:cubicBezTo>
                    <a:cubicBezTo>
                      <a:pt x="47" y="215"/>
                      <a:pt x="44" y="215"/>
                      <a:pt x="43" y="215"/>
                    </a:cubicBezTo>
                    <a:cubicBezTo>
                      <a:pt x="41" y="215"/>
                      <a:pt x="37" y="216"/>
                      <a:pt x="35" y="215"/>
                    </a:cubicBezTo>
                    <a:cubicBezTo>
                      <a:pt x="34" y="215"/>
                      <a:pt x="31" y="213"/>
                      <a:pt x="30" y="212"/>
                    </a:cubicBezTo>
                    <a:cubicBezTo>
                      <a:pt x="29" y="211"/>
                      <a:pt x="29" y="207"/>
                      <a:pt x="28" y="206"/>
                    </a:cubicBezTo>
                    <a:cubicBezTo>
                      <a:pt x="26" y="205"/>
                      <a:pt x="23" y="204"/>
                      <a:pt x="22" y="203"/>
                    </a:cubicBezTo>
                    <a:cubicBezTo>
                      <a:pt x="21" y="203"/>
                      <a:pt x="18" y="205"/>
                      <a:pt x="17" y="205"/>
                    </a:cubicBezTo>
                    <a:cubicBezTo>
                      <a:pt x="15" y="205"/>
                      <a:pt x="12" y="205"/>
                      <a:pt x="10" y="204"/>
                    </a:cubicBezTo>
                    <a:cubicBezTo>
                      <a:pt x="9" y="202"/>
                      <a:pt x="7" y="198"/>
                      <a:pt x="7" y="196"/>
                    </a:cubicBezTo>
                    <a:cubicBezTo>
                      <a:pt x="6" y="195"/>
                      <a:pt x="7" y="192"/>
                      <a:pt x="6" y="190"/>
                    </a:cubicBezTo>
                    <a:cubicBezTo>
                      <a:pt x="6" y="188"/>
                      <a:pt x="5" y="185"/>
                      <a:pt x="4" y="183"/>
                    </a:cubicBezTo>
                    <a:cubicBezTo>
                      <a:pt x="3" y="183"/>
                      <a:pt x="1" y="182"/>
                      <a:pt x="1" y="182"/>
                    </a:cubicBezTo>
                    <a:cubicBezTo>
                      <a:pt x="0" y="181"/>
                      <a:pt x="0" y="178"/>
                      <a:pt x="1" y="177"/>
                    </a:cubicBezTo>
                    <a:cubicBezTo>
                      <a:pt x="1" y="176"/>
                      <a:pt x="3" y="174"/>
                      <a:pt x="5" y="174"/>
                    </a:cubicBezTo>
                    <a:cubicBezTo>
                      <a:pt x="6" y="173"/>
                      <a:pt x="10" y="175"/>
                      <a:pt x="11" y="175"/>
                    </a:cubicBezTo>
                    <a:cubicBezTo>
                      <a:pt x="13" y="175"/>
                      <a:pt x="17" y="175"/>
                      <a:pt x="19" y="174"/>
                    </a:cubicBezTo>
                    <a:cubicBezTo>
                      <a:pt x="20" y="173"/>
                      <a:pt x="21" y="171"/>
                      <a:pt x="22" y="170"/>
                    </a:cubicBezTo>
                    <a:cubicBezTo>
                      <a:pt x="23" y="169"/>
                      <a:pt x="25" y="167"/>
                      <a:pt x="27" y="166"/>
                    </a:cubicBezTo>
                    <a:cubicBezTo>
                      <a:pt x="28" y="165"/>
                      <a:pt x="30" y="164"/>
                      <a:pt x="31" y="164"/>
                    </a:cubicBezTo>
                    <a:cubicBezTo>
                      <a:pt x="32" y="164"/>
                      <a:pt x="35" y="166"/>
                      <a:pt x="36" y="167"/>
                    </a:cubicBezTo>
                    <a:cubicBezTo>
                      <a:pt x="37" y="167"/>
                      <a:pt x="38" y="171"/>
                      <a:pt x="39" y="172"/>
                    </a:cubicBezTo>
                    <a:cubicBezTo>
                      <a:pt x="40" y="172"/>
                      <a:pt x="42" y="173"/>
                      <a:pt x="44" y="173"/>
                    </a:cubicBezTo>
                    <a:cubicBezTo>
                      <a:pt x="45" y="173"/>
                      <a:pt x="47" y="173"/>
                      <a:pt x="48" y="172"/>
                    </a:cubicBezTo>
                    <a:cubicBezTo>
                      <a:pt x="49" y="171"/>
                      <a:pt x="50" y="168"/>
                      <a:pt x="50" y="167"/>
                    </a:cubicBezTo>
                    <a:cubicBezTo>
                      <a:pt x="50" y="165"/>
                      <a:pt x="49" y="162"/>
                      <a:pt x="48" y="161"/>
                    </a:cubicBezTo>
                    <a:cubicBezTo>
                      <a:pt x="47" y="160"/>
                      <a:pt x="45" y="158"/>
                      <a:pt x="44" y="157"/>
                    </a:cubicBezTo>
                    <a:cubicBezTo>
                      <a:pt x="43" y="156"/>
                      <a:pt x="41" y="155"/>
                      <a:pt x="40" y="154"/>
                    </a:cubicBezTo>
                    <a:cubicBezTo>
                      <a:pt x="40" y="153"/>
                      <a:pt x="41" y="151"/>
                      <a:pt x="40" y="149"/>
                    </a:cubicBezTo>
                    <a:cubicBezTo>
                      <a:pt x="40" y="147"/>
                      <a:pt x="39" y="143"/>
                      <a:pt x="38" y="142"/>
                    </a:cubicBezTo>
                    <a:cubicBezTo>
                      <a:pt x="36" y="140"/>
                      <a:pt x="31" y="139"/>
                      <a:pt x="29" y="138"/>
                    </a:cubicBezTo>
                    <a:cubicBezTo>
                      <a:pt x="28" y="137"/>
                      <a:pt x="26" y="135"/>
                      <a:pt x="25" y="134"/>
                    </a:cubicBezTo>
                    <a:cubicBezTo>
                      <a:pt x="24" y="133"/>
                      <a:pt x="23" y="130"/>
                      <a:pt x="23" y="128"/>
                    </a:cubicBezTo>
                    <a:cubicBezTo>
                      <a:pt x="23" y="126"/>
                      <a:pt x="24" y="123"/>
                      <a:pt x="24" y="122"/>
                    </a:cubicBezTo>
                    <a:cubicBezTo>
                      <a:pt x="24" y="120"/>
                      <a:pt x="24" y="117"/>
                      <a:pt x="23" y="115"/>
                    </a:cubicBezTo>
                    <a:cubicBezTo>
                      <a:pt x="22" y="114"/>
                      <a:pt x="20" y="113"/>
                      <a:pt x="19" y="112"/>
                    </a:cubicBezTo>
                    <a:cubicBezTo>
                      <a:pt x="18" y="112"/>
                      <a:pt x="16" y="113"/>
                      <a:pt x="15" y="112"/>
                    </a:cubicBezTo>
                    <a:cubicBezTo>
                      <a:pt x="14" y="111"/>
                      <a:pt x="14" y="109"/>
                      <a:pt x="14" y="108"/>
                    </a:cubicBezTo>
                    <a:cubicBezTo>
                      <a:pt x="14" y="107"/>
                      <a:pt x="16" y="104"/>
                      <a:pt x="18" y="103"/>
                    </a:cubicBezTo>
                    <a:cubicBezTo>
                      <a:pt x="19" y="102"/>
                      <a:pt x="23" y="102"/>
                      <a:pt x="24" y="101"/>
                    </a:cubicBezTo>
                    <a:cubicBezTo>
                      <a:pt x="25" y="101"/>
                      <a:pt x="27" y="100"/>
                      <a:pt x="28" y="99"/>
                    </a:cubicBezTo>
                    <a:cubicBezTo>
                      <a:pt x="28" y="97"/>
                      <a:pt x="25" y="95"/>
                      <a:pt x="24" y="95"/>
                    </a:cubicBezTo>
                    <a:cubicBezTo>
                      <a:pt x="23" y="94"/>
                      <a:pt x="20" y="94"/>
                      <a:pt x="19" y="93"/>
                    </a:cubicBezTo>
                    <a:cubicBezTo>
                      <a:pt x="18" y="93"/>
                      <a:pt x="17" y="91"/>
                      <a:pt x="16" y="90"/>
                    </a:cubicBezTo>
                    <a:cubicBezTo>
                      <a:pt x="16" y="89"/>
                      <a:pt x="17" y="86"/>
                      <a:pt x="18" y="86"/>
                    </a:cubicBezTo>
                    <a:cubicBezTo>
                      <a:pt x="19" y="84"/>
                      <a:pt x="24" y="83"/>
                      <a:pt x="26" y="83"/>
                    </a:cubicBezTo>
                    <a:cubicBezTo>
                      <a:pt x="29" y="82"/>
                      <a:pt x="33" y="80"/>
                      <a:pt x="36" y="79"/>
                    </a:cubicBezTo>
                    <a:cubicBezTo>
                      <a:pt x="37" y="79"/>
                      <a:pt x="39" y="80"/>
                      <a:pt x="40" y="80"/>
                    </a:cubicBezTo>
                    <a:cubicBezTo>
                      <a:pt x="43" y="79"/>
                      <a:pt x="47" y="78"/>
                      <a:pt x="48" y="77"/>
                    </a:cubicBezTo>
                    <a:cubicBezTo>
                      <a:pt x="49" y="76"/>
                      <a:pt x="49" y="73"/>
                      <a:pt x="50" y="73"/>
                    </a:cubicBezTo>
                    <a:cubicBezTo>
                      <a:pt x="50" y="72"/>
                      <a:pt x="52" y="71"/>
                      <a:pt x="53" y="70"/>
                    </a:cubicBezTo>
                    <a:cubicBezTo>
                      <a:pt x="53" y="69"/>
                      <a:pt x="53" y="66"/>
                      <a:pt x="53" y="65"/>
                    </a:cubicBezTo>
                    <a:cubicBezTo>
                      <a:pt x="52" y="64"/>
                      <a:pt x="50" y="62"/>
                      <a:pt x="50" y="60"/>
                    </a:cubicBezTo>
                    <a:cubicBezTo>
                      <a:pt x="50" y="59"/>
                      <a:pt x="50" y="57"/>
                      <a:pt x="50" y="56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0" y="55"/>
                      <a:pt x="53" y="55"/>
                      <a:pt x="53" y="54"/>
                    </a:cubicBezTo>
                    <a:cubicBezTo>
                      <a:pt x="54" y="53"/>
                      <a:pt x="55" y="51"/>
                      <a:pt x="56" y="50"/>
                    </a:cubicBezTo>
                    <a:cubicBezTo>
                      <a:pt x="57" y="49"/>
                      <a:pt x="60" y="48"/>
                      <a:pt x="61" y="47"/>
                    </a:cubicBezTo>
                    <a:cubicBezTo>
                      <a:pt x="62" y="47"/>
                      <a:pt x="65" y="45"/>
                      <a:pt x="66" y="44"/>
                    </a:cubicBezTo>
                    <a:cubicBezTo>
                      <a:pt x="67" y="43"/>
                      <a:pt x="68" y="40"/>
                      <a:pt x="68" y="38"/>
                    </a:cubicBezTo>
                    <a:cubicBezTo>
                      <a:pt x="68" y="37"/>
                      <a:pt x="68" y="34"/>
                      <a:pt x="68" y="33"/>
                    </a:cubicBezTo>
                    <a:cubicBezTo>
                      <a:pt x="68" y="32"/>
                      <a:pt x="69" y="31"/>
                      <a:pt x="70" y="31"/>
                    </a:cubicBezTo>
                    <a:cubicBezTo>
                      <a:pt x="70" y="29"/>
                      <a:pt x="71" y="27"/>
                      <a:pt x="72" y="26"/>
                    </a:cubicBezTo>
                    <a:cubicBezTo>
                      <a:pt x="73" y="25"/>
                      <a:pt x="75" y="24"/>
                      <a:pt x="76" y="24"/>
                    </a:cubicBezTo>
                    <a:cubicBezTo>
                      <a:pt x="78" y="24"/>
                      <a:pt x="81" y="25"/>
                      <a:pt x="82" y="25"/>
                    </a:cubicBezTo>
                    <a:cubicBezTo>
                      <a:pt x="83" y="26"/>
                      <a:pt x="85" y="27"/>
                      <a:pt x="86" y="28"/>
                    </a:cubicBezTo>
                    <a:cubicBezTo>
                      <a:pt x="87" y="28"/>
                      <a:pt x="90" y="28"/>
                      <a:pt x="91" y="28"/>
                    </a:cubicBezTo>
                    <a:cubicBezTo>
                      <a:pt x="92" y="28"/>
                      <a:pt x="95" y="28"/>
                      <a:pt x="96" y="27"/>
                    </a:cubicBezTo>
                    <a:cubicBezTo>
                      <a:pt x="96" y="26"/>
                      <a:pt x="97" y="25"/>
                      <a:pt x="98" y="24"/>
                    </a:cubicBezTo>
                    <a:cubicBezTo>
                      <a:pt x="98" y="23"/>
                      <a:pt x="98" y="20"/>
                      <a:pt x="98" y="19"/>
                    </a:cubicBezTo>
                    <a:cubicBezTo>
                      <a:pt x="98" y="18"/>
                      <a:pt x="100" y="17"/>
                      <a:pt x="100" y="16"/>
                    </a:cubicBezTo>
                    <a:cubicBezTo>
                      <a:pt x="101" y="15"/>
                      <a:pt x="100" y="12"/>
                      <a:pt x="101" y="10"/>
                    </a:cubicBezTo>
                    <a:cubicBezTo>
                      <a:pt x="102" y="9"/>
                      <a:pt x="104" y="8"/>
                      <a:pt x="105" y="8"/>
                    </a:cubicBezTo>
                    <a:cubicBezTo>
                      <a:pt x="106" y="8"/>
                      <a:pt x="109" y="8"/>
                      <a:pt x="110" y="8"/>
                    </a:cubicBezTo>
                    <a:cubicBezTo>
                      <a:pt x="111" y="7"/>
                      <a:pt x="112" y="7"/>
                      <a:pt x="113" y="6"/>
                    </a:cubicBezTo>
                    <a:cubicBezTo>
                      <a:pt x="114" y="5"/>
                      <a:pt x="116" y="3"/>
                      <a:pt x="117" y="3"/>
                    </a:cubicBezTo>
                    <a:cubicBezTo>
                      <a:pt x="118" y="2"/>
                      <a:pt x="121" y="3"/>
                      <a:pt x="123" y="2"/>
                    </a:cubicBezTo>
                    <a:cubicBezTo>
                      <a:pt x="124" y="2"/>
                      <a:pt x="127" y="3"/>
                      <a:pt x="128" y="2"/>
                    </a:cubicBezTo>
                    <a:cubicBezTo>
                      <a:pt x="129" y="2"/>
                      <a:pt x="130" y="1"/>
                      <a:pt x="132" y="0"/>
                    </a:cubicBezTo>
                    <a:cubicBezTo>
                      <a:pt x="132" y="2"/>
                      <a:pt x="132" y="3"/>
                      <a:pt x="133" y="4"/>
                    </a:cubicBezTo>
                    <a:cubicBezTo>
                      <a:pt x="133" y="7"/>
                      <a:pt x="135" y="13"/>
                      <a:pt x="136" y="16"/>
                    </a:cubicBezTo>
                    <a:cubicBezTo>
                      <a:pt x="137" y="20"/>
                      <a:pt x="141" y="28"/>
                      <a:pt x="143" y="32"/>
                    </a:cubicBezTo>
                    <a:cubicBezTo>
                      <a:pt x="145" y="35"/>
                      <a:pt x="149" y="40"/>
                      <a:pt x="150" y="43"/>
                    </a:cubicBezTo>
                    <a:cubicBezTo>
                      <a:pt x="152" y="46"/>
                      <a:pt x="154" y="52"/>
                      <a:pt x="155" y="54"/>
                    </a:cubicBezTo>
                    <a:cubicBezTo>
                      <a:pt x="157" y="57"/>
                      <a:pt x="161" y="60"/>
                      <a:pt x="162" y="62"/>
                    </a:cubicBezTo>
                    <a:cubicBezTo>
                      <a:pt x="164" y="64"/>
                      <a:pt x="167" y="69"/>
                      <a:pt x="168" y="70"/>
                    </a:cubicBezTo>
                    <a:cubicBezTo>
                      <a:pt x="171" y="74"/>
                      <a:pt x="177" y="82"/>
                      <a:pt x="180" y="85"/>
                    </a:cubicBezTo>
                    <a:cubicBezTo>
                      <a:pt x="184" y="89"/>
                      <a:pt x="192" y="93"/>
                      <a:pt x="196" y="96"/>
                    </a:cubicBezTo>
                    <a:cubicBezTo>
                      <a:pt x="198" y="97"/>
                      <a:pt x="201" y="99"/>
                      <a:pt x="203" y="100"/>
                    </a:cubicBezTo>
                    <a:cubicBezTo>
                      <a:pt x="205" y="101"/>
                      <a:pt x="209" y="103"/>
                      <a:pt x="211" y="105"/>
                    </a:cubicBezTo>
                    <a:cubicBezTo>
                      <a:pt x="212" y="106"/>
                      <a:pt x="213" y="110"/>
                      <a:pt x="214" y="111"/>
                    </a:cubicBezTo>
                    <a:cubicBezTo>
                      <a:pt x="216" y="113"/>
                      <a:pt x="219" y="116"/>
                      <a:pt x="221" y="118"/>
                    </a:cubicBezTo>
                    <a:cubicBezTo>
                      <a:pt x="223" y="119"/>
                      <a:pt x="226" y="121"/>
                      <a:pt x="228" y="122"/>
                    </a:cubicBezTo>
                    <a:cubicBezTo>
                      <a:pt x="230" y="124"/>
                      <a:pt x="232" y="129"/>
                      <a:pt x="234" y="131"/>
                    </a:cubicBezTo>
                    <a:cubicBezTo>
                      <a:pt x="236" y="132"/>
                      <a:pt x="240" y="132"/>
                      <a:pt x="241" y="133"/>
                    </a:cubicBezTo>
                    <a:cubicBezTo>
                      <a:pt x="244" y="134"/>
                      <a:pt x="248" y="137"/>
                      <a:pt x="251" y="138"/>
                    </a:cubicBezTo>
                    <a:cubicBezTo>
                      <a:pt x="252" y="139"/>
                      <a:pt x="255" y="139"/>
                      <a:pt x="257" y="140"/>
                    </a:cubicBezTo>
                    <a:cubicBezTo>
                      <a:pt x="258" y="140"/>
                      <a:pt x="262" y="142"/>
                      <a:pt x="264" y="142"/>
                    </a:cubicBezTo>
                    <a:cubicBezTo>
                      <a:pt x="264" y="143"/>
                      <a:pt x="266" y="142"/>
                      <a:pt x="267" y="142"/>
                    </a:cubicBezTo>
                    <a:cubicBezTo>
                      <a:pt x="268" y="143"/>
                      <a:pt x="269" y="145"/>
                      <a:pt x="269" y="147"/>
                    </a:cubicBezTo>
                    <a:cubicBezTo>
                      <a:pt x="269" y="148"/>
                      <a:pt x="268" y="151"/>
                      <a:pt x="268" y="153"/>
                    </a:cubicBezTo>
                    <a:cubicBezTo>
                      <a:pt x="267" y="155"/>
                      <a:pt x="267" y="160"/>
                      <a:pt x="268" y="162"/>
                    </a:cubicBezTo>
                    <a:cubicBezTo>
                      <a:pt x="269" y="164"/>
                      <a:pt x="272" y="166"/>
                      <a:pt x="273" y="167"/>
                    </a:cubicBezTo>
                    <a:cubicBezTo>
                      <a:pt x="275" y="168"/>
                      <a:pt x="279" y="169"/>
                      <a:pt x="281" y="170"/>
                    </a:cubicBezTo>
                    <a:cubicBezTo>
                      <a:pt x="281" y="170"/>
                      <a:pt x="282" y="171"/>
                      <a:pt x="282" y="172"/>
                    </a:cubicBezTo>
                    <a:close/>
                  </a:path>
                </a:pathLst>
              </a:custGeom>
              <a:grpFill/>
              <a:ln w="1" cap="flat">
                <a:solidFill>
                  <a:schemeClr val="bg1">
                    <a:lumMod val="9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6" name="Ovale 5">
              <a:extLst>
                <a:ext uri="{FF2B5EF4-FFF2-40B4-BE49-F238E27FC236}">
                  <a16:creationId xmlns:a16="http://schemas.microsoft.com/office/drawing/2014/main" id="{F221598B-6774-E3C5-C348-50279CBA79E1}"/>
                </a:ext>
              </a:extLst>
            </p:cNvPr>
            <p:cNvSpPr/>
            <p:nvPr/>
          </p:nvSpPr>
          <p:spPr>
            <a:xfrm>
              <a:off x="14573518" y="4143819"/>
              <a:ext cx="204855" cy="204855"/>
            </a:xfrm>
            <a:prstGeom prst="ellipse">
              <a:avLst/>
            </a:prstGeom>
            <a:solidFill>
              <a:srgbClr val="FAA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Ovale 6">
              <a:extLst>
                <a:ext uri="{FF2B5EF4-FFF2-40B4-BE49-F238E27FC236}">
                  <a16:creationId xmlns:a16="http://schemas.microsoft.com/office/drawing/2014/main" id="{C9127D5C-3F40-F515-9EAE-4DDE05F81039}"/>
                </a:ext>
              </a:extLst>
            </p:cNvPr>
            <p:cNvSpPr/>
            <p:nvPr/>
          </p:nvSpPr>
          <p:spPr>
            <a:xfrm>
              <a:off x="16267782" y="4468115"/>
              <a:ext cx="198264" cy="198264"/>
            </a:xfrm>
            <a:prstGeom prst="ellipse">
              <a:avLst/>
            </a:prstGeom>
            <a:solidFill>
              <a:srgbClr val="FAA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8" name="Gruppo 7">
              <a:extLst>
                <a:ext uri="{FF2B5EF4-FFF2-40B4-BE49-F238E27FC236}">
                  <a16:creationId xmlns:a16="http://schemas.microsoft.com/office/drawing/2014/main" id="{07EFF090-7FDB-E141-B5D1-B5415525EF04}"/>
                </a:ext>
              </a:extLst>
            </p:cNvPr>
            <p:cNvGrpSpPr/>
            <p:nvPr/>
          </p:nvGrpSpPr>
          <p:grpSpPr>
            <a:xfrm>
              <a:off x="13163305" y="2761158"/>
              <a:ext cx="405869" cy="405869"/>
              <a:chOff x="6277760" y="2002551"/>
              <a:chExt cx="395680" cy="395680"/>
            </a:xfrm>
            <a:solidFill>
              <a:srgbClr val="1D3963"/>
            </a:solidFill>
          </p:grpSpPr>
          <p:sp>
            <p:nvSpPr>
              <p:cNvPr id="14" name="Ovale 13">
                <a:extLst>
                  <a:ext uri="{FF2B5EF4-FFF2-40B4-BE49-F238E27FC236}">
                    <a16:creationId xmlns:a16="http://schemas.microsoft.com/office/drawing/2014/main" id="{6897C014-FD2F-E742-730E-9BBC1979E8FB}"/>
                  </a:ext>
                </a:extLst>
              </p:cNvPr>
              <p:cNvSpPr/>
              <p:nvPr/>
            </p:nvSpPr>
            <p:spPr>
              <a:xfrm>
                <a:off x="6350466" y="2072081"/>
                <a:ext cx="243280" cy="243280"/>
              </a:xfrm>
              <a:prstGeom prst="ellipse">
                <a:avLst/>
              </a:prstGeom>
              <a:solidFill>
                <a:srgbClr val="FAA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7" name="Ovale 16">
                <a:extLst>
                  <a:ext uri="{FF2B5EF4-FFF2-40B4-BE49-F238E27FC236}">
                    <a16:creationId xmlns:a16="http://schemas.microsoft.com/office/drawing/2014/main" id="{AF8CC235-C841-0CA1-C9ED-46841AE4426B}"/>
                  </a:ext>
                </a:extLst>
              </p:cNvPr>
              <p:cNvSpPr/>
              <p:nvPr/>
            </p:nvSpPr>
            <p:spPr>
              <a:xfrm>
                <a:off x="6277760" y="2002551"/>
                <a:ext cx="395680" cy="395680"/>
              </a:xfrm>
              <a:prstGeom prst="ellipse">
                <a:avLst/>
              </a:prstGeom>
              <a:noFill/>
              <a:ln w="38100">
                <a:solidFill>
                  <a:srgbClr val="FAAF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9" name="Ovale 8">
              <a:extLst>
                <a:ext uri="{FF2B5EF4-FFF2-40B4-BE49-F238E27FC236}">
                  <a16:creationId xmlns:a16="http://schemas.microsoft.com/office/drawing/2014/main" id="{D38BE8E0-5C32-1D25-D6C4-CD438B908CBD}"/>
                </a:ext>
              </a:extLst>
            </p:cNvPr>
            <p:cNvSpPr/>
            <p:nvPr/>
          </p:nvSpPr>
          <p:spPr>
            <a:xfrm>
              <a:off x="14327841" y="2095580"/>
              <a:ext cx="229829" cy="229829"/>
            </a:xfrm>
            <a:prstGeom prst="ellipse">
              <a:avLst/>
            </a:prstGeom>
            <a:solidFill>
              <a:srgbClr val="FAA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3B8533B3-C3F0-DA7B-33C1-AECD3AC9E8BF}"/>
                </a:ext>
              </a:extLst>
            </p:cNvPr>
            <p:cNvSpPr/>
            <p:nvPr/>
          </p:nvSpPr>
          <p:spPr>
            <a:xfrm>
              <a:off x="13237530" y="5568298"/>
              <a:ext cx="204855" cy="204855"/>
            </a:xfrm>
            <a:prstGeom prst="ellipse">
              <a:avLst/>
            </a:prstGeom>
            <a:solidFill>
              <a:srgbClr val="FAA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0" name="Rettangolo 79">
              <a:extLst>
                <a:ext uri="{FF2B5EF4-FFF2-40B4-BE49-F238E27FC236}">
                  <a16:creationId xmlns:a16="http://schemas.microsoft.com/office/drawing/2014/main" id="{7BC0E74A-0C5E-2817-4932-5E6CBE07208C}"/>
                </a:ext>
              </a:extLst>
            </p:cNvPr>
            <p:cNvSpPr/>
            <p:nvPr/>
          </p:nvSpPr>
          <p:spPr>
            <a:xfrm>
              <a:off x="12826808" y="5816015"/>
              <a:ext cx="1769806" cy="3182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b="1">
                  <a:solidFill>
                    <a:srgbClr val="FAAF3A"/>
                  </a:solidFill>
                  <a:latin typeface="Raleway Black" pitchFamily="2" charset="0"/>
                </a:rPr>
                <a:t>CAGLIARI</a:t>
              </a:r>
            </a:p>
          </p:txBody>
        </p:sp>
        <p:sp>
          <p:nvSpPr>
            <p:cNvPr id="81" name="Rettangolo 80">
              <a:extLst>
                <a:ext uri="{FF2B5EF4-FFF2-40B4-BE49-F238E27FC236}">
                  <a16:creationId xmlns:a16="http://schemas.microsoft.com/office/drawing/2014/main" id="{8D229D9E-63EE-D6BE-6ACF-48EE85C3EDA8}"/>
                </a:ext>
              </a:extLst>
            </p:cNvPr>
            <p:cNvSpPr/>
            <p:nvPr/>
          </p:nvSpPr>
          <p:spPr>
            <a:xfrm>
              <a:off x="16432387" y="4272965"/>
              <a:ext cx="1278901" cy="3182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200" b="1">
                  <a:solidFill>
                    <a:srgbClr val="FAAF3A"/>
                  </a:solidFill>
                  <a:latin typeface="Raleway Black" pitchFamily="2" charset="0"/>
                </a:rPr>
                <a:t>BARI</a:t>
              </a:r>
            </a:p>
          </p:txBody>
        </p:sp>
        <p:sp>
          <p:nvSpPr>
            <p:cNvPr id="82" name="Rettangolo 81">
              <a:extLst>
                <a:ext uri="{FF2B5EF4-FFF2-40B4-BE49-F238E27FC236}">
                  <a16:creationId xmlns:a16="http://schemas.microsoft.com/office/drawing/2014/main" id="{C1070D9A-1E68-0086-5328-3BDDA373D88C}"/>
                </a:ext>
              </a:extLst>
            </p:cNvPr>
            <p:cNvSpPr/>
            <p:nvPr/>
          </p:nvSpPr>
          <p:spPr>
            <a:xfrm>
              <a:off x="14641687" y="2263190"/>
              <a:ext cx="1278901" cy="3182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200" b="1">
                  <a:solidFill>
                    <a:srgbClr val="FAAF3A"/>
                  </a:solidFill>
                  <a:latin typeface="Raleway Black" pitchFamily="2" charset="0"/>
                </a:rPr>
                <a:t>PADUA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AC322323-4213-6DC9-68B6-253697FF13D3}"/>
                </a:ext>
              </a:extLst>
            </p:cNvPr>
            <p:cNvSpPr/>
            <p:nvPr/>
          </p:nvSpPr>
          <p:spPr>
            <a:xfrm>
              <a:off x="14013037" y="4253915"/>
              <a:ext cx="1278901" cy="3182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200" b="1">
                  <a:solidFill>
                    <a:srgbClr val="FAAF3A"/>
                  </a:solidFill>
                  <a:latin typeface="Raleway Black" pitchFamily="2" charset="0"/>
                </a:rPr>
                <a:t>ROME</a:t>
              </a:r>
            </a:p>
          </p:txBody>
        </p:sp>
        <p:sp>
          <p:nvSpPr>
            <p:cNvPr id="84" name="Rettangolo 83">
              <a:extLst>
                <a:ext uri="{FF2B5EF4-FFF2-40B4-BE49-F238E27FC236}">
                  <a16:creationId xmlns:a16="http://schemas.microsoft.com/office/drawing/2014/main" id="{4AA6AF4A-57AC-A38C-9D20-BEB76B0F765D}"/>
                </a:ext>
              </a:extLst>
            </p:cNvPr>
            <p:cNvSpPr/>
            <p:nvPr/>
          </p:nvSpPr>
          <p:spPr>
            <a:xfrm>
              <a:off x="12717637" y="3234740"/>
              <a:ext cx="1278901" cy="3182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b="1">
                  <a:solidFill>
                    <a:srgbClr val="FAAF3A"/>
                  </a:solidFill>
                  <a:latin typeface="Raleway Black" pitchFamily="2" charset="0"/>
                </a:rPr>
                <a:t>HQ</a:t>
              </a:r>
            </a:p>
            <a:p>
              <a:pPr algn="ctr"/>
              <a:r>
                <a:rPr lang="it-IT" sz="1200" b="1">
                  <a:solidFill>
                    <a:srgbClr val="FAAF3A"/>
                  </a:solidFill>
                  <a:latin typeface="Raleway Black" pitchFamily="2" charset="0"/>
                </a:rPr>
                <a:t>GENOA</a:t>
              </a:r>
            </a:p>
          </p:txBody>
        </p:sp>
      </p:grpSp>
      <p:sp>
        <p:nvSpPr>
          <p:cNvPr id="87" name="Rettangolo con angoli arrotondati 86">
            <a:extLst>
              <a:ext uri="{FF2B5EF4-FFF2-40B4-BE49-F238E27FC236}">
                <a16:creationId xmlns:a16="http://schemas.microsoft.com/office/drawing/2014/main" id="{DA5933BA-30DC-A7CC-5FEB-2E18A1D84476}"/>
              </a:ext>
            </a:extLst>
          </p:cNvPr>
          <p:cNvSpPr/>
          <p:nvPr/>
        </p:nvSpPr>
        <p:spPr>
          <a:xfrm>
            <a:off x="9760843" y="2356570"/>
            <a:ext cx="2213384" cy="430868"/>
          </a:xfrm>
          <a:prstGeom prst="roundRect">
            <a:avLst>
              <a:gd name="adj" fmla="val 27837"/>
            </a:avLst>
          </a:prstGeom>
          <a:solidFill>
            <a:srgbClr val="FAAF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bg1"/>
                </a:solidFill>
                <a:latin typeface="Raleway Black" pitchFamily="2" charset="0"/>
              </a:rPr>
              <a:t>OUR OFFICES</a:t>
            </a:r>
          </a:p>
        </p:txBody>
      </p:sp>
      <p:sp>
        <p:nvSpPr>
          <p:cNvPr id="88" name="object 5">
            <a:extLst>
              <a:ext uri="{FF2B5EF4-FFF2-40B4-BE49-F238E27FC236}">
                <a16:creationId xmlns:a16="http://schemas.microsoft.com/office/drawing/2014/main" id="{C87302BF-29F1-44CB-FD0C-596F0F636DE8}"/>
              </a:ext>
            </a:extLst>
          </p:cNvPr>
          <p:cNvSpPr txBox="1"/>
          <p:nvPr/>
        </p:nvSpPr>
        <p:spPr>
          <a:xfrm>
            <a:off x="3728742" y="2462144"/>
            <a:ext cx="1483967" cy="1031051"/>
          </a:xfrm>
          <a:prstGeom prst="rect">
            <a:avLst/>
          </a:prstGeom>
        </p:spPr>
        <p:txBody>
          <a:bodyPr vert="horz" wrap="square" lIns="0" tIns="8128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640"/>
              </a:spcBef>
            </a:pPr>
            <a:r>
              <a:rPr lang="it-IT" sz="4400" b="1">
                <a:solidFill>
                  <a:srgbClr val="1A3C68"/>
                </a:solidFill>
                <a:latin typeface="Raleway"/>
                <a:cs typeface="Raleway"/>
              </a:rPr>
              <a:t>35 </a:t>
            </a:r>
            <a:endParaRPr sz="4400">
              <a:latin typeface="Raleway"/>
              <a:cs typeface="Raleway"/>
            </a:endParaRPr>
          </a:p>
          <a:p>
            <a:pPr marL="12700" algn="ctr">
              <a:lnSpc>
                <a:spcPct val="100000"/>
              </a:lnSpc>
              <a:spcBef>
                <a:spcPts val="180"/>
              </a:spcBef>
            </a:pPr>
            <a:r>
              <a:rPr lang="it-IT" sz="1600">
                <a:solidFill>
                  <a:srgbClr val="312F30"/>
                </a:solidFill>
                <a:latin typeface="Raleway"/>
                <a:cs typeface="Raleway"/>
              </a:rPr>
              <a:t>AVERAGE AGE</a:t>
            </a:r>
            <a:endParaRPr sz="1600">
              <a:latin typeface="Raleway"/>
              <a:cs typeface="Raleway"/>
            </a:endParaRPr>
          </a:p>
        </p:txBody>
      </p:sp>
      <p:sp>
        <p:nvSpPr>
          <p:cNvPr id="89" name="Rettangolo con angoli arrotondati 88">
            <a:extLst>
              <a:ext uri="{FF2B5EF4-FFF2-40B4-BE49-F238E27FC236}">
                <a16:creationId xmlns:a16="http://schemas.microsoft.com/office/drawing/2014/main" id="{712BD682-6A24-9C52-5863-CC5681637B07}"/>
              </a:ext>
            </a:extLst>
          </p:cNvPr>
          <p:cNvSpPr/>
          <p:nvPr/>
        </p:nvSpPr>
        <p:spPr>
          <a:xfrm>
            <a:off x="692632" y="1374251"/>
            <a:ext cx="2242067" cy="1509016"/>
          </a:xfrm>
          <a:prstGeom prst="roundRect">
            <a:avLst/>
          </a:prstGeom>
          <a:noFill/>
          <a:ln>
            <a:solidFill>
              <a:srgbClr val="FAAF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0" name="Rettangolo con angoli arrotondati 89">
            <a:extLst>
              <a:ext uri="{FF2B5EF4-FFF2-40B4-BE49-F238E27FC236}">
                <a16:creationId xmlns:a16="http://schemas.microsoft.com/office/drawing/2014/main" id="{4EE9697C-B991-930D-5247-81E3EAA51BE9}"/>
              </a:ext>
            </a:extLst>
          </p:cNvPr>
          <p:cNvSpPr/>
          <p:nvPr/>
        </p:nvSpPr>
        <p:spPr>
          <a:xfrm>
            <a:off x="692632" y="3092235"/>
            <a:ext cx="2242067" cy="1509016"/>
          </a:xfrm>
          <a:prstGeom prst="roundRect">
            <a:avLst/>
          </a:prstGeom>
          <a:noFill/>
          <a:ln>
            <a:solidFill>
              <a:srgbClr val="FAAF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1" name="Rettangolo con angoli arrotondati 90">
            <a:extLst>
              <a:ext uri="{FF2B5EF4-FFF2-40B4-BE49-F238E27FC236}">
                <a16:creationId xmlns:a16="http://schemas.microsoft.com/office/drawing/2014/main" id="{72C4AFA1-68F4-7B89-EC50-264643D61EB5}"/>
              </a:ext>
            </a:extLst>
          </p:cNvPr>
          <p:cNvSpPr/>
          <p:nvPr/>
        </p:nvSpPr>
        <p:spPr>
          <a:xfrm>
            <a:off x="692632" y="4819045"/>
            <a:ext cx="2242067" cy="1509016"/>
          </a:xfrm>
          <a:prstGeom prst="roundRect">
            <a:avLst/>
          </a:prstGeom>
          <a:noFill/>
          <a:ln>
            <a:solidFill>
              <a:srgbClr val="FAAF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2" name="Rettangolo con angoli arrotondati 91">
            <a:extLst>
              <a:ext uri="{FF2B5EF4-FFF2-40B4-BE49-F238E27FC236}">
                <a16:creationId xmlns:a16="http://schemas.microsoft.com/office/drawing/2014/main" id="{53BF444A-E16C-7255-C278-6862E6BD2083}"/>
              </a:ext>
            </a:extLst>
          </p:cNvPr>
          <p:cNvSpPr/>
          <p:nvPr/>
        </p:nvSpPr>
        <p:spPr>
          <a:xfrm>
            <a:off x="3364033" y="2223161"/>
            <a:ext cx="2213384" cy="1509016"/>
          </a:xfrm>
          <a:prstGeom prst="roundRect">
            <a:avLst/>
          </a:prstGeom>
          <a:noFill/>
          <a:ln>
            <a:solidFill>
              <a:srgbClr val="FAAF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3" name="Rettangolo con angoli arrotondati 92">
            <a:extLst>
              <a:ext uri="{FF2B5EF4-FFF2-40B4-BE49-F238E27FC236}">
                <a16:creationId xmlns:a16="http://schemas.microsoft.com/office/drawing/2014/main" id="{B32CF54B-D7D8-9407-F4F3-2B9E97775C96}"/>
              </a:ext>
            </a:extLst>
          </p:cNvPr>
          <p:cNvSpPr/>
          <p:nvPr/>
        </p:nvSpPr>
        <p:spPr>
          <a:xfrm>
            <a:off x="3364033" y="3945558"/>
            <a:ext cx="2213384" cy="1509016"/>
          </a:xfrm>
          <a:prstGeom prst="roundRect">
            <a:avLst/>
          </a:prstGeom>
          <a:noFill/>
          <a:ln>
            <a:solidFill>
              <a:srgbClr val="FAAF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4" name="Rettangolo 103">
            <a:extLst>
              <a:ext uri="{FF2B5EF4-FFF2-40B4-BE49-F238E27FC236}">
                <a16:creationId xmlns:a16="http://schemas.microsoft.com/office/drawing/2014/main" id="{7F3FCEEC-E58E-44CF-7184-4AFC108936E3}"/>
              </a:ext>
            </a:extLst>
          </p:cNvPr>
          <p:cNvSpPr/>
          <p:nvPr/>
        </p:nvSpPr>
        <p:spPr>
          <a:xfrm>
            <a:off x="345713" y="1777021"/>
            <a:ext cx="696419" cy="72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5" name="Rettangolo 104">
            <a:extLst>
              <a:ext uri="{FF2B5EF4-FFF2-40B4-BE49-F238E27FC236}">
                <a16:creationId xmlns:a16="http://schemas.microsoft.com/office/drawing/2014/main" id="{441DA269-2CC0-0EB1-6730-FAFE4E6103F0}"/>
              </a:ext>
            </a:extLst>
          </p:cNvPr>
          <p:cNvSpPr/>
          <p:nvPr/>
        </p:nvSpPr>
        <p:spPr>
          <a:xfrm>
            <a:off x="336188" y="3439761"/>
            <a:ext cx="696419" cy="72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6" name="Rettangolo 105">
            <a:extLst>
              <a:ext uri="{FF2B5EF4-FFF2-40B4-BE49-F238E27FC236}">
                <a16:creationId xmlns:a16="http://schemas.microsoft.com/office/drawing/2014/main" id="{9E78300A-1BF7-3584-F692-951D82BC6D6C}"/>
              </a:ext>
            </a:extLst>
          </p:cNvPr>
          <p:cNvSpPr/>
          <p:nvPr/>
        </p:nvSpPr>
        <p:spPr>
          <a:xfrm>
            <a:off x="345713" y="5209783"/>
            <a:ext cx="696419" cy="72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7" name="Rettangolo 106">
            <a:extLst>
              <a:ext uri="{FF2B5EF4-FFF2-40B4-BE49-F238E27FC236}">
                <a16:creationId xmlns:a16="http://schemas.microsoft.com/office/drawing/2014/main" id="{7A3489FA-14B1-018A-3A22-C5AB58A3C2F7}"/>
              </a:ext>
            </a:extLst>
          </p:cNvPr>
          <p:cNvSpPr/>
          <p:nvPr/>
        </p:nvSpPr>
        <p:spPr>
          <a:xfrm>
            <a:off x="3045408" y="2613899"/>
            <a:ext cx="696419" cy="72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8" name="Rettangolo 107">
            <a:extLst>
              <a:ext uri="{FF2B5EF4-FFF2-40B4-BE49-F238E27FC236}">
                <a16:creationId xmlns:a16="http://schemas.microsoft.com/office/drawing/2014/main" id="{4CB7330B-DE65-297E-CBC7-B629BD094E70}"/>
              </a:ext>
            </a:extLst>
          </p:cNvPr>
          <p:cNvSpPr/>
          <p:nvPr/>
        </p:nvSpPr>
        <p:spPr>
          <a:xfrm>
            <a:off x="3045408" y="4336296"/>
            <a:ext cx="696419" cy="727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5" name="Elemento grafico 94" descr="Denaro contorno">
            <a:extLst>
              <a:ext uri="{FF2B5EF4-FFF2-40B4-BE49-F238E27FC236}">
                <a16:creationId xmlns:a16="http://schemas.microsoft.com/office/drawing/2014/main" id="{B7B2FC3A-EB70-1607-2732-5D2811A4F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14222" y="4286486"/>
            <a:ext cx="710663" cy="710663"/>
          </a:xfrm>
          <a:prstGeom prst="rect">
            <a:avLst/>
          </a:prstGeom>
        </p:spPr>
      </p:pic>
      <p:pic>
        <p:nvPicPr>
          <p:cNvPr id="97" name="Elemento grafico 96" descr="Gruppo di uomini contorno">
            <a:extLst>
              <a:ext uri="{FF2B5EF4-FFF2-40B4-BE49-F238E27FC236}">
                <a16:creationId xmlns:a16="http://schemas.microsoft.com/office/drawing/2014/main" id="{28F9A940-72D2-B4D8-75C6-B1C25CE435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5172" y="2713711"/>
            <a:ext cx="608763" cy="608763"/>
          </a:xfrm>
          <a:prstGeom prst="rect">
            <a:avLst/>
          </a:prstGeom>
        </p:spPr>
      </p:pic>
      <p:pic>
        <p:nvPicPr>
          <p:cNvPr id="99" name="Elemento grafico 98" descr="Badge dipendente contorno">
            <a:extLst>
              <a:ext uri="{FF2B5EF4-FFF2-40B4-BE49-F238E27FC236}">
                <a16:creationId xmlns:a16="http://schemas.microsoft.com/office/drawing/2014/main" id="{0F1338F1-F954-7D5B-4D41-3659E71BBF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8591" y="1745174"/>
            <a:ext cx="710663" cy="710663"/>
          </a:xfrm>
          <a:prstGeom prst="rect">
            <a:avLst/>
          </a:prstGeom>
        </p:spPr>
      </p:pic>
      <p:pic>
        <p:nvPicPr>
          <p:cNvPr id="101" name="Elemento grafico 100" descr="Pergamena diploma contorno">
            <a:extLst>
              <a:ext uri="{FF2B5EF4-FFF2-40B4-BE49-F238E27FC236}">
                <a16:creationId xmlns:a16="http://schemas.microsoft.com/office/drawing/2014/main" id="{2505A4D4-CE71-0C27-DD35-424F30B638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8591" y="5247634"/>
            <a:ext cx="710663" cy="710663"/>
          </a:xfrm>
          <a:prstGeom prst="rect">
            <a:avLst/>
          </a:prstGeom>
        </p:spPr>
      </p:pic>
      <p:pic>
        <p:nvPicPr>
          <p:cNvPr id="103" name="Elemento grafico 102" descr="Muro di mattoni dell'edificio contorno">
            <a:extLst>
              <a:ext uri="{FF2B5EF4-FFF2-40B4-BE49-F238E27FC236}">
                <a16:creationId xmlns:a16="http://schemas.microsoft.com/office/drawing/2014/main" id="{805C0DAB-3C00-8959-6A62-83E946E0A9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8591" y="3452760"/>
            <a:ext cx="710663" cy="710663"/>
          </a:xfrm>
          <a:prstGeom prst="rect">
            <a:avLst/>
          </a:prstGeom>
        </p:spPr>
      </p:pic>
      <p:sp>
        <p:nvSpPr>
          <p:cNvPr id="2" name="Titolo 3">
            <a:extLst>
              <a:ext uri="{FF2B5EF4-FFF2-40B4-BE49-F238E27FC236}">
                <a16:creationId xmlns:a16="http://schemas.microsoft.com/office/drawing/2014/main" id="{31700C26-C7E0-1365-3F5F-E4F45D2E9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STAM Today</a:t>
            </a:r>
          </a:p>
        </p:txBody>
      </p:sp>
    </p:spTree>
    <p:extLst>
      <p:ext uri="{BB962C8B-B14F-4D97-AF65-F5344CB8AC3E}">
        <p14:creationId xmlns:p14="http://schemas.microsoft.com/office/powerpoint/2010/main" val="249908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067BF-6E25-08C7-4934-73E53382F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6">
            <a:extLst>
              <a:ext uri="{FF2B5EF4-FFF2-40B4-BE49-F238E27FC236}">
                <a16:creationId xmlns:a16="http://schemas.microsoft.com/office/drawing/2014/main" id="{2DDB846A-9291-4C46-3B21-52F33774AB61}"/>
              </a:ext>
            </a:extLst>
          </p:cNvPr>
          <p:cNvPicPr>
            <a:picLocks/>
          </p:cNvPicPr>
          <p:nvPr/>
        </p:nvPicPr>
        <p:blipFill>
          <a:blip r:embed="rId3"/>
          <a:srcRect t="3125" b="3125"/>
          <a:stretch/>
        </p:blipFill>
        <p:spPr>
          <a:xfrm>
            <a:off x="4289368" y="2590508"/>
            <a:ext cx="3600000" cy="2520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6B6037A1-9792-2CBE-CD77-DC2B45098430}"/>
              </a:ext>
            </a:extLst>
          </p:cNvPr>
          <p:cNvPicPr>
            <a:picLocks/>
          </p:cNvPicPr>
          <p:nvPr/>
        </p:nvPicPr>
        <p:blipFill>
          <a:blip r:embed="rId4"/>
          <a:srcRect t="8998" b="10941"/>
          <a:stretch>
            <a:fillRect/>
          </a:stretch>
        </p:blipFill>
        <p:spPr>
          <a:xfrm rot="5400000">
            <a:off x="8427391" y="2050508"/>
            <a:ext cx="2520000" cy="3600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19401C9E-4CF5-CA66-3609-318106B09053}"/>
              </a:ext>
            </a:extLst>
          </p:cNvPr>
          <p:cNvPicPr>
            <a:picLocks/>
          </p:cNvPicPr>
          <p:nvPr/>
        </p:nvPicPr>
        <p:blipFill>
          <a:blip r:embed="rId5"/>
          <a:srcRect t="2231" b="2231"/>
          <a:stretch/>
        </p:blipFill>
        <p:spPr>
          <a:xfrm>
            <a:off x="687391" y="2579078"/>
            <a:ext cx="3601977" cy="2520000"/>
          </a:xfrm>
          <a:prstGeom prst="rect">
            <a:avLst/>
          </a:prstGeom>
        </p:spPr>
      </p:pic>
      <p:grpSp>
        <p:nvGrpSpPr>
          <p:cNvPr id="18" name="Gruppo 17">
            <a:extLst>
              <a:ext uri="{FF2B5EF4-FFF2-40B4-BE49-F238E27FC236}">
                <a16:creationId xmlns:a16="http://schemas.microsoft.com/office/drawing/2014/main" id="{E0C5E28A-B00B-3FE7-B745-95F680D45CD5}"/>
              </a:ext>
            </a:extLst>
          </p:cNvPr>
          <p:cNvGrpSpPr/>
          <p:nvPr/>
        </p:nvGrpSpPr>
        <p:grpSpPr>
          <a:xfrm>
            <a:off x="4549573" y="2701074"/>
            <a:ext cx="3100885" cy="1098578"/>
            <a:chOff x="4434028" y="4580328"/>
            <a:chExt cx="3100885" cy="1098578"/>
          </a:xfrm>
        </p:grpSpPr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4901AE6A-BA04-1B00-18A5-8072B2C61598}"/>
                </a:ext>
              </a:extLst>
            </p:cNvPr>
            <p:cNvSpPr/>
            <p:nvPr/>
          </p:nvSpPr>
          <p:spPr>
            <a:xfrm>
              <a:off x="4434028" y="4580328"/>
              <a:ext cx="3100885" cy="1098578"/>
            </a:xfrm>
            <a:prstGeom prst="rect">
              <a:avLst/>
            </a:prstGeom>
            <a:solidFill>
              <a:srgbClr val="1D3964">
                <a:alpha val="75000"/>
              </a:srgb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9F96E23C-55FA-9A7B-414D-0334CB918106}"/>
                </a:ext>
              </a:extLst>
            </p:cNvPr>
            <p:cNvSpPr txBox="1"/>
            <p:nvPr/>
          </p:nvSpPr>
          <p:spPr>
            <a:xfrm>
              <a:off x="4862511" y="4775674"/>
              <a:ext cx="224391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leway" pitchFamily="2" charset="0"/>
                  <a:ea typeface="+mn-ea"/>
                  <a:cs typeface="+mn-cs"/>
                </a:rPr>
                <a:t>DIGITAL SOLUTIONS &amp; AI</a:t>
              </a: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7CF8EEEE-E690-1175-8EF3-3B19533E45C0}"/>
              </a:ext>
            </a:extLst>
          </p:cNvPr>
          <p:cNvGrpSpPr/>
          <p:nvPr/>
        </p:nvGrpSpPr>
        <p:grpSpPr>
          <a:xfrm>
            <a:off x="8148314" y="2701074"/>
            <a:ext cx="3100885" cy="1098578"/>
            <a:chOff x="8308694" y="4580328"/>
            <a:chExt cx="3100885" cy="1098578"/>
          </a:xfrm>
        </p:grpSpPr>
        <p:sp>
          <p:nvSpPr>
            <p:cNvPr id="23" name="Rettangolo 22">
              <a:extLst>
                <a:ext uri="{FF2B5EF4-FFF2-40B4-BE49-F238E27FC236}">
                  <a16:creationId xmlns:a16="http://schemas.microsoft.com/office/drawing/2014/main" id="{37876F56-9FDD-6140-3814-7CE44799A51C}"/>
                </a:ext>
              </a:extLst>
            </p:cNvPr>
            <p:cNvSpPr/>
            <p:nvPr/>
          </p:nvSpPr>
          <p:spPr>
            <a:xfrm>
              <a:off x="8308694" y="4580328"/>
              <a:ext cx="3100885" cy="1098578"/>
            </a:xfrm>
            <a:prstGeom prst="rect">
              <a:avLst/>
            </a:prstGeom>
            <a:solidFill>
              <a:srgbClr val="1D3964">
                <a:alpha val="75000"/>
              </a:srgb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AB59028B-EC96-17D3-4630-4AD9E05C6244}"/>
                </a:ext>
              </a:extLst>
            </p:cNvPr>
            <p:cNvSpPr txBox="1"/>
            <p:nvPr/>
          </p:nvSpPr>
          <p:spPr>
            <a:xfrm>
              <a:off x="8693601" y="4775674"/>
              <a:ext cx="2331071" cy="707886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leway" pitchFamily="2" charset="0"/>
                  <a:ea typeface="+mn-ea"/>
                  <a:cs typeface="+mn-cs"/>
                </a:rPr>
                <a:t>ENERGY &amp; SUSTAINABILITY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E93E6FDB-B4B6-E456-92C4-61294FCEB883}"/>
              </a:ext>
            </a:extLst>
          </p:cNvPr>
          <p:cNvGrpSpPr/>
          <p:nvPr/>
        </p:nvGrpSpPr>
        <p:grpSpPr>
          <a:xfrm>
            <a:off x="945558" y="2701074"/>
            <a:ext cx="3100885" cy="1098578"/>
            <a:chOff x="1249586" y="4580328"/>
            <a:chExt cx="3100885" cy="1098578"/>
          </a:xfrm>
        </p:grpSpPr>
        <p:sp>
          <p:nvSpPr>
            <p:cNvPr id="27" name="Rettangolo 26">
              <a:extLst>
                <a:ext uri="{FF2B5EF4-FFF2-40B4-BE49-F238E27FC236}">
                  <a16:creationId xmlns:a16="http://schemas.microsoft.com/office/drawing/2014/main" id="{DB09AB93-09C9-C07D-0D0E-4D936C0F14DB}"/>
                </a:ext>
              </a:extLst>
            </p:cNvPr>
            <p:cNvSpPr/>
            <p:nvPr/>
          </p:nvSpPr>
          <p:spPr>
            <a:xfrm>
              <a:off x="1249586" y="4580328"/>
              <a:ext cx="3100885" cy="1098578"/>
            </a:xfrm>
            <a:prstGeom prst="rect">
              <a:avLst/>
            </a:prstGeom>
            <a:solidFill>
              <a:srgbClr val="1D3964">
                <a:alpha val="75000"/>
              </a:srgb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3C5B9EF3-E4ED-7306-B72C-83ED62844905}"/>
                </a:ext>
              </a:extLst>
            </p:cNvPr>
            <p:cNvSpPr txBox="1"/>
            <p:nvPr/>
          </p:nvSpPr>
          <p:spPr>
            <a:xfrm>
              <a:off x="1502566" y="4775674"/>
              <a:ext cx="25949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leway" pitchFamily="2" charset="0"/>
                  <a:ea typeface="+mn-ea"/>
                  <a:cs typeface="+mn-cs"/>
                </a:rPr>
                <a:t>ROBOTICS &amp; AUTOMATION</a:t>
              </a:r>
            </a:p>
          </p:txBody>
        </p:sp>
      </p:grpSp>
      <p:sp>
        <p:nvSpPr>
          <p:cNvPr id="37" name="Titolo 36">
            <a:extLst>
              <a:ext uri="{FF2B5EF4-FFF2-40B4-BE49-F238E27FC236}">
                <a16:creationId xmlns:a16="http://schemas.microsoft.com/office/drawing/2014/main" id="{70BEDCE5-F284-05B1-41CB-043A9911E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156" y="324923"/>
            <a:ext cx="8603462" cy="419096"/>
          </a:xfrm>
        </p:spPr>
        <p:txBody>
          <a:bodyPr>
            <a:normAutofit fontScale="90000"/>
          </a:bodyPr>
          <a:lstStyle/>
          <a:p>
            <a:r>
              <a:rPr lang="en-US"/>
              <a:t>How we deliver: our labs and competence areas</a:t>
            </a:r>
            <a:endParaRPr lang="it-IT"/>
          </a:p>
        </p:txBody>
      </p:sp>
      <p:sp>
        <p:nvSpPr>
          <p:cNvPr id="3" name="Segnaposto testo 18">
            <a:extLst>
              <a:ext uri="{FF2B5EF4-FFF2-40B4-BE49-F238E27FC236}">
                <a16:creationId xmlns:a16="http://schemas.microsoft.com/office/drawing/2014/main" id="{5DA72AA0-8E0D-713B-27C0-5CDCF5B5542F}"/>
              </a:ext>
            </a:extLst>
          </p:cNvPr>
          <p:cNvSpPr txBox="1">
            <a:spLocks/>
          </p:cNvSpPr>
          <p:nvPr/>
        </p:nvSpPr>
        <p:spPr>
          <a:xfrm>
            <a:off x="687391" y="5099078"/>
            <a:ext cx="10800000" cy="1080000"/>
          </a:xfrm>
          <a:prstGeom prst="rect">
            <a:avLst/>
          </a:prstGeom>
          <a:solidFill>
            <a:srgbClr val="BCD6ED"/>
          </a:solidFill>
          <a:ln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bg1"/>
                </a:solidFill>
                <a:latin typeface="Raleway 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1D3963"/>
                </a:solidFill>
                <a:effectLst/>
                <a:uLnTx/>
                <a:uFillTx/>
                <a:latin typeface="Raleway "/>
                <a:ea typeface="+mn-ea"/>
                <a:cs typeface="+mn-cs"/>
              </a:rPr>
              <a:t>LABORATORIES</a:t>
            </a:r>
          </a:p>
        </p:txBody>
      </p:sp>
      <p:sp>
        <p:nvSpPr>
          <p:cNvPr id="4" name="Segnaposto testo 18">
            <a:extLst>
              <a:ext uri="{FF2B5EF4-FFF2-40B4-BE49-F238E27FC236}">
                <a16:creationId xmlns:a16="http://schemas.microsoft.com/office/drawing/2014/main" id="{44E261D9-715D-A5DA-8664-B371A2678BAB}"/>
              </a:ext>
            </a:extLst>
          </p:cNvPr>
          <p:cNvSpPr txBox="1">
            <a:spLocks/>
          </p:cNvSpPr>
          <p:nvPr/>
        </p:nvSpPr>
        <p:spPr>
          <a:xfrm>
            <a:off x="687391" y="1499078"/>
            <a:ext cx="10800000" cy="1080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solidFill>
              <a:srgbClr val="1D3964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bg1"/>
                </a:solidFill>
                <a:latin typeface="Raleway 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 "/>
                <a:ea typeface="+mn-ea"/>
                <a:cs typeface="+mn-cs"/>
              </a:rPr>
              <a:t>ENGINEERING, TECHNOLOGY AND MANAGEMENT SUPPORT</a:t>
            </a:r>
          </a:p>
        </p:txBody>
      </p: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1F002908-6212-8BFE-C4DA-F637AFEEC1D6}"/>
              </a:ext>
            </a:extLst>
          </p:cNvPr>
          <p:cNvGrpSpPr/>
          <p:nvPr/>
        </p:nvGrpSpPr>
        <p:grpSpPr>
          <a:xfrm>
            <a:off x="4549573" y="3890246"/>
            <a:ext cx="3100885" cy="1098578"/>
            <a:chOff x="4434028" y="4580328"/>
            <a:chExt cx="3100885" cy="1098578"/>
          </a:xfrm>
        </p:grpSpPr>
        <p:sp>
          <p:nvSpPr>
            <p:cNvPr id="53" name="Rettangolo 52">
              <a:extLst>
                <a:ext uri="{FF2B5EF4-FFF2-40B4-BE49-F238E27FC236}">
                  <a16:creationId xmlns:a16="http://schemas.microsoft.com/office/drawing/2014/main" id="{10DAA8C8-7691-88F0-4FB0-7A74DABEEA52}"/>
                </a:ext>
              </a:extLst>
            </p:cNvPr>
            <p:cNvSpPr/>
            <p:nvPr/>
          </p:nvSpPr>
          <p:spPr>
            <a:xfrm>
              <a:off x="4434028" y="4580328"/>
              <a:ext cx="3100885" cy="1098578"/>
            </a:xfrm>
            <a:prstGeom prst="rect">
              <a:avLst/>
            </a:prstGeom>
            <a:solidFill>
              <a:srgbClr val="BCD6ED">
                <a:alpha val="75000"/>
              </a:srgb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CasellaDiTesto 53">
              <a:extLst>
                <a:ext uri="{FF2B5EF4-FFF2-40B4-BE49-F238E27FC236}">
                  <a16:creationId xmlns:a16="http://schemas.microsoft.com/office/drawing/2014/main" id="{F6636D9A-7D73-FC72-860E-ED0993CB51E3}"/>
                </a:ext>
              </a:extLst>
            </p:cNvPr>
            <p:cNvSpPr txBox="1"/>
            <p:nvPr/>
          </p:nvSpPr>
          <p:spPr>
            <a:xfrm>
              <a:off x="4626900" y="4623274"/>
              <a:ext cx="2715141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lang="en-US" sz="2000" b="1">
                  <a:solidFill>
                    <a:srgbClr val="1D3964"/>
                  </a:solidFill>
                  <a:latin typeface="Raleway" pitchFamily="2" charset="0"/>
                </a:rPr>
                <a:t>Digital Twin &amp; Immersive Simulation Lab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1D3964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55" name="Gruppo 54">
            <a:extLst>
              <a:ext uri="{FF2B5EF4-FFF2-40B4-BE49-F238E27FC236}">
                <a16:creationId xmlns:a16="http://schemas.microsoft.com/office/drawing/2014/main" id="{1883A59F-B45E-4C0D-FD63-38D5313BD5F0}"/>
              </a:ext>
            </a:extLst>
          </p:cNvPr>
          <p:cNvGrpSpPr/>
          <p:nvPr/>
        </p:nvGrpSpPr>
        <p:grpSpPr>
          <a:xfrm>
            <a:off x="8148314" y="3890246"/>
            <a:ext cx="3100885" cy="1098578"/>
            <a:chOff x="8308694" y="4580328"/>
            <a:chExt cx="3100885" cy="1098578"/>
          </a:xfrm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9AF1D93-C7B6-EBBA-7B54-CCAF7B53167B}"/>
                </a:ext>
              </a:extLst>
            </p:cNvPr>
            <p:cNvSpPr/>
            <p:nvPr/>
          </p:nvSpPr>
          <p:spPr>
            <a:xfrm>
              <a:off x="8308694" y="4580328"/>
              <a:ext cx="3100885" cy="1098578"/>
            </a:xfrm>
            <a:prstGeom prst="rect">
              <a:avLst/>
            </a:prstGeom>
            <a:solidFill>
              <a:srgbClr val="BCD6ED">
                <a:alpha val="75000"/>
              </a:srgb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CasellaDiTesto 56">
              <a:extLst>
                <a:ext uri="{FF2B5EF4-FFF2-40B4-BE49-F238E27FC236}">
                  <a16:creationId xmlns:a16="http://schemas.microsoft.com/office/drawing/2014/main" id="{095071CE-D20A-358B-86E6-A03E831B3530}"/>
                </a:ext>
              </a:extLst>
            </p:cNvPr>
            <p:cNvSpPr txBox="1"/>
            <p:nvPr/>
          </p:nvSpPr>
          <p:spPr>
            <a:xfrm>
              <a:off x="8693601" y="4623274"/>
              <a:ext cx="2331071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1D3964"/>
                  </a:solidFill>
                  <a:effectLst/>
                  <a:uLnTx/>
                  <a:uFillTx/>
                  <a:latin typeface="Raleway" pitchFamily="2" charset="0"/>
                  <a:ea typeface="+mn-ea"/>
                  <a:cs typeface="+mn-cs"/>
                </a:rPr>
                <a:t>Photo-Bioreactor and Life Support Systems Lab</a:t>
              </a:r>
            </a:p>
          </p:txBody>
        </p:sp>
      </p:grpSp>
      <p:grpSp>
        <p:nvGrpSpPr>
          <p:cNvPr id="58" name="Gruppo 57">
            <a:extLst>
              <a:ext uri="{FF2B5EF4-FFF2-40B4-BE49-F238E27FC236}">
                <a16:creationId xmlns:a16="http://schemas.microsoft.com/office/drawing/2014/main" id="{5B746CE0-7CBE-D066-45ED-647B3AF40DAC}"/>
              </a:ext>
            </a:extLst>
          </p:cNvPr>
          <p:cNvGrpSpPr/>
          <p:nvPr/>
        </p:nvGrpSpPr>
        <p:grpSpPr>
          <a:xfrm>
            <a:off x="926071" y="3890246"/>
            <a:ext cx="3139858" cy="1366385"/>
            <a:chOff x="1230099" y="4580328"/>
            <a:chExt cx="3139858" cy="1366385"/>
          </a:xfrm>
        </p:grpSpPr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58105F58-8831-2328-B14E-F82E79E31549}"/>
                </a:ext>
              </a:extLst>
            </p:cNvPr>
            <p:cNvSpPr/>
            <p:nvPr/>
          </p:nvSpPr>
          <p:spPr>
            <a:xfrm>
              <a:off x="1249586" y="4580328"/>
              <a:ext cx="3100885" cy="1098578"/>
            </a:xfrm>
            <a:prstGeom prst="rect">
              <a:avLst/>
            </a:prstGeom>
            <a:solidFill>
              <a:srgbClr val="BCD6ED">
                <a:alpha val="75000"/>
              </a:srgb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CasellaDiTesto 59">
              <a:extLst>
                <a:ext uri="{FF2B5EF4-FFF2-40B4-BE49-F238E27FC236}">
                  <a16:creationId xmlns:a16="http://schemas.microsoft.com/office/drawing/2014/main" id="{F78D49AB-1B0A-EDD1-C2AB-2D5899CAC3E2}"/>
                </a:ext>
              </a:extLst>
            </p:cNvPr>
            <p:cNvSpPr txBox="1"/>
            <p:nvPr/>
          </p:nvSpPr>
          <p:spPr>
            <a:xfrm>
              <a:off x="1230099" y="4623274"/>
              <a:ext cx="3139858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1D3964"/>
                  </a:solidFill>
                  <a:effectLst/>
                  <a:uLnTx/>
                  <a:uFillTx/>
                  <a:latin typeface="Raleway" pitchFamily="2" charset="0"/>
                  <a:ea typeface="+mn-ea"/>
                  <a:cs typeface="+mn-cs"/>
                </a:rPr>
                <a:t>Collaborative Robotics &amp; Autonomous Systems Lab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350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8534F7-1C2B-C573-56C4-53C28C844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err="1"/>
              <a:t>InCubed</a:t>
            </a:r>
            <a:r>
              <a:rPr lang="it-IT"/>
              <a:t> and the ESA</a:t>
            </a:r>
            <a:r>
              <a:rPr lang="en-US"/>
              <a:t> Φ-lab</a:t>
            </a:r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5772964-CAD8-C621-E4B7-39A26B3B93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4346" y="1875588"/>
            <a:ext cx="11445369" cy="3871636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sz="2000" b="1" dirty="0" err="1"/>
              <a:t>InCubed</a:t>
            </a:r>
            <a:r>
              <a:rPr lang="en-US" sz="2000" dirty="0"/>
              <a:t> is an ESA </a:t>
            </a:r>
            <a:r>
              <a:rPr lang="en-US" sz="2000" dirty="0" err="1"/>
              <a:t>programme</a:t>
            </a:r>
            <a:r>
              <a:rPr lang="en-US" sz="2000" dirty="0"/>
              <a:t> managed by the Φ-lab INVEST Office.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000" dirty="0"/>
              <a:t>It is a Public Private Partnership co-funding </a:t>
            </a:r>
            <a:r>
              <a:rPr lang="en-US" sz="2000" dirty="0" err="1"/>
              <a:t>programme</a:t>
            </a:r>
            <a:r>
              <a:rPr lang="en-US" sz="2000" dirty="0"/>
              <a:t> (“</a:t>
            </a:r>
            <a:r>
              <a:rPr lang="en-US" sz="2000" u="sng" dirty="0"/>
              <a:t>In</a:t>
            </a:r>
            <a:r>
              <a:rPr lang="en-US" sz="2000" dirty="0"/>
              <a:t>vesting in </a:t>
            </a:r>
            <a:r>
              <a:rPr lang="en-US" sz="2000" u="sng" dirty="0"/>
              <a:t>In</a:t>
            </a:r>
            <a:r>
              <a:rPr lang="en-US" sz="2000" dirty="0"/>
              <a:t>dustrial </a:t>
            </a:r>
            <a:r>
              <a:rPr lang="en-US" sz="2000" u="sng" dirty="0"/>
              <a:t>In</a:t>
            </a:r>
            <a:r>
              <a:rPr lang="en-US" sz="2000" dirty="0"/>
              <a:t>novation”) that supports the development of innovative, commercially viable EO products and services based on Earth observation imagery and datasets.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000" dirty="0"/>
              <a:t>The </a:t>
            </a:r>
            <a:r>
              <a:rPr lang="en-US" sz="2000" dirty="0" err="1"/>
              <a:t>programme</a:t>
            </a:r>
            <a:r>
              <a:rPr lang="en-US" sz="2000" dirty="0"/>
              <a:t> covers the full EO value chain: from building satellites to ground applications and new EO business models.</a:t>
            </a:r>
          </a:p>
          <a:p>
            <a:pPr lvl="0">
              <a:lnSpc>
                <a:spcPct val="100000"/>
              </a:lnSpc>
              <a:spcBef>
                <a:spcPts val="1200"/>
              </a:spcBef>
              <a:buSzPct val="100000"/>
              <a:tabLst>
                <a:tab pos="457200" algn="l"/>
              </a:tabLst>
            </a:pPr>
            <a:r>
              <a:rPr lang="it-IT" sz="2000" b="1" dirty="0"/>
              <a:t>Project size 100k€ to &gt;25M€</a:t>
            </a:r>
          </a:p>
          <a:p>
            <a:pPr lvl="0">
              <a:lnSpc>
                <a:spcPct val="100000"/>
              </a:lnSpc>
              <a:spcBef>
                <a:spcPts val="1200"/>
              </a:spcBef>
              <a:buSzPct val="100000"/>
              <a:tabLst>
                <a:tab pos="457200" algn="l"/>
              </a:tabLst>
            </a:pPr>
            <a:r>
              <a:rPr lang="it-IT" sz="2000" b="1" dirty="0"/>
              <a:t>Funding rate up to 80%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062E89D0-BA20-1060-DC70-4390B3C20FE3}"/>
              </a:ext>
            </a:extLst>
          </p:cNvPr>
          <p:cNvGrpSpPr/>
          <p:nvPr/>
        </p:nvGrpSpPr>
        <p:grpSpPr>
          <a:xfrm>
            <a:off x="5851906" y="710036"/>
            <a:ext cx="5666942" cy="6622043"/>
            <a:chOff x="5633433" y="833861"/>
            <a:chExt cx="5666942" cy="6622043"/>
          </a:xfrm>
          <a:blipFill dpi="0"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grpSp>
          <p:nvGrpSpPr>
            <p:cNvPr id="5" name="Elemento grafico 3">
              <a:extLst>
                <a:ext uri="{FF2B5EF4-FFF2-40B4-BE49-F238E27FC236}">
                  <a16:creationId xmlns:a16="http://schemas.microsoft.com/office/drawing/2014/main" id="{D8C19AFA-37AB-0ED2-1A9C-E29D6280A239}"/>
                </a:ext>
              </a:extLst>
            </p:cNvPr>
            <p:cNvGrpSpPr/>
            <p:nvPr/>
          </p:nvGrpSpPr>
          <p:grpSpPr>
            <a:xfrm>
              <a:off x="7096514" y="2916710"/>
              <a:ext cx="3349639" cy="2452709"/>
              <a:chOff x="7096514" y="2916710"/>
              <a:chExt cx="3349639" cy="2452709"/>
            </a:xfrm>
            <a:grpFill/>
          </p:grpSpPr>
          <p:sp>
            <p:nvSpPr>
              <p:cNvPr id="8" name="Figura a mano libera: forma 7">
                <a:extLst>
                  <a:ext uri="{FF2B5EF4-FFF2-40B4-BE49-F238E27FC236}">
                    <a16:creationId xmlns:a16="http://schemas.microsoft.com/office/drawing/2014/main" id="{B9F8BDED-08E0-3A95-EF91-36A6F5010C32}"/>
                  </a:ext>
                </a:extLst>
              </p:cNvPr>
              <p:cNvSpPr/>
              <p:nvPr/>
            </p:nvSpPr>
            <p:spPr>
              <a:xfrm>
                <a:off x="7096514" y="2916710"/>
                <a:ext cx="466186" cy="2452709"/>
              </a:xfrm>
              <a:custGeom>
                <a:avLst/>
                <a:gdLst>
                  <a:gd name="connsiteX0" fmla="*/ 400757 w 466186"/>
                  <a:gd name="connsiteY0" fmla="*/ 466187 h 2452709"/>
                  <a:gd name="connsiteX1" fmla="*/ 65430 w 466186"/>
                  <a:gd name="connsiteY1" fmla="*/ 466187 h 2452709"/>
                  <a:gd name="connsiteX2" fmla="*/ 0 w 466186"/>
                  <a:gd name="connsiteY2" fmla="*/ 400758 h 2452709"/>
                  <a:gd name="connsiteX3" fmla="*/ 0 w 466186"/>
                  <a:gd name="connsiteY3" fmla="*/ 65430 h 2452709"/>
                  <a:gd name="connsiteX4" fmla="*/ 65430 w 466186"/>
                  <a:gd name="connsiteY4" fmla="*/ 0 h 2452709"/>
                  <a:gd name="connsiteX5" fmla="*/ 400757 w 466186"/>
                  <a:gd name="connsiteY5" fmla="*/ 0 h 2452709"/>
                  <a:gd name="connsiteX6" fmla="*/ 466187 w 466186"/>
                  <a:gd name="connsiteY6" fmla="*/ 65430 h 2452709"/>
                  <a:gd name="connsiteX7" fmla="*/ 466187 w 466186"/>
                  <a:gd name="connsiteY7" fmla="*/ 400758 h 2452709"/>
                  <a:gd name="connsiteX8" fmla="*/ 400757 w 466186"/>
                  <a:gd name="connsiteY8" fmla="*/ 466187 h 2452709"/>
                  <a:gd name="connsiteX9" fmla="*/ 400757 w 466186"/>
                  <a:gd name="connsiteY9" fmla="*/ 2452710 h 2452709"/>
                  <a:gd name="connsiteX10" fmla="*/ 65430 w 466186"/>
                  <a:gd name="connsiteY10" fmla="*/ 2452710 h 2452709"/>
                  <a:gd name="connsiteX11" fmla="*/ 0 w 466186"/>
                  <a:gd name="connsiteY11" fmla="*/ 2387280 h 2452709"/>
                  <a:gd name="connsiteX12" fmla="*/ 0 w 466186"/>
                  <a:gd name="connsiteY12" fmla="*/ 790611 h 2452709"/>
                  <a:gd name="connsiteX13" fmla="*/ 65430 w 466186"/>
                  <a:gd name="connsiteY13" fmla="*/ 725181 h 2452709"/>
                  <a:gd name="connsiteX14" fmla="*/ 400757 w 466186"/>
                  <a:gd name="connsiteY14" fmla="*/ 725181 h 2452709"/>
                  <a:gd name="connsiteX15" fmla="*/ 466187 w 466186"/>
                  <a:gd name="connsiteY15" fmla="*/ 790611 h 2452709"/>
                  <a:gd name="connsiteX16" fmla="*/ 466187 w 466186"/>
                  <a:gd name="connsiteY16" fmla="*/ 2387280 h 2452709"/>
                  <a:gd name="connsiteX17" fmla="*/ 400757 w 466186"/>
                  <a:gd name="connsiteY17" fmla="*/ 2452710 h 2452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66186" h="2452709">
                    <a:moveTo>
                      <a:pt x="400757" y="466187"/>
                    </a:moveTo>
                    <a:lnTo>
                      <a:pt x="65430" y="466187"/>
                    </a:lnTo>
                    <a:cubicBezTo>
                      <a:pt x="27262" y="466187"/>
                      <a:pt x="0" y="438925"/>
                      <a:pt x="0" y="400758"/>
                    </a:cubicBezTo>
                    <a:lnTo>
                      <a:pt x="0" y="65430"/>
                    </a:lnTo>
                    <a:cubicBezTo>
                      <a:pt x="0" y="27262"/>
                      <a:pt x="27262" y="0"/>
                      <a:pt x="65430" y="0"/>
                    </a:cubicBezTo>
                    <a:lnTo>
                      <a:pt x="400757" y="0"/>
                    </a:lnTo>
                    <a:cubicBezTo>
                      <a:pt x="438925" y="0"/>
                      <a:pt x="466187" y="27262"/>
                      <a:pt x="466187" y="65430"/>
                    </a:cubicBezTo>
                    <a:lnTo>
                      <a:pt x="466187" y="400758"/>
                    </a:lnTo>
                    <a:cubicBezTo>
                      <a:pt x="466187" y="438925"/>
                      <a:pt x="438925" y="466187"/>
                      <a:pt x="400757" y="466187"/>
                    </a:cubicBezTo>
                    <a:close/>
                    <a:moveTo>
                      <a:pt x="400757" y="2452710"/>
                    </a:moveTo>
                    <a:lnTo>
                      <a:pt x="65430" y="2452710"/>
                    </a:lnTo>
                    <a:cubicBezTo>
                      <a:pt x="27262" y="2452710"/>
                      <a:pt x="0" y="2425448"/>
                      <a:pt x="0" y="2387280"/>
                    </a:cubicBezTo>
                    <a:lnTo>
                      <a:pt x="0" y="790611"/>
                    </a:lnTo>
                    <a:cubicBezTo>
                      <a:pt x="0" y="752443"/>
                      <a:pt x="27262" y="725181"/>
                      <a:pt x="65430" y="725181"/>
                    </a:cubicBezTo>
                    <a:lnTo>
                      <a:pt x="400757" y="725181"/>
                    </a:lnTo>
                    <a:cubicBezTo>
                      <a:pt x="438925" y="725181"/>
                      <a:pt x="466187" y="752443"/>
                      <a:pt x="466187" y="790611"/>
                    </a:cubicBezTo>
                    <a:lnTo>
                      <a:pt x="466187" y="2387280"/>
                    </a:lnTo>
                    <a:cubicBezTo>
                      <a:pt x="466187" y="2425448"/>
                      <a:pt x="438925" y="2452710"/>
                      <a:pt x="400757" y="2452710"/>
                    </a:cubicBezTo>
                    <a:close/>
                  </a:path>
                </a:pathLst>
              </a:custGeom>
              <a:grpFill/>
              <a:ln w="90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it-IT"/>
              </a:p>
            </p:txBody>
          </p:sp>
          <p:sp>
            <p:nvSpPr>
              <p:cNvPr id="9" name="Figura a mano libera: forma 8">
                <a:extLst>
                  <a:ext uri="{FF2B5EF4-FFF2-40B4-BE49-F238E27FC236}">
                    <a16:creationId xmlns:a16="http://schemas.microsoft.com/office/drawing/2014/main" id="{415E145A-31B3-D426-7027-C51AD83E401D}"/>
                  </a:ext>
                </a:extLst>
              </p:cNvPr>
              <p:cNvSpPr/>
              <p:nvPr/>
            </p:nvSpPr>
            <p:spPr>
              <a:xfrm>
                <a:off x="7977090" y="3606450"/>
                <a:ext cx="1398560" cy="1762970"/>
              </a:xfrm>
              <a:custGeom>
                <a:avLst/>
                <a:gdLst>
                  <a:gd name="connsiteX0" fmla="*/ 1334040 w 1398560"/>
                  <a:gd name="connsiteY0" fmla="*/ 1762971 h 1762970"/>
                  <a:gd name="connsiteX1" fmla="*/ 998712 w 1398560"/>
                  <a:gd name="connsiteY1" fmla="*/ 1762971 h 1762970"/>
                  <a:gd name="connsiteX2" fmla="*/ 933283 w 1398560"/>
                  <a:gd name="connsiteY2" fmla="*/ 1697541 h 1762970"/>
                  <a:gd name="connsiteX3" fmla="*/ 933283 w 1398560"/>
                  <a:gd name="connsiteY3" fmla="*/ 657025 h 1762970"/>
                  <a:gd name="connsiteX4" fmla="*/ 732449 w 1398560"/>
                  <a:gd name="connsiteY4" fmla="*/ 432564 h 1762970"/>
                  <a:gd name="connsiteX5" fmla="*/ 466187 w 1398560"/>
                  <a:gd name="connsiteY5" fmla="*/ 505264 h 1762970"/>
                  <a:gd name="connsiteX6" fmla="*/ 466187 w 1398560"/>
                  <a:gd name="connsiteY6" fmla="*/ 1697541 h 1762970"/>
                  <a:gd name="connsiteX7" fmla="*/ 400757 w 1398560"/>
                  <a:gd name="connsiteY7" fmla="*/ 1762971 h 1762970"/>
                  <a:gd name="connsiteX8" fmla="*/ 65430 w 1398560"/>
                  <a:gd name="connsiteY8" fmla="*/ 1762971 h 1762970"/>
                  <a:gd name="connsiteX9" fmla="*/ 0 w 1398560"/>
                  <a:gd name="connsiteY9" fmla="*/ 1697541 h 1762970"/>
                  <a:gd name="connsiteX10" fmla="*/ 0 w 1398560"/>
                  <a:gd name="connsiteY10" fmla="*/ 100871 h 1762970"/>
                  <a:gd name="connsiteX11" fmla="*/ 65430 w 1398560"/>
                  <a:gd name="connsiteY11" fmla="*/ 35441 h 1762970"/>
                  <a:gd name="connsiteX12" fmla="*/ 366225 w 1398560"/>
                  <a:gd name="connsiteY12" fmla="*/ 35441 h 1762970"/>
                  <a:gd name="connsiteX13" fmla="*/ 431655 w 1398560"/>
                  <a:gd name="connsiteY13" fmla="*/ 100871 h 1762970"/>
                  <a:gd name="connsiteX14" fmla="*/ 431655 w 1398560"/>
                  <a:gd name="connsiteY14" fmla="*/ 149035 h 1762970"/>
                  <a:gd name="connsiteX15" fmla="*/ 880575 w 1398560"/>
                  <a:gd name="connsiteY15" fmla="*/ 0 h 1762970"/>
                  <a:gd name="connsiteX16" fmla="*/ 1398561 w 1398560"/>
                  <a:gd name="connsiteY16" fmla="*/ 587051 h 1762970"/>
                  <a:gd name="connsiteX17" fmla="*/ 1398561 w 1398560"/>
                  <a:gd name="connsiteY17" fmla="*/ 1696632 h 1762970"/>
                  <a:gd name="connsiteX18" fmla="*/ 1333131 w 1398560"/>
                  <a:gd name="connsiteY18" fmla="*/ 1762062 h 1762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98560" h="1762970">
                    <a:moveTo>
                      <a:pt x="1334040" y="1762971"/>
                    </a:moveTo>
                    <a:lnTo>
                      <a:pt x="998712" y="1762971"/>
                    </a:lnTo>
                    <a:cubicBezTo>
                      <a:pt x="960545" y="1762971"/>
                      <a:pt x="933283" y="1735708"/>
                      <a:pt x="933283" y="1697541"/>
                    </a:cubicBezTo>
                    <a:lnTo>
                      <a:pt x="933283" y="657025"/>
                    </a:lnTo>
                    <a:cubicBezTo>
                      <a:pt x="933283" y="515260"/>
                      <a:pt x="885119" y="432564"/>
                      <a:pt x="732449" y="432564"/>
                    </a:cubicBezTo>
                    <a:cubicBezTo>
                      <a:pt x="649754" y="432564"/>
                      <a:pt x="552518" y="463461"/>
                      <a:pt x="466187" y="505264"/>
                    </a:cubicBezTo>
                    <a:lnTo>
                      <a:pt x="466187" y="1697541"/>
                    </a:lnTo>
                    <a:cubicBezTo>
                      <a:pt x="466187" y="1735708"/>
                      <a:pt x="438925" y="1762971"/>
                      <a:pt x="400757" y="1762971"/>
                    </a:cubicBezTo>
                    <a:lnTo>
                      <a:pt x="65430" y="1762971"/>
                    </a:lnTo>
                    <a:cubicBezTo>
                      <a:pt x="27262" y="1762971"/>
                      <a:pt x="0" y="1735708"/>
                      <a:pt x="0" y="1697541"/>
                    </a:cubicBezTo>
                    <a:lnTo>
                      <a:pt x="0" y="100871"/>
                    </a:lnTo>
                    <a:cubicBezTo>
                      <a:pt x="0" y="62704"/>
                      <a:pt x="27262" y="35441"/>
                      <a:pt x="65430" y="35441"/>
                    </a:cubicBezTo>
                    <a:lnTo>
                      <a:pt x="366225" y="35441"/>
                    </a:lnTo>
                    <a:cubicBezTo>
                      <a:pt x="404392" y="35441"/>
                      <a:pt x="431655" y="62704"/>
                      <a:pt x="431655" y="100871"/>
                    </a:cubicBezTo>
                    <a:lnTo>
                      <a:pt x="431655" y="149035"/>
                    </a:lnTo>
                    <a:cubicBezTo>
                      <a:pt x="538887" y="72700"/>
                      <a:pt x="690647" y="0"/>
                      <a:pt x="880575" y="0"/>
                    </a:cubicBezTo>
                    <a:cubicBezTo>
                      <a:pt x="1271336" y="0"/>
                      <a:pt x="1398561" y="235365"/>
                      <a:pt x="1398561" y="587051"/>
                    </a:cubicBezTo>
                    <a:lnTo>
                      <a:pt x="1398561" y="1696632"/>
                    </a:lnTo>
                    <a:cubicBezTo>
                      <a:pt x="1398561" y="1734799"/>
                      <a:pt x="1371298" y="1762062"/>
                      <a:pt x="1333131" y="1762062"/>
                    </a:cubicBezTo>
                    <a:close/>
                  </a:path>
                </a:pathLst>
              </a:custGeom>
              <a:grpFill/>
              <a:ln w="90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it-IT"/>
              </a:p>
            </p:txBody>
          </p:sp>
          <p:sp>
            <p:nvSpPr>
              <p:cNvPr id="10" name="Figura a mano libera: forma 9">
                <a:extLst>
                  <a:ext uri="{FF2B5EF4-FFF2-40B4-BE49-F238E27FC236}">
                    <a16:creationId xmlns:a16="http://schemas.microsoft.com/office/drawing/2014/main" id="{FE532C3B-9AEA-E05F-3B20-8ECA93DAF452}"/>
                  </a:ext>
                </a:extLst>
              </p:cNvPr>
              <p:cNvSpPr/>
              <p:nvPr/>
            </p:nvSpPr>
            <p:spPr>
              <a:xfrm>
                <a:off x="9641004" y="2918528"/>
                <a:ext cx="805149" cy="1386748"/>
              </a:xfrm>
              <a:custGeom>
                <a:avLst/>
                <a:gdLst>
                  <a:gd name="connsiteX0" fmla="*/ 362590 w 805149"/>
                  <a:gd name="connsiteY0" fmla="*/ 1386749 h 1386748"/>
                  <a:gd name="connsiteX1" fmla="*/ 36350 w 805149"/>
                  <a:gd name="connsiteY1" fmla="*/ 1348581 h 1386748"/>
                  <a:gd name="connsiteX2" fmla="*/ 0 w 805149"/>
                  <a:gd name="connsiteY2" fmla="*/ 1312232 h 1386748"/>
                  <a:gd name="connsiteX3" fmla="*/ 0 w 805149"/>
                  <a:gd name="connsiteY3" fmla="*/ 1143205 h 1386748"/>
                  <a:gd name="connsiteX4" fmla="*/ 36350 w 805149"/>
                  <a:gd name="connsiteY4" fmla="*/ 1115033 h 1386748"/>
                  <a:gd name="connsiteX5" fmla="*/ 357137 w 805149"/>
                  <a:gd name="connsiteY5" fmla="*/ 1149566 h 1386748"/>
                  <a:gd name="connsiteX6" fmla="*/ 550701 w 805149"/>
                  <a:gd name="connsiteY6" fmla="*/ 1005075 h 1386748"/>
                  <a:gd name="connsiteX7" fmla="*/ 550701 w 805149"/>
                  <a:gd name="connsiteY7" fmla="*/ 935101 h 1386748"/>
                  <a:gd name="connsiteX8" fmla="*/ 349868 w 805149"/>
                  <a:gd name="connsiteY8" fmla="*/ 790610 h 1386748"/>
                  <a:gd name="connsiteX9" fmla="*/ 150852 w 805149"/>
                  <a:gd name="connsiteY9" fmla="*/ 790610 h 1386748"/>
                  <a:gd name="connsiteX10" fmla="*/ 114502 w 805149"/>
                  <a:gd name="connsiteY10" fmla="*/ 754261 h 1386748"/>
                  <a:gd name="connsiteX11" fmla="*/ 114502 w 805149"/>
                  <a:gd name="connsiteY11" fmla="*/ 589777 h 1386748"/>
                  <a:gd name="connsiteX12" fmla="*/ 150852 w 805149"/>
                  <a:gd name="connsiteY12" fmla="*/ 553427 h 1386748"/>
                  <a:gd name="connsiteX13" fmla="*/ 311700 w 805149"/>
                  <a:gd name="connsiteY13" fmla="*/ 553427 h 1386748"/>
                  <a:gd name="connsiteX14" fmla="*/ 512533 w 805149"/>
                  <a:gd name="connsiteY14" fmla="*/ 401666 h 1386748"/>
                  <a:gd name="connsiteX15" fmla="*/ 512533 w 805149"/>
                  <a:gd name="connsiteY15" fmla="*/ 361682 h 1386748"/>
                  <a:gd name="connsiteX16" fmla="*/ 339871 w 805149"/>
                  <a:gd name="connsiteY16" fmla="*/ 238092 h 1386748"/>
                  <a:gd name="connsiteX17" fmla="*/ 36350 w 805149"/>
                  <a:gd name="connsiteY17" fmla="*/ 269898 h 1386748"/>
                  <a:gd name="connsiteX18" fmla="*/ 0 w 805149"/>
                  <a:gd name="connsiteY18" fmla="*/ 241727 h 1386748"/>
                  <a:gd name="connsiteX19" fmla="*/ 0 w 805149"/>
                  <a:gd name="connsiteY19" fmla="*/ 74517 h 1386748"/>
                  <a:gd name="connsiteX20" fmla="*/ 36350 w 805149"/>
                  <a:gd name="connsiteY20" fmla="*/ 38167 h 1386748"/>
                  <a:gd name="connsiteX21" fmla="*/ 352594 w 805149"/>
                  <a:gd name="connsiteY21" fmla="*/ 0 h 1386748"/>
                  <a:gd name="connsiteX22" fmla="*/ 767891 w 805149"/>
                  <a:gd name="connsiteY22" fmla="*/ 343507 h 1386748"/>
                  <a:gd name="connsiteX23" fmla="*/ 767891 w 805149"/>
                  <a:gd name="connsiteY23" fmla="*/ 394397 h 1386748"/>
                  <a:gd name="connsiteX24" fmla="*/ 623400 w 805149"/>
                  <a:gd name="connsiteY24" fmla="*/ 654298 h 1386748"/>
                  <a:gd name="connsiteX25" fmla="*/ 805149 w 805149"/>
                  <a:gd name="connsiteY25" fmla="*/ 936919 h 1386748"/>
                  <a:gd name="connsiteX26" fmla="*/ 805149 w 805149"/>
                  <a:gd name="connsiteY26" fmla="*/ 1018706 h 1386748"/>
                  <a:gd name="connsiteX27" fmla="*/ 361681 w 805149"/>
                  <a:gd name="connsiteY27" fmla="*/ 1384931 h 1386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05149" h="1386748">
                    <a:moveTo>
                      <a:pt x="362590" y="1386749"/>
                    </a:moveTo>
                    <a:cubicBezTo>
                      <a:pt x="214464" y="1386749"/>
                      <a:pt x="36350" y="1348581"/>
                      <a:pt x="36350" y="1348581"/>
                    </a:cubicBezTo>
                    <a:cubicBezTo>
                      <a:pt x="13631" y="1346764"/>
                      <a:pt x="0" y="1333133"/>
                      <a:pt x="0" y="1312232"/>
                    </a:cubicBezTo>
                    <a:lnTo>
                      <a:pt x="0" y="1143205"/>
                    </a:lnTo>
                    <a:cubicBezTo>
                      <a:pt x="0" y="1122303"/>
                      <a:pt x="15449" y="1113216"/>
                      <a:pt x="36350" y="1115033"/>
                    </a:cubicBezTo>
                    <a:cubicBezTo>
                      <a:pt x="36350" y="1115033"/>
                      <a:pt x="237183" y="1149566"/>
                      <a:pt x="357137" y="1149566"/>
                    </a:cubicBezTo>
                    <a:cubicBezTo>
                      <a:pt x="495267" y="1149566"/>
                      <a:pt x="550701" y="1100493"/>
                      <a:pt x="550701" y="1005075"/>
                    </a:cubicBezTo>
                    <a:lnTo>
                      <a:pt x="550701" y="935101"/>
                    </a:lnTo>
                    <a:cubicBezTo>
                      <a:pt x="550701" y="828778"/>
                      <a:pt x="478909" y="790610"/>
                      <a:pt x="349868" y="790610"/>
                    </a:cubicBezTo>
                    <a:lnTo>
                      <a:pt x="150852" y="790610"/>
                    </a:lnTo>
                    <a:cubicBezTo>
                      <a:pt x="129951" y="790610"/>
                      <a:pt x="114502" y="775162"/>
                      <a:pt x="114502" y="754261"/>
                    </a:cubicBezTo>
                    <a:lnTo>
                      <a:pt x="114502" y="589777"/>
                    </a:lnTo>
                    <a:cubicBezTo>
                      <a:pt x="114502" y="568876"/>
                      <a:pt x="129951" y="553427"/>
                      <a:pt x="150852" y="553427"/>
                    </a:cubicBezTo>
                    <a:lnTo>
                      <a:pt x="311700" y="553427"/>
                    </a:lnTo>
                    <a:cubicBezTo>
                      <a:pt x="456191" y="553427"/>
                      <a:pt x="512533" y="507990"/>
                      <a:pt x="512533" y="401666"/>
                    </a:cubicBezTo>
                    <a:lnTo>
                      <a:pt x="512533" y="361682"/>
                    </a:lnTo>
                    <a:cubicBezTo>
                      <a:pt x="512533" y="278077"/>
                      <a:pt x="474366" y="238092"/>
                      <a:pt x="339871" y="238092"/>
                    </a:cubicBezTo>
                    <a:cubicBezTo>
                      <a:pt x="218099" y="238092"/>
                      <a:pt x="36350" y="269898"/>
                      <a:pt x="36350" y="269898"/>
                    </a:cubicBezTo>
                    <a:cubicBezTo>
                      <a:pt x="15449" y="271716"/>
                      <a:pt x="0" y="262628"/>
                      <a:pt x="0" y="241727"/>
                    </a:cubicBezTo>
                    <a:lnTo>
                      <a:pt x="0" y="74517"/>
                    </a:lnTo>
                    <a:cubicBezTo>
                      <a:pt x="0" y="53616"/>
                      <a:pt x="13631" y="39985"/>
                      <a:pt x="36350" y="38167"/>
                    </a:cubicBezTo>
                    <a:cubicBezTo>
                      <a:pt x="36350" y="38167"/>
                      <a:pt x="197198" y="0"/>
                      <a:pt x="352594" y="0"/>
                    </a:cubicBezTo>
                    <a:cubicBezTo>
                      <a:pt x="605225" y="0"/>
                      <a:pt x="767891" y="79970"/>
                      <a:pt x="767891" y="343507"/>
                    </a:cubicBezTo>
                    <a:lnTo>
                      <a:pt x="767891" y="394397"/>
                    </a:lnTo>
                    <a:cubicBezTo>
                      <a:pt x="767891" y="521621"/>
                      <a:pt x="710640" y="603408"/>
                      <a:pt x="623400" y="654298"/>
                    </a:cubicBezTo>
                    <a:cubicBezTo>
                      <a:pt x="731541" y="701553"/>
                      <a:pt x="805149" y="788793"/>
                      <a:pt x="805149" y="936919"/>
                    </a:cubicBezTo>
                    <a:lnTo>
                      <a:pt x="805149" y="1018706"/>
                    </a:lnTo>
                    <a:cubicBezTo>
                      <a:pt x="805149" y="1297692"/>
                      <a:pt x="617039" y="1384931"/>
                      <a:pt x="361681" y="1384931"/>
                    </a:cubicBezTo>
                    <a:close/>
                  </a:path>
                </a:pathLst>
              </a:custGeom>
              <a:grpFill/>
              <a:ln w="90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it-IT"/>
              </a:p>
            </p:txBody>
          </p:sp>
        </p:grpSp>
        <p:sp>
          <p:nvSpPr>
            <p:cNvPr id="6" name="Figura a mano libera: forma 5">
              <a:extLst>
                <a:ext uri="{FF2B5EF4-FFF2-40B4-BE49-F238E27FC236}">
                  <a16:creationId xmlns:a16="http://schemas.microsoft.com/office/drawing/2014/main" id="{30596B0B-6CF4-54C4-C8B3-7AF72B34FF51}"/>
                </a:ext>
              </a:extLst>
            </p:cNvPr>
            <p:cNvSpPr/>
            <p:nvPr/>
          </p:nvSpPr>
          <p:spPr>
            <a:xfrm>
              <a:off x="5633433" y="833861"/>
              <a:ext cx="2809844" cy="5037188"/>
            </a:xfrm>
            <a:custGeom>
              <a:avLst/>
              <a:gdLst>
                <a:gd name="connsiteX0" fmla="*/ 2809844 w 2809844"/>
                <a:gd name="connsiteY0" fmla="*/ 0 h 5037188"/>
                <a:gd name="connsiteX1" fmla="*/ 2809844 w 2809844"/>
                <a:gd name="connsiteY1" fmla="*/ 453465 h 5037188"/>
                <a:gd name="connsiteX2" fmla="*/ 368951 w 2809844"/>
                <a:gd name="connsiteY2" fmla="*/ 1798412 h 5037188"/>
                <a:gd name="connsiteX3" fmla="*/ 368951 w 2809844"/>
                <a:gd name="connsiteY3" fmla="*/ 4631887 h 5037188"/>
                <a:gd name="connsiteX4" fmla="*/ 0 w 2809844"/>
                <a:gd name="connsiteY4" fmla="*/ 5037189 h 5037188"/>
                <a:gd name="connsiteX5" fmla="*/ 0 w 2809844"/>
                <a:gd name="connsiteY5" fmla="*/ 1538510 h 5037188"/>
                <a:gd name="connsiteX6" fmla="*/ 2809844 w 2809844"/>
                <a:gd name="connsiteY6" fmla="*/ 0 h 503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9844" h="5037188">
                  <a:moveTo>
                    <a:pt x="2809844" y="0"/>
                  </a:moveTo>
                  <a:lnTo>
                    <a:pt x="2809844" y="453465"/>
                  </a:lnTo>
                  <a:lnTo>
                    <a:pt x="368951" y="1798412"/>
                  </a:lnTo>
                  <a:lnTo>
                    <a:pt x="368951" y="4631887"/>
                  </a:lnTo>
                  <a:lnTo>
                    <a:pt x="0" y="5037189"/>
                  </a:lnTo>
                  <a:lnTo>
                    <a:pt x="0" y="1538510"/>
                  </a:lnTo>
                  <a:lnTo>
                    <a:pt x="2809844" y="0"/>
                  </a:lnTo>
                  <a:close/>
                </a:path>
              </a:pathLst>
            </a:custGeom>
            <a:grpFill/>
            <a:ln w="90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7" name="Figura a mano libera: forma 6">
              <a:extLst>
                <a:ext uri="{FF2B5EF4-FFF2-40B4-BE49-F238E27FC236}">
                  <a16:creationId xmlns:a16="http://schemas.microsoft.com/office/drawing/2014/main" id="{A86E8ADE-B69A-3712-C1FB-AA85469D6555}"/>
                </a:ext>
              </a:extLst>
            </p:cNvPr>
            <p:cNvSpPr/>
            <p:nvPr/>
          </p:nvSpPr>
          <p:spPr>
            <a:xfrm>
              <a:off x="8490531" y="2419625"/>
              <a:ext cx="2809844" cy="5036279"/>
            </a:xfrm>
            <a:custGeom>
              <a:avLst/>
              <a:gdLst>
                <a:gd name="connsiteX0" fmla="*/ 0 w 2809844"/>
                <a:gd name="connsiteY0" fmla="*/ 5036280 h 5036279"/>
                <a:gd name="connsiteX1" fmla="*/ 0 w 2809844"/>
                <a:gd name="connsiteY1" fmla="*/ 4583723 h 5036279"/>
                <a:gd name="connsiteX2" fmla="*/ 2440893 w 2809844"/>
                <a:gd name="connsiteY2" fmla="*/ 3237868 h 5036279"/>
                <a:gd name="connsiteX3" fmla="*/ 2440893 w 2809844"/>
                <a:gd name="connsiteY3" fmla="*/ 404393 h 5036279"/>
                <a:gd name="connsiteX4" fmla="*/ 2809844 w 2809844"/>
                <a:gd name="connsiteY4" fmla="*/ 0 h 5036279"/>
                <a:gd name="connsiteX5" fmla="*/ 2809844 w 2809844"/>
                <a:gd name="connsiteY5" fmla="*/ 3498679 h 5036279"/>
                <a:gd name="connsiteX6" fmla="*/ 0 w 2809844"/>
                <a:gd name="connsiteY6" fmla="*/ 5036280 h 5036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9844" h="5036279">
                  <a:moveTo>
                    <a:pt x="0" y="5036280"/>
                  </a:moveTo>
                  <a:lnTo>
                    <a:pt x="0" y="4583723"/>
                  </a:lnTo>
                  <a:lnTo>
                    <a:pt x="2440893" y="3237868"/>
                  </a:lnTo>
                  <a:lnTo>
                    <a:pt x="2440893" y="404393"/>
                  </a:lnTo>
                  <a:lnTo>
                    <a:pt x="2809844" y="0"/>
                  </a:lnTo>
                  <a:lnTo>
                    <a:pt x="2809844" y="3498679"/>
                  </a:lnTo>
                  <a:lnTo>
                    <a:pt x="0" y="5036280"/>
                  </a:lnTo>
                  <a:close/>
                </a:path>
              </a:pathLst>
            </a:custGeom>
            <a:grpFill/>
            <a:ln w="90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4238196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4074F-EBF8-B2DB-023F-0AE94DDE0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BBE8FF-1411-39CE-F3F5-61BF859F5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err="1"/>
              <a:t>InCubed</a:t>
            </a:r>
            <a:r>
              <a:rPr lang="it-IT"/>
              <a:t> </a:t>
            </a:r>
            <a:r>
              <a:rPr lang="it-IT" err="1"/>
              <a:t>Process</a:t>
            </a:r>
            <a:endParaRPr lang="it-IT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EFA6354-5407-C22B-2218-57535D527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18" y="4220806"/>
            <a:ext cx="10233363" cy="222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8FEC564-0564-3F13-8356-370526928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7376" y="1243040"/>
            <a:ext cx="5990635" cy="297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64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2CE23-18CF-90BA-A279-8652D0684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e 15">
            <a:extLst>
              <a:ext uri="{FF2B5EF4-FFF2-40B4-BE49-F238E27FC236}">
                <a16:creationId xmlns:a16="http://schemas.microsoft.com/office/drawing/2014/main" id="{BE492DCA-67EE-8710-8645-5B4990F3CDEF}"/>
              </a:ext>
            </a:extLst>
          </p:cNvPr>
          <p:cNvSpPr/>
          <p:nvPr/>
        </p:nvSpPr>
        <p:spPr>
          <a:xfrm>
            <a:off x="4168089" y="4419304"/>
            <a:ext cx="1046375" cy="1046375"/>
          </a:xfrm>
          <a:prstGeom prst="ellipse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F155588-D1C8-EAF6-7B99-B4A303312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ESA </a:t>
            </a:r>
            <a:r>
              <a:rPr lang="it-IT" dirty="0" err="1"/>
              <a:t>InCubed</a:t>
            </a:r>
            <a:r>
              <a:rPr lang="it-IT" dirty="0"/>
              <a:t> Ambassador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0D8C3A-5520-D9A4-4CA7-FD3438D13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4351" y="1081194"/>
            <a:ext cx="11467549" cy="744976"/>
          </a:xfrm>
        </p:spPr>
        <p:txBody>
          <a:bodyPr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 err="1">
                <a:solidFill>
                  <a:srgbClr val="1D3964"/>
                </a:solidFill>
              </a:rPr>
              <a:t>We</a:t>
            </a:r>
            <a:r>
              <a:rPr lang="it-IT" sz="2000" b="1" dirty="0">
                <a:solidFill>
                  <a:srgbClr val="1D3964"/>
                </a:solidFill>
              </a:rPr>
              <a:t> help companies access, navigate, and </a:t>
            </a:r>
            <a:r>
              <a:rPr lang="it-IT" sz="2000" b="1" dirty="0" err="1">
                <a:solidFill>
                  <a:srgbClr val="1D3964"/>
                </a:solidFill>
              </a:rPr>
              <a:t>succeed</a:t>
            </a:r>
            <a:r>
              <a:rPr lang="it-IT" sz="2000" b="1" dirty="0">
                <a:solidFill>
                  <a:srgbClr val="1D3964"/>
                </a:solidFill>
              </a:rPr>
              <a:t> in the </a:t>
            </a:r>
            <a:r>
              <a:rPr lang="it-IT" sz="2000" b="1" dirty="0" err="1">
                <a:solidFill>
                  <a:srgbClr val="1D3964"/>
                </a:solidFill>
              </a:rPr>
              <a:t>programme</a:t>
            </a:r>
            <a:endParaRPr lang="it-IT" sz="2000" b="1" dirty="0">
              <a:solidFill>
                <a:srgbClr val="1D3964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solidFill>
                  <a:srgbClr val="1D3964"/>
                </a:solidFill>
              </a:rPr>
              <a:t> in close </a:t>
            </a:r>
            <a:r>
              <a:rPr lang="it-IT" sz="2000" b="1" dirty="0" err="1">
                <a:solidFill>
                  <a:srgbClr val="1D3964"/>
                </a:solidFill>
              </a:rPr>
              <a:t>collaboration</a:t>
            </a:r>
            <a:r>
              <a:rPr lang="it-IT" sz="2000" b="1" dirty="0">
                <a:solidFill>
                  <a:srgbClr val="1D3964"/>
                </a:solidFill>
              </a:rPr>
              <a:t> with ESA and </a:t>
            </a:r>
            <a:r>
              <a:rPr lang="it-IT" sz="2000" b="1" dirty="0" err="1">
                <a:solidFill>
                  <a:srgbClr val="1D3964"/>
                </a:solidFill>
              </a:rPr>
              <a:t>liasing</a:t>
            </a:r>
            <a:r>
              <a:rPr lang="it-IT" sz="2000" b="1" dirty="0">
                <a:solidFill>
                  <a:srgbClr val="1D3964"/>
                </a:solidFill>
              </a:rPr>
              <a:t> with ASI.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38CC366-25F1-7427-9437-5940B0B561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71" t="29719" r="5270" b="12246"/>
          <a:stretch>
            <a:fillRect/>
          </a:stretch>
        </p:blipFill>
        <p:spPr>
          <a:xfrm>
            <a:off x="13506043" y="1547530"/>
            <a:ext cx="10732968" cy="4616067"/>
          </a:xfrm>
          <a:prstGeom prst="rect">
            <a:avLst/>
          </a:prstGeom>
        </p:spPr>
      </p:pic>
      <p:pic>
        <p:nvPicPr>
          <p:cNvPr id="6" name="Immagine 5" descr="Immagine che contiene Carattere, Elementi grafici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D22E6727-EBA3-B57C-74BD-7E6B48B597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52" b="28768"/>
          <a:stretch>
            <a:fillRect/>
          </a:stretch>
        </p:blipFill>
        <p:spPr>
          <a:xfrm>
            <a:off x="1960459" y="2236694"/>
            <a:ext cx="8135332" cy="1159497"/>
          </a:xfrm>
          <a:prstGeom prst="rect">
            <a:avLst/>
          </a:prstGeom>
        </p:spPr>
      </p:pic>
      <p:sp>
        <p:nvSpPr>
          <p:cNvPr id="15" name="Ovale 14">
            <a:extLst>
              <a:ext uri="{FF2B5EF4-FFF2-40B4-BE49-F238E27FC236}">
                <a16:creationId xmlns:a16="http://schemas.microsoft.com/office/drawing/2014/main" id="{86FF773C-90A9-9004-D737-008BC6D70706}"/>
              </a:ext>
            </a:extLst>
          </p:cNvPr>
          <p:cNvSpPr/>
          <p:nvPr/>
        </p:nvSpPr>
        <p:spPr>
          <a:xfrm>
            <a:off x="1460183" y="4419304"/>
            <a:ext cx="1046375" cy="1046375"/>
          </a:xfrm>
          <a:prstGeom prst="ellipse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Elemento grafico 11" descr="Lampadina e ingranaggio contorno">
            <a:extLst>
              <a:ext uri="{FF2B5EF4-FFF2-40B4-BE49-F238E27FC236}">
                <a16:creationId xmlns:a16="http://schemas.microsoft.com/office/drawing/2014/main" id="{C6D339AA-B702-4B8A-2A88-F17FE3CB8D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21375" y="4553736"/>
            <a:ext cx="777510" cy="777510"/>
          </a:xfrm>
          <a:prstGeom prst="rect">
            <a:avLst/>
          </a:prstGeom>
        </p:spPr>
      </p:pic>
      <p:pic>
        <p:nvPicPr>
          <p:cNvPr id="14" name="Elemento grafico 13" descr="Collegamento contorno">
            <a:extLst>
              <a:ext uri="{FF2B5EF4-FFF2-40B4-BE49-F238E27FC236}">
                <a16:creationId xmlns:a16="http://schemas.microsoft.com/office/drawing/2014/main" id="{9D3ADE18-1302-7F08-2BD1-D44EDCBE23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26170" y="4485291"/>
            <a:ext cx="914400" cy="914400"/>
          </a:xfrm>
          <a:prstGeom prst="rect">
            <a:avLst/>
          </a:prstGeom>
        </p:spPr>
      </p:pic>
      <p:sp>
        <p:nvSpPr>
          <p:cNvPr id="19" name="Ovale 18">
            <a:extLst>
              <a:ext uri="{FF2B5EF4-FFF2-40B4-BE49-F238E27FC236}">
                <a16:creationId xmlns:a16="http://schemas.microsoft.com/office/drawing/2014/main" id="{1A5E7B47-3548-E350-E6FD-D2EA85C3FAE3}"/>
              </a:ext>
            </a:extLst>
          </p:cNvPr>
          <p:cNvSpPr/>
          <p:nvPr/>
        </p:nvSpPr>
        <p:spPr>
          <a:xfrm>
            <a:off x="6870346" y="4419304"/>
            <a:ext cx="1046375" cy="1046375"/>
          </a:xfrm>
          <a:prstGeom prst="ellipse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Elemento grafico 9" descr="Stretta di mano contorno">
            <a:extLst>
              <a:ext uri="{FF2B5EF4-FFF2-40B4-BE49-F238E27FC236}">
                <a16:creationId xmlns:a16="http://schemas.microsoft.com/office/drawing/2014/main" id="{D2B36EA8-0601-0692-591F-A3A6BE38A7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98810" y="4607213"/>
            <a:ext cx="796594" cy="796594"/>
          </a:xfrm>
          <a:prstGeom prst="rect">
            <a:avLst/>
          </a:prstGeom>
        </p:spPr>
      </p:pic>
      <p:sp>
        <p:nvSpPr>
          <p:cNvPr id="21" name="Ovale 20">
            <a:extLst>
              <a:ext uri="{FF2B5EF4-FFF2-40B4-BE49-F238E27FC236}">
                <a16:creationId xmlns:a16="http://schemas.microsoft.com/office/drawing/2014/main" id="{3F7CA0F4-7702-A75F-0956-43E347893C4A}"/>
              </a:ext>
            </a:extLst>
          </p:cNvPr>
          <p:cNvSpPr/>
          <p:nvPr/>
        </p:nvSpPr>
        <p:spPr>
          <a:xfrm>
            <a:off x="9572603" y="4419304"/>
            <a:ext cx="1046375" cy="1046375"/>
          </a:xfrm>
          <a:prstGeom prst="ellipse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Elemento grafico 7" descr="Megafono contorno">
            <a:extLst>
              <a:ext uri="{FF2B5EF4-FFF2-40B4-BE49-F238E27FC236}">
                <a16:creationId xmlns:a16="http://schemas.microsoft.com/office/drawing/2014/main" id="{418DC96C-494E-AB3F-1DDD-A19DB81899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638590" y="4485291"/>
            <a:ext cx="914400" cy="914400"/>
          </a:xfrm>
          <a:prstGeom prst="rect">
            <a:avLst/>
          </a:prstGeom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D338404-6085-E536-E38E-FBEC6410E6D9}"/>
              </a:ext>
            </a:extLst>
          </p:cNvPr>
          <p:cNvSpPr txBox="1"/>
          <p:nvPr/>
        </p:nvSpPr>
        <p:spPr>
          <a:xfrm>
            <a:off x="788401" y="5574896"/>
            <a:ext cx="2381366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Raleway" pitchFamily="2" charset="0"/>
              </a:rPr>
              <a:t>Connector</a:t>
            </a:r>
            <a:br>
              <a:rPr lang="en-US" sz="1400" dirty="0">
                <a:latin typeface="Raleway" pitchFamily="2" charset="0"/>
              </a:rPr>
            </a:br>
            <a:r>
              <a:rPr lang="en-US" sz="1400" dirty="0">
                <a:latin typeface="Raleway" pitchFamily="2" charset="0"/>
              </a:rPr>
              <a:t>Identify and connect high-potential entities with ESA opportunities.</a:t>
            </a:r>
            <a:endParaRPr lang="it-IT" sz="1400" dirty="0">
              <a:latin typeface="Raleway" pitchFamily="2" charset="0"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970C294-BDD0-9154-8A29-880E024900F6}"/>
              </a:ext>
            </a:extLst>
          </p:cNvPr>
          <p:cNvSpPr txBox="1"/>
          <p:nvPr/>
        </p:nvSpPr>
        <p:spPr>
          <a:xfrm>
            <a:off x="3345102" y="5574896"/>
            <a:ext cx="2683023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Raleway" pitchFamily="2" charset="0"/>
              </a:rPr>
              <a:t>Advisor</a:t>
            </a:r>
            <a:br>
              <a:rPr lang="en-US" sz="1400" dirty="0">
                <a:latin typeface="Raleway" pitchFamily="2" charset="0"/>
              </a:rPr>
            </a:br>
            <a:r>
              <a:rPr lang="en-US" sz="1400" dirty="0">
                <a:latin typeface="Raleway" pitchFamily="2" charset="0"/>
              </a:rPr>
              <a:t>Guide stakeholders through the </a:t>
            </a:r>
            <a:r>
              <a:rPr lang="en-US" sz="1400" dirty="0" err="1">
                <a:latin typeface="Raleway" pitchFamily="2" charset="0"/>
              </a:rPr>
              <a:t>InCubed</a:t>
            </a:r>
            <a:r>
              <a:rPr lang="en-US" sz="1400" dirty="0">
                <a:latin typeface="Raleway" pitchFamily="2" charset="0"/>
              </a:rPr>
              <a:t> framework and shape competitive proposals.</a:t>
            </a:r>
            <a:endParaRPr lang="it-IT" sz="1400" dirty="0">
              <a:latin typeface="Raleway" pitchFamily="2" charset="0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6A468706-1AF7-A5AC-D892-CDE2822112D7}"/>
              </a:ext>
            </a:extLst>
          </p:cNvPr>
          <p:cNvSpPr txBox="1"/>
          <p:nvPr/>
        </p:nvSpPr>
        <p:spPr>
          <a:xfrm>
            <a:off x="6133940" y="5574896"/>
            <a:ext cx="258672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Raleway" pitchFamily="2" charset="0"/>
              </a:rPr>
              <a:t>Facilitator</a:t>
            </a:r>
            <a:br>
              <a:rPr lang="en-US" sz="1400" dirty="0">
                <a:latin typeface="Raleway" pitchFamily="2" charset="0"/>
              </a:rPr>
            </a:br>
            <a:r>
              <a:rPr lang="en-US" sz="1400" dirty="0">
                <a:latin typeface="Raleway" pitchFamily="2" charset="0"/>
              </a:rPr>
              <a:t>Provide business coaching and mentorship throughout the project lifecycle.</a:t>
            </a:r>
            <a:endParaRPr lang="it-IT" sz="1400" dirty="0">
              <a:latin typeface="Raleway" pitchFamily="2" charset="0"/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940EE4B-022E-2C73-CB67-126097E672E1}"/>
              </a:ext>
            </a:extLst>
          </p:cNvPr>
          <p:cNvSpPr txBox="1"/>
          <p:nvPr/>
        </p:nvSpPr>
        <p:spPr>
          <a:xfrm>
            <a:off x="8895995" y="5574896"/>
            <a:ext cx="2399589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Raleway" pitchFamily="2" charset="0"/>
              </a:rPr>
              <a:t>Promoter</a:t>
            </a:r>
            <a:br>
              <a:rPr lang="en-US" sz="1400" dirty="0">
                <a:latin typeface="Raleway" pitchFamily="2" charset="0"/>
              </a:rPr>
            </a:br>
            <a:r>
              <a:rPr lang="en-US" sz="1400" dirty="0">
                <a:latin typeface="Raleway" pitchFamily="2" charset="0"/>
              </a:rPr>
              <a:t>Boost awareness of </a:t>
            </a:r>
            <a:r>
              <a:rPr lang="en-US" sz="1400" dirty="0" err="1">
                <a:latin typeface="Raleway" pitchFamily="2" charset="0"/>
              </a:rPr>
              <a:t>InCubed</a:t>
            </a:r>
            <a:r>
              <a:rPr lang="en-US" sz="1400" dirty="0">
                <a:latin typeface="Raleway" pitchFamily="2" charset="0"/>
              </a:rPr>
              <a:t> across the Italian innovation ecosystem.</a:t>
            </a:r>
            <a:endParaRPr lang="it-IT" sz="1400" dirty="0">
              <a:latin typeface="Raleway" pitchFamily="2" charset="0"/>
            </a:endParaRPr>
          </a:p>
        </p:txBody>
      </p:sp>
      <p:cxnSp>
        <p:nvCxnSpPr>
          <p:cNvPr id="30" name="Connettore a gomito 29">
            <a:extLst>
              <a:ext uri="{FF2B5EF4-FFF2-40B4-BE49-F238E27FC236}">
                <a16:creationId xmlns:a16="http://schemas.microsoft.com/office/drawing/2014/main" id="{89A26E2B-709C-53F9-EBDE-3A45F2418E6D}"/>
              </a:ext>
            </a:extLst>
          </p:cNvPr>
          <p:cNvCxnSpPr>
            <a:cxnSpLocks/>
            <a:stCxn id="15" idx="0"/>
            <a:endCxn id="6" idx="2"/>
          </p:cNvCxnSpPr>
          <p:nvPr/>
        </p:nvCxnSpPr>
        <p:spPr>
          <a:xfrm rot="5400000" flipH="1" flipV="1">
            <a:off x="3494192" y="1885371"/>
            <a:ext cx="1023113" cy="4044754"/>
          </a:xfrm>
          <a:prstGeom prst="bentConnector3">
            <a:avLst>
              <a:gd name="adj1" fmla="val 50000"/>
            </a:avLst>
          </a:prstGeom>
          <a:ln w="19050">
            <a:solidFill>
              <a:srgbClr val="BCD6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79F07506-29F9-987C-05E3-133A879CB20C}"/>
              </a:ext>
            </a:extLst>
          </p:cNvPr>
          <p:cNvCxnSpPr>
            <a:stCxn id="16" idx="0"/>
          </p:cNvCxnSpPr>
          <p:nvPr/>
        </p:nvCxnSpPr>
        <p:spPr>
          <a:xfrm flipH="1" flipV="1">
            <a:off x="4686613" y="3924151"/>
            <a:ext cx="0" cy="495153"/>
          </a:xfrm>
          <a:prstGeom prst="line">
            <a:avLst/>
          </a:prstGeom>
          <a:ln w="19050">
            <a:solidFill>
              <a:srgbClr val="BCD6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a gomito 33">
            <a:extLst>
              <a:ext uri="{FF2B5EF4-FFF2-40B4-BE49-F238E27FC236}">
                <a16:creationId xmlns:a16="http://schemas.microsoft.com/office/drawing/2014/main" id="{F42C7335-CF6C-CF8C-EB08-1959F2E2119C}"/>
              </a:ext>
            </a:extLst>
          </p:cNvPr>
          <p:cNvCxnSpPr>
            <a:cxnSpLocks/>
          </p:cNvCxnSpPr>
          <p:nvPr/>
        </p:nvCxnSpPr>
        <p:spPr>
          <a:xfrm rot="16200000" flipV="1">
            <a:off x="7555350" y="1882920"/>
            <a:ext cx="990304" cy="4044754"/>
          </a:xfrm>
          <a:prstGeom prst="bentConnector3">
            <a:avLst>
              <a:gd name="adj1" fmla="val 50000"/>
            </a:avLst>
          </a:prstGeom>
          <a:ln w="19050">
            <a:solidFill>
              <a:srgbClr val="BCD6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diritto 34">
            <a:extLst>
              <a:ext uri="{FF2B5EF4-FFF2-40B4-BE49-F238E27FC236}">
                <a16:creationId xmlns:a16="http://schemas.microsoft.com/office/drawing/2014/main" id="{25CDA80F-8A9B-733C-8400-1EE5A5051536}"/>
              </a:ext>
            </a:extLst>
          </p:cNvPr>
          <p:cNvCxnSpPr>
            <a:cxnSpLocks/>
          </p:cNvCxnSpPr>
          <p:nvPr/>
        </p:nvCxnSpPr>
        <p:spPr>
          <a:xfrm flipV="1">
            <a:off x="7402187" y="3924150"/>
            <a:ext cx="0" cy="495153"/>
          </a:xfrm>
          <a:prstGeom prst="line">
            <a:avLst/>
          </a:prstGeom>
          <a:ln w="19050">
            <a:solidFill>
              <a:srgbClr val="BCD6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e 36">
            <a:extLst>
              <a:ext uri="{FF2B5EF4-FFF2-40B4-BE49-F238E27FC236}">
                <a16:creationId xmlns:a16="http://schemas.microsoft.com/office/drawing/2014/main" id="{8E224181-1EAE-2A62-0A30-2D54E4933D12}"/>
              </a:ext>
            </a:extLst>
          </p:cNvPr>
          <p:cNvSpPr/>
          <p:nvPr/>
        </p:nvSpPr>
        <p:spPr>
          <a:xfrm>
            <a:off x="1932178" y="3855564"/>
            <a:ext cx="106294" cy="106294"/>
          </a:xfrm>
          <a:prstGeom prst="ellipse">
            <a:avLst/>
          </a:prstGeom>
          <a:solidFill>
            <a:srgbClr val="BCD6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49EF7D82-C390-C560-C69F-50EA1D54D064}"/>
              </a:ext>
            </a:extLst>
          </p:cNvPr>
          <p:cNvSpPr/>
          <p:nvPr/>
        </p:nvSpPr>
        <p:spPr>
          <a:xfrm>
            <a:off x="4628244" y="3855564"/>
            <a:ext cx="106294" cy="106294"/>
          </a:xfrm>
          <a:prstGeom prst="ellipse">
            <a:avLst/>
          </a:prstGeom>
          <a:solidFill>
            <a:srgbClr val="BCD6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04A81672-A433-C67B-33C6-37EE8489C3AE}"/>
              </a:ext>
            </a:extLst>
          </p:cNvPr>
          <p:cNvSpPr/>
          <p:nvPr/>
        </p:nvSpPr>
        <p:spPr>
          <a:xfrm>
            <a:off x="7343164" y="3855564"/>
            <a:ext cx="106294" cy="106294"/>
          </a:xfrm>
          <a:prstGeom prst="ellipse">
            <a:avLst/>
          </a:prstGeom>
          <a:solidFill>
            <a:srgbClr val="BCD6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598DFF92-934B-D6B9-77C1-1B713DEE6D95}"/>
              </a:ext>
            </a:extLst>
          </p:cNvPr>
          <p:cNvSpPr/>
          <p:nvPr/>
        </p:nvSpPr>
        <p:spPr>
          <a:xfrm>
            <a:off x="10010950" y="3855564"/>
            <a:ext cx="106294" cy="106294"/>
          </a:xfrm>
          <a:prstGeom prst="ellipse">
            <a:avLst/>
          </a:prstGeom>
          <a:solidFill>
            <a:srgbClr val="BCD6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9787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10F83-049D-E729-FF4E-E276D98CD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323E420-1271-B4DC-32A4-C4484A2B6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409" y="324923"/>
            <a:ext cx="9593843" cy="419096"/>
          </a:xfrm>
        </p:spPr>
        <p:txBody>
          <a:bodyPr/>
          <a:lstStyle/>
          <a:p>
            <a:r>
              <a:rPr lang="it-IT" dirty="0" err="1"/>
              <a:t>Connecting</a:t>
            </a:r>
            <a:r>
              <a:rPr lang="it-IT" dirty="0"/>
              <a:t> Stakeholders to </a:t>
            </a:r>
            <a:r>
              <a:rPr lang="it-IT" dirty="0" err="1"/>
              <a:t>Opportunity</a:t>
            </a:r>
            <a:endParaRPr lang="it-IT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BE7D8786-F75B-223A-125C-A17A9A3D60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26" t="12083" r="2038" b="8611"/>
          <a:stretch>
            <a:fillRect/>
          </a:stretch>
        </p:blipFill>
        <p:spPr>
          <a:xfrm>
            <a:off x="666749" y="1008575"/>
            <a:ext cx="10639425" cy="579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195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EDAD5-654E-5FE4-9F73-5B3FD9DFF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po 30">
            <a:extLst>
              <a:ext uri="{FF2B5EF4-FFF2-40B4-BE49-F238E27FC236}">
                <a16:creationId xmlns:a16="http://schemas.microsoft.com/office/drawing/2014/main" id="{1E8C4D0D-FDF1-21D5-2867-D42F991C7D17}"/>
              </a:ext>
            </a:extLst>
          </p:cNvPr>
          <p:cNvGrpSpPr/>
          <p:nvPr/>
        </p:nvGrpSpPr>
        <p:grpSpPr>
          <a:xfrm>
            <a:off x="186829" y="970252"/>
            <a:ext cx="2754014" cy="5771804"/>
            <a:chOff x="186829" y="970252"/>
            <a:chExt cx="2754014" cy="5771804"/>
          </a:xfrm>
        </p:grpSpPr>
        <p:pic>
          <p:nvPicPr>
            <p:cNvPr id="10" name="Picture 2" descr="How to apply infographic">
              <a:extLst>
                <a:ext uri="{FF2B5EF4-FFF2-40B4-BE49-F238E27FC236}">
                  <a16:creationId xmlns:a16="http://schemas.microsoft.com/office/drawing/2014/main" id="{43E76B47-405E-996F-FCA8-DD7804317B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985"/>
            <a:stretch>
              <a:fillRect/>
            </a:stretch>
          </p:blipFill>
          <p:spPr bwMode="auto">
            <a:xfrm>
              <a:off x="186829" y="1062180"/>
              <a:ext cx="2313627" cy="5679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How to apply infographic">
              <a:extLst>
                <a:ext uri="{FF2B5EF4-FFF2-40B4-BE49-F238E27FC236}">
                  <a16:creationId xmlns:a16="http://schemas.microsoft.com/office/drawing/2014/main" id="{0D668537-0AA1-D4F1-853B-2E31F115CA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3" t="15724" r="14700" b="76411"/>
            <a:stretch>
              <a:fillRect/>
            </a:stretch>
          </p:blipFill>
          <p:spPr bwMode="auto">
            <a:xfrm>
              <a:off x="1622253" y="970252"/>
              <a:ext cx="1318590" cy="1217081"/>
            </a:xfrm>
            <a:prstGeom prst="rect">
              <a:avLst/>
            </a:prstGeom>
            <a:solidFill>
              <a:srgbClr val="FFFFFF"/>
            </a:solidFill>
          </p:spPr>
        </p:pic>
      </p:grpSp>
      <p:pic>
        <p:nvPicPr>
          <p:cNvPr id="7" name="Immagine 6">
            <a:extLst>
              <a:ext uri="{FF2B5EF4-FFF2-40B4-BE49-F238E27FC236}">
                <a16:creationId xmlns:a16="http://schemas.microsoft.com/office/drawing/2014/main" id="{02A79A28-F39E-8775-F326-641D925224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52" t="3395" r="2917" b="8955"/>
          <a:stretch>
            <a:fillRect/>
          </a:stretch>
        </p:blipFill>
        <p:spPr>
          <a:xfrm>
            <a:off x="13344332" y="1368104"/>
            <a:ext cx="8425484" cy="5241391"/>
          </a:xfrm>
          <a:prstGeom prst="rect">
            <a:avLst/>
          </a:prstGeo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266145DE-B54A-9FFB-BA74-2DCFA4266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err="1"/>
              <a:t>Our</a:t>
            </a:r>
            <a:r>
              <a:rPr lang="it-IT"/>
              <a:t> business support </a:t>
            </a:r>
            <a:r>
              <a:rPr lang="it-IT" err="1"/>
              <a:t>along</a:t>
            </a:r>
            <a:r>
              <a:rPr lang="it-IT"/>
              <a:t> the </a:t>
            </a:r>
            <a:r>
              <a:rPr lang="it-IT" err="1"/>
              <a:t>journey</a:t>
            </a:r>
            <a:endParaRPr lang="it-IT"/>
          </a:p>
        </p:txBody>
      </p:sp>
      <p:cxnSp>
        <p:nvCxnSpPr>
          <p:cNvPr id="16" name="Connettore a gomito 15">
            <a:extLst>
              <a:ext uri="{FF2B5EF4-FFF2-40B4-BE49-F238E27FC236}">
                <a16:creationId xmlns:a16="http://schemas.microsoft.com/office/drawing/2014/main" id="{F65E0666-E6FB-B049-ACAE-FDC117529DE2}"/>
              </a:ext>
            </a:extLst>
          </p:cNvPr>
          <p:cNvCxnSpPr>
            <a:cxnSpLocks/>
            <a:endCxn id="2" idx="1"/>
          </p:cNvCxnSpPr>
          <p:nvPr/>
        </p:nvCxnSpPr>
        <p:spPr>
          <a:xfrm>
            <a:off x="2365518" y="1368104"/>
            <a:ext cx="1554368" cy="1372181"/>
          </a:xfrm>
          <a:prstGeom prst="bentConnector3">
            <a:avLst>
              <a:gd name="adj1" fmla="val 84569"/>
            </a:avLst>
          </a:prstGeom>
          <a:ln w="28575">
            <a:solidFill>
              <a:srgbClr val="BCD6E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 descr="How to apply infographic">
            <a:extLst>
              <a:ext uri="{FF2B5EF4-FFF2-40B4-BE49-F238E27FC236}">
                <a16:creationId xmlns:a16="http://schemas.microsoft.com/office/drawing/2014/main" id="{68E9D866-0819-691C-BF35-8660BA20FB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6" t="35951" r="7781" b="54639"/>
          <a:stretch>
            <a:fillRect/>
          </a:stretch>
        </p:blipFill>
        <p:spPr bwMode="auto">
          <a:xfrm>
            <a:off x="1622253" y="2201914"/>
            <a:ext cx="1481165" cy="1295429"/>
          </a:xfrm>
          <a:prstGeom prst="rect">
            <a:avLst/>
          </a:prstGeom>
          <a:solidFill>
            <a:srgbClr val="FFFFFF"/>
          </a:solidFill>
        </p:spPr>
      </p:pic>
      <p:cxnSp>
        <p:nvCxnSpPr>
          <p:cNvPr id="55" name="Connettore diritto 54">
            <a:extLst>
              <a:ext uri="{FF2B5EF4-FFF2-40B4-BE49-F238E27FC236}">
                <a16:creationId xmlns:a16="http://schemas.microsoft.com/office/drawing/2014/main" id="{AB35A2D8-72E0-2DC2-9F82-62B155037893}"/>
              </a:ext>
            </a:extLst>
          </p:cNvPr>
          <p:cNvCxnSpPr>
            <a:cxnSpLocks/>
          </p:cNvCxnSpPr>
          <p:nvPr/>
        </p:nvCxnSpPr>
        <p:spPr>
          <a:xfrm>
            <a:off x="2401453" y="2754865"/>
            <a:ext cx="864000" cy="0"/>
          </a:xfrm>
          <a:prstGeom prst="line">
            <a:avLst/>
          </a:prstGeom>
          <a:ln w="28575">
            <a:solidFill>
              <a:srgbClr val="BCD6E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diritto 56">
            <a:extLst>
              <a:ext uri="{FF2B5EF4-FFF2-40B4-BE49-F238E27FC236}">
                <a16:creationId xmlns:a16="http://schemas.microsoft.com/office/drawing/2014/main" id="{428FBB5A-BF31-B9CC-E0D3-3C9D82AAB49B}"/>
              </a:ext>
            </a:extLst>
          </p:cNvPr>
          <p:cNvCxnSpPr>
            <a:cxnSpLocks/>
          </p:cNvCxnSpPr>
          <p:nvPr/>
        </p:nvCxnSpPr>
        <p:spPr>
          <a:xfrm>
            <a:off x="3254057" y="2750247"/>
            <a:ext cx="0" cy="2976298"/>
          </a:xfrm>
          <a:prstGeom prst="line">
            <a:avLst/>
          </a:prstGeom>
          <a:ln w="28575">
            <a:solidFill>
              <a:srgbClr val="BCD6E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diritto 57">
            <a:extLst>
              <a:ext uri="{FF2B5EF4-FFF2-40B4-BE49-F238E27FC236}">
                <a16:creationId xmlns:a16="http://schemas.microsoft.com/office/drawing/2014/main" id="{467C15F7-CA2E-2EDA-6069-674DEB34C28C}"/>
              </a:ext>
            </a:extLst>
          </p:cNvPr>
          <p:cNvCxnSpPr>
            <a:cxnSpLocks/>
          </p:cNvCxnSpPr>
          <p:nvPr/>
        </p:nvCxnSpPr>
        <p:spPr>
          <a:xfrm>
            <a:off x="3254058" y="5712685"/>
            <a:ext cx="648000" cy="0"/>
          </a:xfrm>
          <a:prstGeom prst="line">
            <a:avLst/>
          </a:prstGeom>
          <a:ln w="28575">
            <a:solidFill>
              <a:srgbClr val="BCD6E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diritto 64">
            <a:extLst>
              <a:ext uri="{FF2B5EF4-FFF2-40B4-BE49-F238E27FC236}">
                <a16:creationId xmlns:a16="http://schemas.microsoft.com/office/drawing/2014/main" id="{970EFD26-98B4-B698-FF73-53B2D2BC107F}"/>
              </a:ext>
            </a:extLst>
          </p:cNvPr>
          <p:cNvCxnSpPr>
            <a:cxnSpLocks/>
          </p:cNvCxnSpPr>
          <p:nvPr/>
        </p:nvCxnSpPr>
        <p:spPr>
          <a:xfrm>
            <a:off x="2363498" y="1640979"/>
            <a:ext cx="1116000" cy="0"/>
          </a:xfrm>
          <a:prstGeom prst="line">
            <a:avLst/>
          </a:prstGeom>
          <a:ln w="28575">
            <a:solidFill>
              <a:srgbClr val="BCD6E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diritto 65">
            <a:extLst>
              <a:ext uri="{FF2B5EF4-FFF2-40B4-BE49-F238E27FC236}">
                <a16:creationId xmlns:a16="http://schemas.microsoft.com/office/drawing/2014/main" id="{DDD40042-2335-2D1E-4B8F-93C8A180F1A9}"/>
              </a:ext>
            </a:extLst>
          </p:cNvPr>
          <p:cNvCxnSpPr>
            <a:cxnSpLocks/>
          </p:cNvCxnSpPr>
          <p:nvPr/>
        </p:nvCxnSpPr>
        <p:spPr>
          <a:xfrm>
            <a:off x="3478389" y="1647292"/>
            <a:ext cx="0" cy="3543544"/>
          </a:xfrm>
          <a:prstGeom prst="line">
            <a:avLst/>
          </a:prstGeom>
          <a:ln w="28575">
            <a:solidFill>
              <a:srgbClr val="BCD6E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diritto 66">
            <a:extLst>
              <a:ext uri="{FF2B5EF4-FFF2-40B4-BE49-F238E27FC236}">
                <a16:creationId xmlns:a16="http://schemas.microsoft.com/office/drawing/2014/main" id="{38E5B859-33B2-6C2A-BAAD-5605D921F988}"/>
              </a:ext>
            </a:extLst>
          </p:cNvPr>
          <p:cNvCxnSpPr>
            <a:cxnSpLocks/>
          </p:cNvCxnSpPr>
          <p:nvPr/>
        </p:nvCxnSpPr>
        <p:spPr>
          <a:xfrm>
            <a:off x="3478389" y="5174265"/>
            <a:ext cx="432000" cy="0"/>
          </a:xfrm>
          <a:prstGeom prst="line">
            <a:avLst/>
          </a:prstGeom>
          <a:ln w="28575">
            <a:solidFill>
              <a:srgbClr val="BCD6E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CAF9776-49B3-75AD-1E7D-F8035AC91562}"/>
              </a:ext>
            </a:extLst>
          </p:cNvPr>
          <p:cNvSpPr/>
          <p:nvPr/>
        </p:nvSpPr>
        <p:spPr>
          <a:xfrm>
            <a:off x="3919886" y="1571970"/>
            <a:ext cx="8005016" cy="2336629"/>
          </a:xfrm>
          <a:prstGeom prst="roundRect">
            <a:avLst/>
          </a:prstGeom>
          <a:noFill/>
          <a:ln w="38100">
            <a:solidFill>
              <a:srgbClr val="BCD6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467982D-6B6A-37FD-14A2-E24D0883DB4D}"/>
              </a:ext>
            </a:extLst>
          </p:cNvPr>
          <p:cNvSpPr/>
          <p:nvPr/>
        </p:nvSpPr>
        <p:spPr>
          <a:xfrm>
            <a:off x="4298623" y="1422195"/>
            <a:ext cx="5527859" cy="305924"/>
          </a:xfrm>
          <a:prstGeom prst="rect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atin typeface="Raleway" pitchFamily="2" charset="0"/>
              </a:rPr>
              <a:t>Engagement and early-stage support services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C24E8986-3560-1698-CDD7-0A7AA56AE8EA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232635" y="1818086"/>
            <a:ext cx="7541443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Assess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the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eligibility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and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alignment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of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your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concept with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InCubed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programme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aleway" pitchFamily="2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Guide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you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through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the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application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and funding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process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,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including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potential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redirections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to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other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ESA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initiatives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aleway" pitchFamily="2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Provide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tailored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resources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and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relevant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technical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documentation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aleway" pitchFamily="2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Evaluate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your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business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needs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and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innovation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readiness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aleway" pitchFamily="2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Identify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key Earth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Observation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(EO)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enablers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to support and accelerate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your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solution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aleway" pitchFamily="2" charset="0"/>
            </a:endParaRP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3F66363B-FDFB-D7AB-447E-AFBD6D5F6058}"/>
              </a:ext>
            </a:extLst>
          </p:cNvPr>
          <p:cNvSpPr/>
          <p:nvPr/>
        </p:nvSpPr>
        <p:spPr>
          <a:xfrm>
            <a:off x="3919886" y="4567899"/>
            <a:ext cx="8005016" cy="1842328"/>
          </a:xfrm>
          <a:prstGeom prst="roundRect">
            <a:avLst/>
          </a:prstGeom>
          <a:noFill/>
          <a:ln w="38100">
            <a:solidFill>
              <a:srgbClr val="BCD6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238DF4BA-9F2B-D4D4-FD1F-8897BEBFE00C}"/>
              </a:ext>
            </a:extLst>
          </p:cNvPr>
          <p:cNvSpPr/>
          <p:nvPr/>
        </p:nvSpPr>
        <p:spPr>
          <a:xfrm>
            <a:off x="4298623" y="4418123"/>
            <a:ext cx="5957740" cy="305924"/>
          </a:xfrm>
          <a:prstGeom prst="rect">
            <a:avLst/>
          </a:prstGeom>
          <a:solidFill>
            <a:srgbClr val="1D39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atin typeface="Raleway" pitchFamily="2" charset="0"/>
              </a:rPr>
              <a:t>Business coaching and refinement of business ideas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BD9EBAC5-AFBB-71EB-C371-6FD4352BF610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232635" y="4958663"/>
            <a:ext cx="7541443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Connect with experienced coaches with proven business development expertise to help bridge critical gaps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Develop high-potential business cases tailored to ESA </a:t>
            </a:r>
            <a:r>
              <a:rPr kumimoji="0" lang="en-US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InCubed</a:t>
            </a:r>
            <a:r>
              <a:rPr kumimoji="0" lang="en-US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priorities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Get support in building high-impact, market-ready EO-driven projects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aleway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977872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C188EA83FBDC2449DE951F631A9E50A" ma:contentTypeVersion="19" ma:contentTypeDescription="Creare un nuovo documento." ma:contentTypeScope="" ma:versionID="e1f5187d40975210e5ebc7da4f23606d">
  <xsd:schema xmlns:xsd="http://www.w3.org/2001/XMLSchema" xmlns:xs="http://www.w3.org/2001/XMLSchema" xmlns:p="http://schemas.microsoft.com/office/2006/metadata/properties" xmlns:ns2="058dfe34-6a41-4385-8404-dc2151a5d162" xmlns:ns3="8647dd02-a4a6-4168-9143-569a6775d768" targetNamespace="http://schemas.microsoft.com/office/2006/metadata/properties" ma:root="true" ma:fieldsID="a1ecd4b1803350111285f957d7c80b17" ns2:_="" ns3:_="">
    <xsd:import namespace="058dfe34-6a41-4385-8404-dc2151a5d162"/>
    <xsd:import namespace="8647dd02-a4a6-4168-9143-569a6775d76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8dfe34-6a41-4385-8404-dc2151a5d16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2a360fe-df42-4e18-b75d-337f4dafa5e7}" ma:internalName="TaxCatchAll" ma:showField="CatchAllData" ma:web="058dfe34-6a41-4385-8404-dc2151a5d1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47dd02-a4a6-4168-9143-569a6775d7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2e616ccc-57b1-4389-a4a3-a49f1d5d4e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647dd02-a4a6-4168-9143-569a6775d768">
      <Terms xmlns="http://schemas.microsoft.com/office/infopath/2007/PartnerControls"/>
    </lcf76f155ced4ddcb4097134ff3c332f>
    <TaxCatchAll xmlns="058dfe34-6a41-4385-8404-dc2151a5d162" xsi:nil="true"/>
  </documentManagement>
</p:properties>
</file>

<file path=customXml/itemProps1.xml><?xml version="1.0" encoding="utf-8"?>
<ds:datastoreItem xmlns:ds="http://schemas.openxmlformats.org/officeDocument/2006/customXml" ds:itemID="{DD44CBE7-7B59-4A29-A584-576E8A78BB60}"/>
</file>

<file path=customXml/itemProps2.xml><?xml version="1.0" encoding="utf-8"?>
<ds:datastoreItem xmlns:ds="http://schemas.openxmlformats.org/officeDocument/2006/customXml" ds:itemID="{1E8679FE-C772-4BC5-AEEA-3588511D798A}"/>
</file>

<file path=customXml/itemProps3.xml><?xml version="1.0" encoding="utf-8"?>
<ds:datastoreItem xmlns:ds="http://schemas.openxmlformats.org/officeDocument/2006/customXml" ds:itemID="{E5E2F42F-9E83-459C-9D1E-017A19016BD1}"/>
</file>

<file path=docMetadata/LabelInfo.xml><?xml version="1.0" encoding="utf-8"?>
<clbl:labelList xmlns:clbl="http://schemas.microsoft.com/office/2020/mipLabelMetadata">
  <clbl:label id="{1fc902d5-ed41-4d28-943d-4941726de980}" enabled="0" method="" siteId="{1fc902d5-ed41-4d28-943d-4941726de98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928</Words>
  <Application>Microsoft Office PowerPoint</Application>
  <PresentationFormat>Widescreen</PresentationFormat>
  <Paragraphs>105</Paragraphs>
  <Slides>15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5" baseType="lpstr">
      <vt:lpstr>Arial</vt:lpstr>
      <vt:lpstr>Bahnschrift</vt:lpstr>
      <vt:lpstr>Calibri</vt:lpstr>
      <vt:lpstr>NotesEsa</vt:lpstr>
      <vt:lpstr>Raleway</vt:lpstr>
      <vt:lpstr>Raleway </vt:lpstr>
      <vt:lpstr>Raleway Black</vt:lpstr>
      <vt:lpstr>Raleway Bold</vt:lpstr>
      <vt:lpstr>Wingdings</vt:lpstr>
      <vt:lpstr>Tema di Office</vt:lpstr>
      <vt:lpstr>Presentazione standard di PowerPoint</vt:lpstr>
      <vt:lpstr>Presentazione standard di PowerPoint</vt:lpstr>
      <vt:lpstr>STAM Today</vt:lpstr>
      <vt:lpstr>How we deliver: our labs and competence areas</vt:lpstr>
      <vt:lpstr>InCubed and the ESA Φ-lab</vt:lpstr>
      <vt:lpstr>InCubed Process</vt:lpstr>
      <vt:lpstr>The role of the ESA InCubed Ambassador</vt:lpstr>
      <vt:lpstr>Connecting Stakeholders to Opportunity</vt:lpstr>
      <vt:lpstr>Our business support along the journey</vt:lpstr>
      <vt:lpstr>Some project examples for inspiration (1/5)</vt:lpstr>
      <vt:lpstr>Some project examples for inspiration (2/5)</vt:lpstr>
      <vt:lpstr>Some project examples for inspiration (3/5)</vt:lpstr>
      <vt:lpstr>Some project examples for inspiration (4/5)</vt:lpstr>
      <vt:lpstr>Some project examples for inspiration (5/5)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Stefania Marongiu</dc:creator>
  <cp:lastModifiedBy>IA Service</cp:lastModifiedBy>
  <cp:revision>6</cp:revision>
  <dcterms:created xsi:type="dcterms:W3CDTF">2023-01-05T14:06:11Z</dcterms:created>
  <dcterms:modified xsi:type="dcterms:W3CDTF">2026-02-24T15:41:32Z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0x0101008C188EA83FBDC2449DE951F631A9E50A</vt:lpwstr>
  </property>
</Properties>
</file>