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Inter Light"/>
      <p:regular r:id="rId19"/>
      <p:bold r:id="rId20"/>
      <p:italic r:id="rId21"/>
      <p:boldItalic r:id="rId22"/>
    </p:embeddedFont>
    <p:embeddedFont>
      <p:font typeface="Inter"/>
      <p:regular r:id="rId23"/>
      <p:bold r:id="rId24"/>
      <p:italic r:id="rId25"/>
      <p:boldItalic r:id="rId26"/>
    </p:embeddedFont>
    <p:embeddedFont>
      <p:font typeface="Lato"/>
      <p:regular r:id="rId27"/>
      <p:bold r:id="rId28"/>
      <p:italic r:id="rId29"/>
      <p:boldItalic r:id="rId30"/>
    </p:embeddedFont>
    <p:embeddedFont>
      <p:font typeface="VT323"/>
      <p:regular r:id="rId31"/>
    </p:embeddedFont>
    <p:embeddedFont>
      <p:font typeface="Manrope"/>
      <p:regular r:id="rId32"/>
      <p:bold r:id="rId33"/>
    </p:embeddedFont>
    <p:embeddedFont>
      <p:font typeface="Oswald"/>
      <p:regular r:id="rId34"/>
      <p:bold r:id="rId35"/>
    </p:embeddedFont>
    <p:embeddedFont>
      <p:font typeface="Inter Medium"/>
      <p:regular r:id="rId36"/>
      <p:bold r:id="rId37"/>
      <p:italic r:id="rId38"/>
      <p:boldItalic r:id="rId39"/>
    </p:embeddedFont>
    <p:embeddedFont>
      <p:font typeface="Inter Black"/>
      <p:bold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2" roundtripDataSignature="AMtx7misYsZlEwL4y6WspGh2CDgTN419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Inter-boldItalic.fntdata"/><Relationship Id="rId13" Type="http://schemas.openxmlformats.org/officeDocument/2006/relationships/slide" Target="slides/slide8.xml"/><Relationship Id="rId39" Type="http://schemas.openxmlformats.org/officeDocument/2006/relationships/font" Target="fonts/InterMedium-boldItalic.fntdata"/><Relationship Id="rId18" Type="http://schemas.openxmlformats.org/officeDocument/2006/relationships/slide" Target="slides/slide13.xml"/><Relationship Id="rId42" Type="http://customschemas.google.com/relationships/presentationmetadata" Target="metadata"/><Relationship Id="rId21" Type="http://schemas.openxmlformats.org/officeDocument/2006/relationships/font" Target="fonts/InterLight-italic.fntdata"/><Relationship Id="rId34" Type="http://schemas.openxmlformats.org/officeDocument/2006/relationships/font" Target="fonts/Oswald-regular.fntdata"/><Relationship Id="rId7" Type="http://schemas.openxmlformats.org/officeDocument/2006/relationships/slide" Target="slides/slide2.xml"/><Relationship Id="rId2" Type="http://schemas.openxmlformats.org/officeDocument/2006/relationships/presProps" Target="presProps.xml"/><Relationship Id="rId29" Type="http://schemas.openxmlformats.org/officeDocument/2006/relationships/font" Target="fonts/Lato-italic.fntdata"/><Relationship Id="rId16" Type="http://schemas.openxmlformats.org/officeDocument/2006/relationships/slide" Target="slides/slide11.xml"/><Relationship Id="rId40" Type="http://schemas.openxmlformats.org/officeDocument/2006/relationships/font" Target="fonts/InterBlack-bold.fntdata"/><Relationship Id="rId24" Type="http://schemas.openxmlformats.org/officeDocument/2006/relationships/font" Target="fonts/Inter-bold.fntdata"/><Relationship Id="rId1" Type="http://schemas.openxmlformats.org/officeDocument/2006/relationships/theme" Target="theme/theme3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font" Target="fonts/Manrope-regular.fntdata"/><Relationship Id="rId37" Type="http://schemas.openxmlformats.org/officeDocument/2006/relationships/font" Target="fonts/InterMedium-bold.fntdata"/><Relationship Id="rId45" Type="http://schemas.openxmlformats.org/officeDocument/2006/relationships/customXml" Target="../customXml/item3.xml"/><Relationship Id="rId23" Type="http://schemas.openxmlformats.org/officeDocument/2006/relationships/font" Target="fonts/Inter-regular.fntdata"/><Relationship Id="rId28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font" Target="fonts/InterMedium-regular.fntdata"/><Relationship Id="rId31" Type="http://schemas.openxmlformats.org/officeDocument/2006/relationships/font" Target="fonts/VT323-regular.fntdata"/><Relationship Id="rId10" Type="http://schemas.openxmlformats.org/officeDocument/2006/relationships/slide" Target="slides/slide5.xml"/><Relationship Id="rId19" Type="http://schemas.openxmlformats.org/officeDocument/2006/relationships/font" Target="fonts/InterLight-regular.fntdata"/><Relationship Id="rId44" Type="http://schemas.openxmlformats.org/officeDocument/2006/relationships/customXml" Target="../customXml/item2.xml"/><Relationship Id="rId22" Type="http://schemas.openxmlformats.org/officeDocument/2006/relationships/font" Target="fonts/InterLight-boldItalic.fntdata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7" Type="http://schemas.openxmlformats.org/officeDocument/2006/relationships/font" Target="fonts/Lato-regular.fntdata"/><Relationship Id="rId30" Type="http://schemas.openxmlformats.org/officeDocument/2006/relationships/font" Target="fonts/Lato-boldItalic.fntdata"/><Relationship Id="rId35" Type="http://schemas.openxmlformats.org/officeDocument/2006/relationships/font" Target="fonts/Oswald-bold.fntdata"/><Relationship Id="rId14" Type="http://schemas.openxmlformats.org/officeDocument/2006/relationships/slide" Target="slides/slide9.xml"/><Relationship Id="rId43" Type="http://schemas.openxmlformats.org/officeDocument/2006/relationships/customXml" Target="../customXml/item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1.xml"/><Relationship Id="rId25" Type="http://schemas.openxmlformats.org/officeDocument/2006/relationships/font" Target="fonts/Inter-italic.fntdata"/><Relationship Id="rId33" Type="http://schemas.openxmlformats.org/officeDocument/2006/relationships/font" Target="fonts/Manrope-bold.fntdata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font" Target="fonts/InterMedium-italic.fntdata"/><Relationship Id="rId20" Type="http://schemas.openxmlformats.org/officeDocument/2006/relationships/font" Target="fonts/InterLight-bold.fntdata"/><Relationship Id="rId41" Type="http://schemas.openxmlformats.org/officeDocument/2006/relationships/font" Target="fonts/InterBlack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34c5479f13_0_1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6" name="Google Shape;456;g334c5479f13_0_1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3c9cc98c1cb_0_2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2" name="Google Shape;672;g3c9cc98c1cb_0_2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c9cc98c1cb_0_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7" name="Google Shape;687;g3c9cc98c1cb_0_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3c2668f7f65_0_1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0" name="Google Shape;700;g3c2668f7f65_0_1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334c5479f13_0_1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3" name="Google Shape;713;g334c5479f13_0_1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c2668f7f65_0_5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9" name="Google Shape;469;g3c2668f7f65_0_5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c2668f7f65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0" name="Google Shape;480;g3c2668f7f65_0_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c2668f7f65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3" name="Google Shape;503;g3c2668f7f65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c2668f7f65_0_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6" name="Google Shape;556;g3c2668f7f6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3ca502ddb63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3" name="Google Shape;573;g3ca502ddb6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c2668f7f65_0_9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9" name="Google Shape;599;g3c2668f7f65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c9cc98c1cb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5" name="Google Shape;645;g3c9cc98c1cb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c9cc98c1cb_0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9" name="Google Shape;659;g3c9cc98c1cb_0_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1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1" name="Google Shape;11;p51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2" name="Google Shape;1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Google Shape;13;p51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 - left 1">
  <p:cSld name="TITLE_AND_BODY_1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5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66" name="Google Shape;6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783326"/>
            <a:ext cx="683809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5"/>
          <p:cNvSpPr txBox="1"/>
          <p:nvPr/>
        </p:nvSpPr>
        <p:spPr>
          <a:xfrm>
            <a:off x="0" y="4807550"/>
            <a:ext cx="4471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1 1">
  <p:cSld name="BLANK_1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6"/>
          <p:cNvSpPr/>
          <p:nvPr/>
        </p:nvSpPr>
        <p:spPr>
          <a:xfrm>
            <a:off x="985163" y="2327125"/>
            <a:ext cx="3349200" cy="219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0" name="Google Shape;70;p46"/>
          <p:cNvSpPr/>
          <p:nvPr/>
        </p:nvSpPr>
        <p:spPr>
          <a:xfrm>
            <a:off x="4809644" y="2327125"/>
            <a:ext cx="3349200" cy="219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1" name="Google Shape;71;p46"/>
          <p:cNvSpPr/>
          <p:nvPr>
            <p:ph idx="2" type="pic"/>
          </p:nvPr>
        </p:nvSpPr>
        <p:spPr>
          <a:xfrm>
            <a:off x="4809644" y="1290050"/>
            <a:ext cx="33492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72" name="Google Shape;72;p46"/>
          <p:cNvSpPr/>
          <p:nvPr>
            <p:ph idx="3" type="pic"/>
          </p:nvPr>
        </p:nvSpPr>
        <p:spPr>
          <a:xfrm>
            <a:off x="985163" y="1290050"/>
            <a:ext cx="33492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73" name="Google Shape;73;p46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74" name="Google Shape;74;p46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75" name="Google Shape;75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" name="Google Shape;76;p46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1 2">
  <p:cSld name="BLANK_1_2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7"/>
          <p:cNvSpPr/>
          <p:nvPr/>
        </p:nvSpPr>
        <p:spPr>
          <a:xfrm>
            <a:off x="5939400" y="2172200"/>
            <a:ext cx="2130300" cy="21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9" name="Google Shape;79;p47"/>
          <p:cNvSpPr/>
          <p:nvPr/>
        </p:nvSpPr>
        <p:spPr>
          <a:xfrm>
            <a:off x="1074300" y="2172200"/>
            <a:ext cx="2130300" cy="21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0" name="Google Shape;80;p47"/>
          <p:cNvSpPr/>
          <p:nvPr/>
        </p:nvSpPr>
        <p:spPr>
          <a:xfrm>
            <a:off x="3506850" y="2172200"/>
            <a:ext cx="2130300" cy="21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1" name="Google Shape;81;p47"/>
          <p:cNvSpPr/>
          <p:nvPr>
            <p:ph idx="2" type="pic"/>
          </p:nvPr>
        </p:nvSpPr>
        <p:spPr>
          <a:xfrm>
            <a:off x="5939400" y="1135125"/>
            <a:ext cx="21303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82" name="Google Shape;82;p47"/>
          <p:cNvSpPr/>
          <p:nvPr>
            <p:ph idx="3" type="pic"/>
          </p:nvPr>
        </p:nvSpPr>
        <p:spPr>
          <a:xfrm>
            <a:off x="3506850" y="1135125"/>
            <a:ext cx="21303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83" name="Google Shape;83;p47"/>
          <p:cNvSpPr/>
          <p:nvPr>
            <p:ph idx="4" type="pic"/>
          </p:nvPr>
        </p:nvSpPr>
        <p:spPr>
          <a:xfrm>
            <a:off x="1074300" y="1135125"/>
            <a:ext cx="21303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84" name="Google Shape;84;p47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85" name="Google Shape;85;p47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86" name="Google Shape;86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47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1 2 1">
  <p:cSld name="SECTION_HEADER_1_1_2_1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48"/>
          <p:cNvPicPr preferRelativeResize="0"/>
          <p:nvPr/>
        </p:nvPicPr>
        <p:blipFill rotWithShape="1">
          <a:blip r:embed="rId2">
            <a:alphaModFix/>
          </a:blip>
          <a:srcRect b="5561" l="0" r="0" t="10043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48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91" name="Google Shape;91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4795092"/>
            <a:ext cx="683801" cy="26159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8"/>
          <p:cNvSpPr/>
          <p:nvPr/>
        </p:nvSpPr>
        <p:spPr>
          <a:xfrm>
            <a:off x="1014900" y="1044150"/>
            <a:ext cx="7114200" cy="3055200"/>
          </a:xfrm>
          <a:prstGeom prst="roundRect">
            <a:avLst>
              <a:gd fmla="val 5027" name="adj"/>
            </a:avLst>
          </a:prstGeom>
          <a:solidFill>
            <a:srgbClr val="000000">
              <a:alpha val="32549"/>
            </a:srgbClr>
          </a:solidFill>
          <a:ln>
            <a:noFill/>
          </a:ln>
          <a:effectLst>
            <a:outerShdw blurRad="142875" rotWithShape="0" algn="bl">
              <a:srgbClr val="000000">
                <a:alpha val="20000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VT323"/>
              <a:ea typeface="VT323"/>
              <a:cs typeface="VT323"/>
              <a:sym typeface="VT323"/>
            </a:endParaRPr>
          </a:p>
        </p:txBody>
      </p:sp>
      <p:grpSp>
        <p:nvGrpSpPr>
          <p:cNvPr id="93" name="Google Shape;93;p48"/>
          <p:cNvGrpSpPr/>
          <p:nvPr/>
        </p:nvGrpSpPr>
        <p:grpSpPr>
          <a:xfrm rot="5400000">
            <a:off x="6557338" y="191838"/>
            <a:ext cx="1085850" cy="3673975"/>
            <a:chOff x="581100" y="-106175"/>
            <a:chExt cx="1085850" cy="3673975"/>
          </a:xfrm>
        </p:grpSpPr>
        <p:cxnSp>
          <p:nvCxnSpPr>
            <p:cNvPr id="94" name="Google Shape;94;p48"/>
            <p:cNvCxnSpPr/>
            <p:nvPr/>
          </p:nvCxnSpPr>
          <p:spPr>
            <a:xfrm>
              <a:off x="5811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5" name="Google Shape;95;p48"/>
            <p:cNvCxnSpPr/>
            <p:nvPr/>
          </p:nvCxnSpPr>
          <p:spPr>
            <a:xfrm>
              <a:off x="7335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6" name="Google Shape;96;p48"/>
            <p:cNvCxnSpPr/>
            <p:nvPr/>
          </p:nvCxnSpPr>
          <p:spPr>
            <a:xfrm>
              <a:off x="8859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7" name="Google Shape;97;p48"/>
            <p:cNvCxnSpPr/>
            <p:nvPr/>
          </p:nvCxnSpPr>
          <p:spPr>
            <a:xfrm>
              <a:off x="10383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8" name="Google Shape;98;p48"/>
            <p:cNvCxnSpPr/>
            <p:nvPr/>
          </p:nvCxnSpPr>
          <p:spPr>
            <a:xfrm>
              <a:off x="11907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9" name="Google Shape;99;p48"/>
            <p:cNvCxnSpPr/>
            <p:nvPr/>
          </p:nvCxnSpPr>
          <p:spPr>
            <a:xfrm>
              <a:off x="13431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0" name="Google Shape;100;p48"/>
            <p:cNvCxnSpPr/>
            <p:nvPr/>
          </p:nvCxnSpPr>
          <p:spPr>
            <a:xfrm>
              <a:off x="14955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1" name="Google Shape;101;p48"/>
            <p:cNvCxnSpPr/>
            <p:nvPr/>
          </p:nvCxnSpPr>
          <p:spPr>
            <a:xfrm rot="10800000">
              <a:off x="1666950" y="8082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2" name="Google Shape;102;p48"/>
            <p:cNvCxnSpPr/>
            <p:nvPr/>
          </p:nvCxnSpPr>
          <p:spPr>
            <a:xfrm rot="10800000">
              <a:off x="1666950" y="6558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3" name="Google Shape;103;p48"/>
            <p:cNvCxnSpPr/>
            <p:nvPr/>
          </p:nvCxnSpPr>
          <p:spPr>
            <a:xfrm rot="10800000">
              <a:off x="1666950" y="5034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4" name="Google Shape;104;p48"/>
            <p:cNvCxnSpPr/>
            <p:nvPr/>
          </p:nvCxnSpPr>
          <p:spPr>
            <a:xfrm rot="10800000">
              <a:off x="1666950" y="3510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5" name="Google Shape;105;p48"/>
            <p:cNvCxnSpPr/>
            <p:nvPr/>
          </p:nvCxnSpPr>
          <p:spPr>
            <a:xfrm rot="10800000">
              <a:off x="1666950" y="1986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6" name="Google Shape;106;p48"/>
            <p:cNvCxnSpPr/>
            <p:nvPr/>
          </p:nvCxnSpPr>
          <p:spPr>
            <a:xfrm rot="10800000">
              <a:off x="1666950" y="462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7" name="Google Shape;107;p48"/>
            <p:cNvCxnSpPr/>
            <p:nvPr/>
          </p:nvCxnSpPr>
          <p:spPr>
            <a:xfrm rot="10800000">
              <a:off x="1666950" y="-10617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08" name="Google Shape;108;p48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1 2 1 1">
  <p:cSld name="SECTION_HEADER_1_1_2_1_1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49"/>
          <p:cNvPicPr preferRelativeResize="0"/>
          <p:nvPr/>
        </p:nvPicPr>
        <p:blipFill rotWithShape="1">
          <a:blip r:embed="rId2">
            <a:alphaModFix/>
          </a:blip>
          <a:srcRect b="5561" l="0" r="0" t="10043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9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12" name="Google Shape;112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4795092"/>
            <a:ext cx="683801" cy="26159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49"/>
          <p:cNvSpPr/>
          <p:nvPr/>
        </p:nvSpPr>
        <p:spPr>
          <a:xfrm>
            <a:off x="1014900" y="1044150"/>
            <a:ext cx="7114200" cy="3055200"/>
          </a:xfrm>
          <a:prstGeom prst="roundRect">
            <a:avLst>
              <a:gd fmla="val 5027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algn="bl">
              <a:srgbClr val="000000">
                <a:alpha val="20000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VT323"/>
              <a:ea typeface="VT323"/>
              <a:cs typeface="VT323"/>
              <a:sym typeface="VT323"/>
            </a:endParaRPr>
          </a:p>
        </p:txBody>
      </p:sp>
      <p:grpSp>
        <p:nvGrpSpPr>
          <p:cNvPr id="114" name="Google Shape;114;p49"/>
          <p:cNvGrpSpPr/>
          <p:nvPr/>
        </p:nvGrpSpPr>
        <p:grpSpPr>
          <a:xfrm rot="5400000">
            <a:off x="6557338" y="191838"/>
            <a:ext cx="1085850" cy="3673975"/>
            <a:chOff x="581100" y="-106175"/>
            <a:chExt cx="1085850" cy="3673975"/>
          </a:xfrm>
        </p:grpSpPr>
        <p:cxnSp>
          <p:nvCxnSpPr>
            <p:cNvPr id="115" name="Google Shape;115;p49"/>
            <p:cNvCxnSpPr/>
            <p:nvPr/>
          </p:nvCxnSpPr>
          <p:spPr>
            <a:xfrm>
              <a:off x="5811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6" name="Google Shape;116;p49"/>
            <p:cNvCxnSpPr/>
            <p:nvPr/>
          </p:nvCxnSpPr>
          <p:spPr>
            <a:xfrm>
              <a:off x="7335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7" name="Google Shape;117;p49"/>
            <p:cNvCxnSpPr/>
            <p:nvPr/>
          </p:nvCxnSpPr>
          <p:spPr>
            <a:xfrm>
              <a:off x="8859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8" name="Google Shape;118;p49"/>
            <p:cNvCxnSpPr/>
            <p:nvPr/>
          </p:nvCxnSpPr>
          <p:spPr>
            <a:xfrm>
              <a:off x="10383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9" name="Google Shape;119;p49"/>
            <p:cNvCxnSpPr/>
            <p:nvPr/>
          </p:nvCxnSpPr>
          <p:spPr>
            <a:xfrm>
              <a:off x="11907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0" name="Google Shape;120;p49"/>
            <p:cNvCxnSpPr/>
            <p:nvPr/>
          </p:nvCxnSpPr>
          <p:spPr>
            <a:xfrm>
              <a:off x="13431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1" name="Google Shape;121;p49"/>
            <p:cNvCxnSpPr/>
            <p:nvPr/>
          </p:nvCxnSpPr>
          <p:spPr>
            <a:xfrm>
              <a:off x="14955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2" name="Google Shape;122;p49"/>
            <p:cNvCxnSpPr/>
            <p:nvPr/>
          </p:nvCxnSpPr>
          <p:spPr>
            <a:xfrm rot="10800000">
              <a:off x="1666950" y="8082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3" name="Google Shape;123;p49"/>
            <p:cNvCxnSpPr/>
            <p:nvPr/>
          </p:nvCxnSpPr>
          <p:spPr>
            <a:xfrm rot="10800000">
              <a:off x="1666950" y="6558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4" name="Google Shape;124;p49"/>
            <p:cNvCxnSpPr/>
            <p:nvPr/>
          </p:nvCxnSpPr>
          <p:spPr>
            <a:xfrm rot="10800000">
              <a:off x="1666950" y="5034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5" name="Google Shape;125;p49"/>
            <p:cNvCxnSpPr/>
            <p:nvPr/>
          </p:nvCxnSpPr>
          <p:spPr>
            <a:xfrm rot="10800000">
              <a:off x="1666950" y="3510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6" name="Google Shape;126;p49"/>
            <p:cNvCxnSpPr/>
            <p:nvPr/>
          </p:nvCxnSpPr>
          <p:spPr>
            <a:xfrm rot="10800000">
              <a:off x="1666950" y="1986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7" name="Google Shape;127;p49"/>
            <p:cNvCxnSpPr/>
            <p:nvPr/>
          </p:nvCxnSpPr>
          <p:spPr>
            <a:xfrm rot="10800000">
              <a:off x="1666950" y="462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8" name="Google Shape;128;p49"/>
            <p:cNvCxnSpPr/>
            <p:nvPr/>
          </p:nvCxnSpPr>
          <p:spPr>
            <a:xfrm rot="10800000">
              <a:off x="1666950" y="-10617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29" name="Google Shape;129;p49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1">
  <p:cSld name="SECTION_HEADER_1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50"/>
          <p:cNvPicPr preferRelativeResize="0"/>
          <p:nvPr/>
        </p:nvPicPr>
        <p:blipFill rotWithShape="1">
          <a:blip r:embed="rId2">
            <a:alphaModFix/>
          </a:blip>
          <a:srcRect b="5561" l="0" r="0" t="10043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5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3" name="Google Shape;133;p50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34" name="Google Shape;13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4795092"/>
            <a:ext cx="683801" cy="261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0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 - centered 1">
  <p:cSld name="TITLE_AND_BODY_2">
    <p:bg>
      <p:bgPr>
        <a:solidFill>
          <a:schemeClr val="accent2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2"/>
          <p:cNvSpPr txBox="1"/>
          <p:nvPr>
            <p:ph idx="1" type="body"/>
          </p:nvPr>
        </p:nvSpPr>
        <p:spPr>
          <a:xfrm>
            <a:off x="311700" y="894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Oswald"/>
              <a:buChar char="●"/>
              <a:defRPr sz="10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-2667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○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-2667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■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-2667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●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-2667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○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-2667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■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-2667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●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-2667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○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-2667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■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38" name="Google Shape;138;p52"/>
          <p:cNvSpPr txBox="1"/>
          <p:nvPr>
            <p:ph type="title"/>
          </p:nvPr>
        </p:nvSpPr>
        <p:spPr>
          <a:xfrm>
            <a:off x="1233000" y="648300"/>
            <a:ext cx="667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39" name="Google Shape;139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0" y="4807550"/>
            <a:ext cx="683801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2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41" name="Google Shape;141;p52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42" name="Google Shape;142;p52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1 1">
  <p:cSld name="SECTION_HEADER_1_1_1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53"/>
          <p:cNvPicPr preferRelativeResize="0"/>
          <p:nvPr/>
        </p:nvPicPr>
        <p:blipFill rotWithShape="1">
          <a:blip r:embed="rId2">
            <a:alphaModFix/>
          </a:blip>
          <a:srcRect b="0" l="10876" r="11434" t="0"/>
          <a:stretch/>
        </p:blipFill>
        <p:spPr>
          <a:xfrm>
            <a:off x="1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5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6" name="Google Shape;146;p53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47" name="Google Shape;147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099" y="120924"/>
            <a:ext cx="884949" cy="33854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53"/>
          <p:cNvSpPr txBox="1"/>
          <p:nvPr/>
        </p:nvSpPr>
        <p:spPr>
          <a:xfrm>
            <a:off x="109100" y="4754025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1" name="Google Shape;151;p5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2" name="Google Shape;152;p5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3" name="Google Shape;153;p55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54" name="Google Shape;154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5" name="Google Shape;155;p55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6" name="Google Shape;156;p55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9" name="Google Shape;159;p56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60" name="Google Shape;160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56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2" name="Google Shape;162;p56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2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4"/>
          <p:cNvSpPr txBox="1"/>
          <p:nvPr>
            <p:ph idx="12" type="sldNum"/>
          </p:nvPr>
        </p:nvSpPr>
        <p:spPr>
          <a:xfrm>
            <a:off x="8472458" y="471733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6" name="Google Shape;16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399" y="4783343"/>
            <a:ext cx="683806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54"/>
          <p:cNvSpPr txBox="1"/>
          <p:nvPr/>
        </p:nvSpPr>
        <p:spPr>
          <a:xfrm>
            <a:off x="3072000" y="4783344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8" name="Google Shape;18;p54"/>
          <p:cNvSpPr txBox="1"/>
          <p:nvPr/>
        </p:nvSpPr>
        <p:spPr>
          <a:xfrm>
            <a:off x="3675400" y="207225"/>
            <a:ext cx="5488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7074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9" name="Google Shape;19;p54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65" name="Google Shape;165;p5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6" name="Google Shape;166;p57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67" name="Google Shape;167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8" name="Google Shape;168;p57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9" name="Google Shape;169;p57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pic>
        <p:nvPicPr>
          <p:cNvPr id="172" name="Google Shape;172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1698" y="248999"/>
            <a:ext cx="1198872" cy="4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58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74" name="Google Shape;174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5" name="Google Shape;175;p58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6" name="Google Shape;176;p58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5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80" name="Google Shape;180;p5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81" name="Google Shape;181;p5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2" name="Google Shape;182;p59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83" name="Google Shape;183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59"/>
          <p:cNvSpPr txBox="1"/>
          <p:nvPr/>
        </p:nvSpPr>
        <p:spPr>
          <a:xfrm>
            <a:off x="5358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7" name="Google Shape;187;p6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8" name="Google Shape;188;p60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89" name="Google Shape;189;p60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90" name="Google Shape;190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" name="Google Shape;191;p60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1">
  <p:cSld name="BLANK_1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1"/>
          <p:cNvSpPr/>
          <p:nvPr/>
        </p:nvSpPr>
        <p:spPr>
          <a:xfrm>
            <a:off x="5939400" y="2172200"/>
            <a:ext cx="2130300" cy="2198700"/>
          </a:xfrm>
          <a:prstGeom prst="roundRect">
            <a:avLst>
              <a:gd fmla="val 5027" name="adj"/>
            </a:avLst>
          </a:prstGeom>
          <a:solidFill>
            <a:schemeClr val="accent2"/>
          </a:solidFill>
          <a:ln>
            <a:noFill/>
          </a:ln>
          <a:effectLst>
            <a:outerShdw blurRad="128588" rotWithShape="0" algn="bl">
              <a:srgbClr val="000000">
                <a:alpha val="12549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4" name="Google Shape;194;p61"/>
          <p:cNvSpPr txBox="1"/>
          <p:nvPr/>
        </p:nvSpPr>
        <p:spPr>
          <a:xfrm>
            <a:off x="1233000" y="416925"/>
            <a:ext cx="6678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it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Comparison </a:t>
            </a:r>
            <a:r>
              <a:rPr b="1" i="0" lang="it" sz="28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Slide</a:t>
            </a:r>
            <a:endParaRPr b="1" i="0" sz="2800" u="none" cap="none" strike="noStrike">
              <a:solidFill>
                <a:schemeClr val="accen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5" name="Google Shape;195;p61"/>
          <p:cNvSpPr/>
          <p:nvPr/>
        </p:nvSpPr>
        <p:spPr>
          <a:xfrm>
            <a:off x="1074300" y="2172200"/>
            <a:ext cx="2130300" cy="2198700"/>
          </a:xfrm>
          <a:prstGeom prst="roundRect">
            <a:avLst>
              <a:gd fmla="val 5027" name="adj"/>
            </a:avLst>
          </a:prstGeom>
          <a:solidFill>
            <a:schemeClr val="accent2"/>
          </a:solidFill>
          <a:ln>
            <a:noFill/>
          </a:ln>
          <a:effectLst>
            <a:outerShdw blurRad="128588" rotWithShape="0" algn="bl">
              <a:srgbClr val="000000">
                <a:alpha val="12549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6" name="Google Shape;196;p61"/>
          <p:cNvSpPr/>
          <p:nvPr/>
        </p:nvSpPr>
        <p:spPr>
          <a:xfrm>
            <a:off x="3506850" y="2172200"/>
            <a:ext cx="2130300" cy="2198700"/>
          </a:xfrm>
          <a:prstGeom prst="roundRect">
            <a:avLst>
              <a:gd fmla="val 5027" name="adj"/>
            </a:avLst>
          </a:prstGeom>
          <a:solidFill>
            <a:schemeClr val="accent2"/>
          </a:solidFill>
          <a:ln>
            <a:noFill/>
          </a:ln>
          <a:effectLst>
            <a:outerShdw blurRad="128588" rotWithShape="0" algn="bl">
              <a:srgbClr val="000000">
                <a:alpha val="12549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7" name="Google Shape;197;p61"/>
          <p:cNvSpPr/>
          <p:nvPr>
            <p:ph idx="2" type="pic"/>
          </p:nvPr>
        </p:nvSpPr>
        <p:spPr>
          <a:xfrm>
            <a:off x="5939400" y="1135125"/>
            <a:ext cx="21303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198" name="Google Shape;198;p61"/>
          <p:cNvSpPr/>
          <p:nvPr>
            <p:ph idx="3" type="pic"/>
          </p:nvPr>
        </p:nvSpPr>
        <p:spPr>
          <a:xfrm>
            <a:off x="3506850" y="1135125"/>
            <a:ext cx="21303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199" name="Google Shape;199;p61"/>
          <p:cNvSpPr/>
          <p:nvPr>
            <p:ph idx="4" type="pic"/>
          </p:nvPr>
        </p:nvSpPr>
        <p:spPr>
          <a:xfrm>
            <a:off x="1074300" y="1135125"/>
            <a:ext cx="21303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200" name="Google Shape;200;p61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01" name="Google Shape;201;p61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02" name="Google Shape;202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3" name="Google Shape;203;p61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1 1 1">
  <p:cSld name="BLANK_1_1_1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2"/>
          <p:cNvSpPr/>
          <p:nvPr/>
        </p:nvSpPr>
        <p:spPr>
          <a:xfrm>
            <a:off x="985163" y="2327125"/>
            <a:ext cx="3349200" cy="2198700"/>
          </a:xfrm>
          <a:prstGeom prst="roundRect">
            <a:avLst>
              <a:gd fmla="val 5027" name="adj"/>
            </a:avLst>
          </a:prstGeom>
          <a:solidFill>
            <a:srgbClr val="A2D7F3"/>
          </a:solidFill>
          <a:ln>
            <a:noFill/>
          </a:ln>
          <a:effectLst>
            <a:outerShdw blurRad="128588" rotWithShape="0" algn="bl">
              <a:srgbClr val="000000">
                <a:alpha val="12549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6" name="Google Shape;206;p62"/>
          <p:cNvSpPr/>
          <p:nvPr/>
        </p:nvSpPr>
        <p:spPr>
          <a:xfrm>
            <a:off x="4809644" y="2327125"/>
            <a:ext cx="3349200" cy="2198700"/>
          </a:xfrm>
          <a:prstGeom prst="roundRect">
            <a:avLst>
              <a:gd fmla="val 5027" name="adj"/>
            </a:avLst>
          </a:prstGeom>
          <a:solidFill>
            <a:srgbClr val="A2D7F3"/>
          </a:solidFill>
          <a:ln>
            <a:noFill/>
          </a:ln>
          <a:effectLst>
            <a:outerShdw blurRad="128588" rotWithShape="0" algn="bl">
              <a:srgbClr val="000000">
                <a:alpha val="12549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7" name="Google Shape;207;p62"/>
          <p:cNvSpPr/>
          <p:nvPr>
            <p:ph idx="2" type="pic"/>
          </p:nvPr>
        </p:nvSpPr>
        <p:spPr>
          <a:xfrm>
            <a:off x="4809644" y="1290050"/>
            <a:ext cx="33492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208" name="Google Shape;208;p62"/>
          <p:cNvSpPr/>
          <p:nvPr>
            <p:ph idx="3" type="pic"/>
          </p:nvPr>
        </p:nvSpPr>
        <p:spPr>
          <a:xfrm>
            <a:off x="985163" y="1290050"/>
            <a:ext cx="33492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209" name="Google Shape;209;p62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10" name="Google Shape;210;p62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11" name="Google Shape;211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2" name="Google Shape;212;p62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2">
  <p:cSld name="SECTION_HEADER_3"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5" name="Google Shape;215;p64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16" name="Google Shape;216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7" name="Google Shape;217;p64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8" name="Google Shape;218;p64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 - gradient 2">
  <p:cSld name="SECTION_HEADER_1_3"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5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21" name="Google Shape;221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2" name="Google Shape;222;p65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3" name="Google Shape;223;p65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 - left">
  <p:cSld name="TITLE_AND_BODY_1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0521fc0a9c_0_3771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30" name="Google Shape;230;g30521fc0a9c_0_3771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31" name="Google Shape;231;g30521fc0a9c_0_37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0" y="4807550"/>
            <a:ext cx="683801" cy="26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 - left 1">
  <p:cSld name="TITLE_AND_BODY_1_1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0521fc0a9c_0_3570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34" name="Google Shape;234;g30521fc0a9c_0_35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783326"/>
            <a:ext cx="683809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30521fc0a9c_0_3570"/>
          <p:cNvSpPr txBox="1"/>
          <p:nvPr/>
        </p:nvSpPr>
        <p:spPr>
          <a:xfrm>
            <a:off x="0" y="4807550"/>
            <a:ext cx="4471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della sezione 1">
  <p:cSld name="SECTION_HEADER_2">
    <p:bg>
      <p:bgPr>
        <a:solidFill>
          <a:srgbClr val="FFFFFF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/>
          <p:nvPr>
            <p:ph type="title"/>
          </p:nvPr>
        </p:nvSpPr>
        <p:spPr>
          <a:xfrm>
            <a:off x="311700" y="7030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3" name="Google Shape;23;p15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" name="Google Shape;24;p15"/>
          <p:cNvSpPr txBox="1"/>
          <p:nvPr/>
        </p:nvSpPr>
        <p:spPr>
          <a:xfrm>
            <a:off x="3675400" y="207225"/>
            <a:ext cx="5488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7074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" name="Google Shape;25;p15"/>
          <p:cNvSpPr txBox="1"/>
          <p:nvPr>
            <p:ph idx="1" type="subTitle"/>
          </p:nvPr>
        </p:nvSpPr>
        <p:spPr>
          <a:xfrm>
            <a:off x="1855650" y="168400"/>
            <a:ext cx="5432700" cy="5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swald"/>
              <a:buNone/>
              <a:defRPr sz="14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2" type="body"/>
          </p:nvPr>
        </p:nvSpPr>
        <p:spPr>
          <a:xfrm>
            <a:off x="547950" y="1779625"/>
            <a:ext cx="8048100" cy="26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>
                <a:solidFill>
                  <a:schemeClr val="accent2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pic>
        <p:nvPicPr>
          <p:cNvPr id="27" name="Google Shape;27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15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della sezione 1 1">
  <p:cSld name="Intestazione della sezione 1">
    <p:bg>
      <p:bgPr>
        <a:solidFill>
          <a:srgbClr val="FFFFFF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c2668f7f65_0_252"/>
          <p:cNvSpPr txBox="1"/>
          <p:nvPr>
            <p:ph type="title"/>
          </p:nvPr>
        </p:nvSpPr>
        <p:spPr>
          <a:xfrm>
            <a:off x="311700" y="7030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39" name="Google Shape;239;g3c2668f7f65_0_252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40" name="Google Shape;240;g3c2668f7f65_0_252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1" name="Google Shape;241;g3c2668f7f65_0_252"/>
          <p:cNvSpPr txBox="1"/>
          <p:nvPr/>
        </p:nvSpPr>
        <p:spPr>
          <a:xfrm>
            <a:off x="3675400" y="207225"/>
            <a:ext cx="5488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7074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2" name="Google Shape;242;g3c2668f7f65_0_252"/>
          <p:cNvSpPr txBox="1"/>
          <p:nvPr>
            <p:ph idx="1" type="subTitle"/>
          </p:nvPr>
        </p:nvSpPr>
        <p:spPr>
          <a:xfrm>
            <a:off x="1855650" y="168400"/>
            <a:ext cx="5432700" cy="5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swald"/>
              <a:buNone/>
              <a:defRPr sz="14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g3c2668f7f65_0_252"/>
          <p:cNvSpPr txBox="1"/>
          <p:nvPr>
            <p:ph idx="2" type="body"/>
          </p:nvPr>
        </p:nvSpPr>
        <p:spPr>
          <a:xfrm>
            <a:off x="547950" y="1779625"/>
            <a:ext cx="8048100" cy="26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>
                <a:solidFill>
                  <a:schemeClr val="accent2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pic>
        <p:nvPicPr>
          <p:cNvPr id="244" name="Google Shape;244;g3c2668f7f65_0_2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5" name="Google Shape;245;g3c2668f7f65_0_252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della sezione 1">
  <p:cSld name="SECTION_HEADER_2">
    <p:bg>
      <p:bgPr>
        <a:solidFill>
          <a:srgbClr val="FFFFF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0521fc0a9c_0_3579"/>
          <p:cNvSpPr txBox="1"/>
          <p:nvPr>
            <p:ph type="title"/>
          </p:nvPr>
        </p:nvSpPr>
        <p:spPr>
          <a:xfrm>
            <a:off x="311700" y="7030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48" name="Google Shape;248;g30521fc0a9c_0_3579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49" name="Google Shape;249;g30521fc0a9c_0_3579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0" name="Google Shape;250;g30521fc0a9c_0_3579"/>
          <p:cNvSpPr txBox="1"/>
          <p:nvPr/>
        </p:nvSpPr>
        <p:spPr>
          <a:xfrm>
            <a:off x="3675400" y="207225"/>
            <a:ext cx="5488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7074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1" name="Google Shape;251;g30521fc0a9c_0_3579"/>
          <p:cNvSpPr txBox="1"/>
          <p:nvPr>
            <p:ph idx="1" type="subTitle"/>
          </p:nvPr>
        </p:nvSpPr>
        <p:spPr>
          <a:xfrm>
            <a:off x="1855650" y="168400"/>
            <a:ext cx="5432700" cy="5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swald"/>
              <a:buNone/>
              <a:defRPr sz="14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g30521fc0a9c_0_3579"/>
          <p:cNvSpPr txBox="1"/>
          <p:nvPr>
            <p:ph idx="2" type="body"/>
          </p:nvPr>
        </p:nvSpPr>
        <p:spPr>
          <a:xfrm>
            <a:off x="547950" y="1779625"/>
            <a:ext cx="8048100" cy="26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>
                <a:solidFill>
                  <a:schemeClr val="accent2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pic>
        <p:nvPicPr>
          <p:cNvPr id="253" name="Google Shape;253;g30521fc0a9c_0_35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4" name="Google Shape;254;g30521fc0a9c_0_3579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0521fc0a9c_0_3574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57" name="Google Shape;257;g30521fc0a9c_0_3574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58" name="Google Shape;258;g30521fc0a9c_0_3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9" name="Google Shape;259;g30521fc0a9c_0_3574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g30521fc0a9c_0_3588"/>
          <p:cNvPicPr preferRelativeResize="0"/>
          <p:nvPr/>
        </p:nvPicPr>
        <p:blipFill rotWithShape="1">
          <a:blip r:embed="rId2">
            <a:alphaModFix/>
          </a:blip>
          <a:srcRect b="1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30521fc0a9c_0_358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3" name="Google Shape;263;g30521fc0a9c_0_358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64" name="Google Shape;264;g30521fc0a9c_0_35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65" name="Google Shape;265;g30521fc0a9c_0_35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249000"/>
            <a:ext cx="1198872" cy="4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30521fc0a9c_0_3588"/>
          <p:cNvSpPr txBox="1"/>
          <p:nvPr/>
        </p:nvSpPr>
        <p:spPr>
          <a:xfrm>
            <a:off x="321000" y="4754025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">
  <p:cSld name="SECTION_HEADER_1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allery" id="268" name="Google Shape;268;g30521fc0a9c_0_3595"/>
          <p:cNvPicPr preferRelativeResize="0"/>
          <p:nvPr/>
        </p:nvPicPr>
        <p:blipFill rotWithShape="1">
          <a:blip r:embed="rId2">
            <a:alphaModFix/>
          </a:blip>
          <a:srcRect b="17518" l="0" r="0" t="51333"/>
          <a:stretch/>
        </p:blipFill>
        <p:spPr>
          <a:xfrm>
            <a:off x="-55087" y="-7"/>
            <a:ext cx="92541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30521fc0a9c_0_359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70" name="Google Shape;270;g30521fc0a9c_0_3595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71" name="Google Shape;271;g30521fc0a9c_0_35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099" y="120924"/>
            <a:ext cx="884949" cy="338541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30521fc0a9c_0_3595"/>
          <p:cNvSpPr txBox="1"/>
          <p:nvPr/>
        </p:nvSpPr>
        <p:spPr>
          <a:xfrm>
            <a:off x="109100" y="4754025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 - centered" type="tx">
  <p:cSld name="TITLE_AND_BODY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0521fc0a9c_0_3601"/>
          <p:cNvSpPr txBox="1"/>
          <p:nvPr>
            <p:ph idx="1" type="body"/>
          </p:nvPr>
        </p:nvSpPr>
        <p:spPr>
          <a:xfrm>
            <a:off x="311700" y="894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VT323"/>
              <a:buChar char="●"/>
              <a:defRPr sz="1000">
                <a:latin typeface="VT323"/>
                <a:ea typeface="VT323"/>
                <a:cs typeface="VT323"/>
                <a:sym typeface="VT323"/>
              </a:defRPr>
            </a:lvl1pPr>
            <a:lvl2pPr indent="-2667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○"/>
              <a:defRPr sz="600">
                <a:latin typeface="VT323"/>
                <a:ea typeface="VT323"/>
                <a:cs typeface="VT323"/>
                <a:sym typeface="VT323"/>
              </a:defRPr>
            </a:lvl2pPr>
            <a:lvl3pPr indent="-2667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■"/>
              <a:defRPr sz="600">
                <a:latin typeface="VT323"/>
                <a:ea typeface="VT323"/>
                <a:cs typeface="VT323"/>
                <a:sym typeface="VT323"/>
              </a:defRPr>
            </a:lvl3pPr>
            <a:lvl4pPr indent="-2667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●"/>
              <a:defRPr sz="600">
                <a:latin typeface="VT323"/>
                <a:ea typeface="VT323"/>
                <a:cs typeface="VT323"/>
                <a:sym typeface="VT323"/>
              </a:defRPr>
            </a:lvl4pPr>
            <a:lvl5pPr indent="-2667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○"/>
              <a:defRPr sz="600">
                <a:latin typeface="VT323"/>
                <a:ea typeface="VT323"/>
                <a:cs typeface="VT323"/>
                <a:sym typeface="VT323"/>
              </a:defRPr>
            </a:lvl5pPr>
            <a:lvl6pPr indent="-2667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■"/>
              <a:defRPr sz="600">
                <a:latin typeface="VT323"/>
                <a:ea typeface="VT323"/>
                <a:cs typeface="VT323"/>
                <a:sym typeface="VT323"/>
              </a:defRPr>
            </a:lvl6pPr>
            <a:lvl7pPr indent="-2667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●"/>
              <a:defRPr sz="600">
                <a:latin typeface="VT323"/>
                <a:ea typeface="VT323"/>
                <a:cs typeface="VT323"/>
                <a:sym typeface="VT323"/>
              </a:defRPr>
            </a:lvl7pPr>
            <a:lvl8pPr indent="-2667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○"/>
              <a:defRPr sz="600">
                <a:latin typeface="VT323"/>
                <a:ea typeface="VT323"/>
                <a:cs typeface="VT323"/>
                <a:sym typeface="VT323"/>
              </a:defRPr>
            </a:lvl8pPr>
            <a:lvl9pPr indent="-2667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■"/>
              <a:defRPr sz="600">
                <a:latin typeface="VT323"/>
                <a:ea typeface="VT323"/>
                <a:cs typeface="VT323"/>
                <a:sym typeface="VT323"/>
              </a:defRPr>
            </a:lvl9pPr>
          </a:lstStyle>
          <a:p/>
        </p:txBody>
      </p:sp>
      <p:sp>
        <p:nvSpPr>
          <p:cNvPr id="275" name="Google Shape;275;g30521fc0a9c_0_3601"/>
          <p:cNvSpPr txBox="1"/>
          <p:nvPr>
            <p:ph type="title"/>
          </p:nvPr>
        </p:nvSpPr>
        <p:spPr>
          <a:xfrm>
            <a:off x="1233000" y="648300"/>
            <a:ext cx="667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6" name="Google Shape;276;g30521fc0a9c_0_3601"/>
          <p:cNvSpPr txBox="1"/>
          <p:nvPr>
            <p:ph idx="2" type="body"/>
          </p:nvPr>
        </p:nvSpPr>
        <p:spPr>
          <a:xfrm>
            <a:off x="1233000" y="1144800"/>
            <a:ext cx="6678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7" name="Google Shape;277;g30521fc0a9c_0_3601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78" name="Google Shape;278;g30521fc0a9c_0_3601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dk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79" name="Google Shape;279;g30521fc0a9c_0_36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0" name="Google Shape;280;g30521fc0a9c_0_3601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2">
  <p:cSld name="BLANK_2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0521fc0a9c_0_3609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83" name="Google Shape;283;g30521fc0a9c_0_36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g30521fc0a9c_0_3609"/>
          <p:cNvSpPr txBox="1"/>
          <p:nvPr/>
        </p:nvSpPr>
        <p:spPr>
          <a:xfrm>
            <a:off x="5358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_1"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0521fc0a9c_0_3613"/>
          <p:cNvSpPr txBox="1"/>
          <p:nvPr>
            <p:ph type="title"/>
          </p:nvPr>
        </p:nvSpPr>
        <p:spPr>
          <a:xfrm>
            <a:off x="666750" y="8620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287" name="Google Shape;287;g30521fc0a9c_0_3613"/>
          <p:cNvSpPr txBox="1"/>
          <p:nvPr>
            <p:ph idx="1" type="body"/>
          </p:nvPr>
        </p:nvSpPr>
        <p:spPr>
          <a:xfrm>
            <a:off x="666750" y="2652713"/>
            <a:ext cx="78105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5pPr>
            <a:lvl6pPr indent="-279400" lvl="5" marL="27432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288" name="Google Shape;288;g30521fc0a9c_0_3613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89" name="Google Shape;289;g30521fc0a9c_0_3613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90" name="Google Shape;290;g30521fc0a9c_0_36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1" name="Google Shape;291;g30521fc0a9c_0_3613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1 1">
  <p:cSld name="BLANK_1_1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0521fc0a9c_0_3620"/>
          <p:cNvSpPr/>
          <p:nvPr/>
        </p:nvSpPr>
        <p:spPr>
          <a:xfrm>
            <a:off x="985163" y="2327125"/>
            <a:ext cx="3349200" cy="219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4" name="Google Shape;294;g30521fc0a9c_0_3620"/>
          <p:cNvSpPr/>
          <p:nvPr/>
        </p:nvSpPr>
        <p:spPr>
          <a:xfrm>
            <a:off x="4809644" y="2327125"/>
            <a:ext cx="3349200" cy="219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5" name="Google Shape;295;g30521fc0a9c_0_3620"/>
          <p:cNvSpPr/>
          <p:nvPr>
            <p:ph idx="2" type="pic"/>
          </p:nvPr>
        </p:nvSpPr>
        <p:spPr>
          <a:xfrm>
            <a:off x="4809644" y="1290050"/>
            <a:ext cx="33492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296" name="Google Shape;296;g30521fc0a9c_0_3620"/>
          <p:cNvSpPr/>
          <p:nvPr>
            <p:ph idx="3" type="pic"/>
          </p:nvPr>
        </p:nvSpPr>
        <p:spPr>
          <a:xfrm>
            <a:off x="985163" y="1290050"/>
            <a:ext cx="33492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297" name="Google Shape;297;g30521fc0a9c_0_3620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98" name="Google Shape;298;g30521fc0a9c_0_3620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99" name="Google Shape;299;g30521fc0a9c_0_36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0" name="Google Shape;300;g30521fc0a9c_0_3620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 - left">
  <p:cSld name="TITLE_AND_BODY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3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1" name="Google Shape;31;p63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2" name="Google Shape;32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0" y="4807550"/>
            <a:ext cx="683801" cy="26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1 2">
  <p:cSld name="BLANK_1_2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0521fc0a9c_0_3629"/>
          <p:cNvSpPr/>
          <p:nvPr/>
        </p:nvSpPr>
        <p:spPr>
          <a:xfrm>
            <a:off x="5939400" y="2172200"/>
            <a:ext cx="2130300" cy="21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03" name="Google Shape;303;g30521fc0a9c_0_3629"/>
          <p:cNvSpPr/>
          <p:nvPr/>
        </p:nvSpPr>
        <p:spPr>
          <a:xfrm>
            <a:off x="1074300" y="2172200"/>
            <a:ext cx="2130300" cy="21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04" name="Google Shape;304;g30521fc0a9c_0_3629"/>
          <p:cNvSpPr/>
          <p:nvPr/>
        </p:nvSpPr>
        <p:spPr>
          <a:xfrm>
            <a:off x="3506850" y="2172200"/>
            <a:ext cx="2130300" cy="21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05" name="Google Shape;305;g30521fc0a9c_0_3629"/>
          <p:cNvSpPr/>
          <p:nvPr>
            <p:ph idx="2" type="pic"/>
          </p:nvPr>
        </p:nvSpPr>
        <p:spPr>
          <a:xfrm>
            <a:off x="5939400" y="1135125"/>
            <a:ext cx="21303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306" name="Google Shape;306;g30521fc0a9c_0_3629"/>
          <p:cNvSpPr/>
          <p:nvPr>
            <p:ph idx="3" type="pic"/>
          </p:nvPr>
        </p:nvSpPr>
        <p:spPr>
          <a:xfrm>
            <a:off x="3506850" y="1135125"/>
            <a:ext cx="21303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307" name="Google Shape;307;g30521fc0a9c_0_3629"/>
          <p:cNvSpPr/>
          <p:nvPr>
            <p:ph idx="4" type="pic"/>
          </p:nvPr>
        </p:nvSpPr>
        <p:spPr>
          <a:xfrm>
            <a:off x="1074300" y="1135125"/>
            <a:ext cx="2130300" cy="1684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308" name="Google Shape;308;g30521fc0a9c_0_3629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09" name="Google Shape;309;g30521fc0a9c_0_3629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10" name="Google Shape;310;g30521fc0a9c_0_36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1" name="Google Shape;311;g30521fc0a9c_0_3629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1 2 1">
  <p:cSld name="SECTION_HEADER_1_1_2_1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g30521fc0a9c_0_3640"/>
          <p:cNvPicPr preferRelativeResize="0"/>
          <p:nvPr/>
        </p:nvPicPr>
        <p:blipFill rotWithShape="1">
          <a:blip r:embed="rId2">
            <a:alphaModFix/>
          </a:blip>
          <a:srcRect b="5561" l="0" r="0" t="10043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g30521fc0a9c_0_3640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15" name="Google Shape;315;g30521fc0a9c_0_36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4795092"/>
            <a:ext cx="683801" cy="261599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30521fc0a9c_0_3640"/>
          <p:cNvSpPr/>
          <p:nvPr/>
        </p:nvSpPr>
        <p:spPr>
          <a:xfrm>
            <a:off x="1014900" y="1044150"/>
            <a:ext cx="7114200" cy="3055200"/>
          </a:xfrm>
          <a:prstGeom prst="roundRect">
            <a:avLst>
              <a:gd fmla="val 5027" name="adj"/>
            </a:avLst>
          </a:prstGeom>
          <a:solidFill>
            <a:srgbClr val="000000">
              <a:alpha val="32156"/>
            </a:srgbClr>
          </a:solidFill>
          <a:ln>
            <a:noFill/>
          </a:ln>
          <a:effectLst>
            <a:outerShdw blurRad="142875" rotWithShape="0" algn="bl">
              <a:srgbClr val="000000">
                <a:alpha val="20000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VT323"/>
              <a:ea typeface="VT323"/>
              <a:cs typeface="VT323"/>
              <a:sym typeface="VT323"/>
            </a:endParaRPr>
          </a:p>
        </p:txBody>
      </p:sp>
      <p:grpSp>
        <p:nvGrpSpPr>
          <p:cNvPr id="317" name="Google Shape;317;g30521fc0a9c_0_3640"/>
          <p:cNvGrpSpPr/>
          <p:nvPr/>
        </p:nvGrpSpPr>
        <p:grpSpPr>
          <a:xfrm rot="5400000">
            <a:off x="6557338" y="191838"/>
            <a:ext cx="1085850" cy="3673975"/>
            <a:chOff x="581100" y="-106175"/>
            <a:chExt cx="1085850" cy="3673975"/>
          </a:xfrm>
        </p:grpSpPr>
        <p:cxnSp>
          <p:nvCxnSpPr>
            <p:cNvPr id="318" name="Google Shape;318;g30521fc0a9c_0_3640"/>
            <p:cNvCxnSpPr/>
            <p:nvPr/>
          </p:nvCxnSpPr>
          <p:spPr>
            <a:xfrm>
              <a:off x="5811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9" name="Google Shape;319;g30521fc0a9c_0_3640"/>
            <p:cNvCxnSpPr/>
            <p:nvPr/>
          </p:nvCxnSpPr>
          <p:spPr>
            <a:xfrm>
              <a:off x="7335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0" name="Google Shape;320;g30521fc0a9c_0_3640"/>
            <p:cNvCxnSpPr/>
            <p:nvPr/>
          </p:nvCxnSpPr>
          <p:spPr>
            <a:xfrm>
              <a:off x="8859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1" name="Google Shape;321;g30521fc0a9c_0_3640"/>
            <p:cNvCxnSpPr/>
            <p:nvPr/>
          </p:nvCxnSpPr>
          <p:spPr>
            <a:xfrm>
              <a:off x="10383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2" name="Google Shape;322;g30521fc0a9c_0_3640"/>
            <p:cNvCxnSpPr/>
            <p:nvPr/>
          </p:nvCxnSpPr>
          <p:spPr>
            <a:xfrm>
              <a:off x="11907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3" name="Google Shape;323;g30521fc0a9c_0_3640"/>
            <p:cNvCxnSpPr/>
            <p:nvPr/>
          </p:nvCxnSpPr>
          <p:spPr>
            <a:xfrm>
              <a:off x="13431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4" name="Google Shape;324;g30521fc0a9c_0_3640"/>
            <p:cNvCxnSpPr/>
            <p:nvPr/>
          </p:nvCxnSpPr>
          <p:spPr>
            <a:xfrm>
              <a:off x="14955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5" name="Google Shape;325;g30521fc0a9c_0_3640"/>
            <p:cNvCxnSpPr/>
            <p:nvPr/>
          </p:nvCxnSpPr>
          <p:spPr>
            <a:xfrm rot="10800000">
              <a:off x="1666950" y="8082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6" name="Google Shape;326;g30521fc0a9c_0_3640"/>
            <p:cNvCxnSpPr/>
            <p:nvPr/>
          </p:nvCxnSpPr>
          <p:spPr>
            <a:xfrm rot="10800000">
              <a:off x="1666950" y="6558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7" name="Google Shape;327;g30521fc0a9c_0_3640"/>
            <p:cNvCxnSpPr/>
            <p:nvPr/>
          </p:nvCxnSpPr>
          <p:spPr>
            <a:xfrm rot="10800000">
              <a:off x="1666950" y="5034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8" name="Google Shape;328;g30521fc0a9c_0_3640"/>
            <p:cNvCxnSpPr/>
            <p:nvPr/>
          </p:nvCxnSpPr>
          <p:spPr>
            <a:xfrm rot="10800000">
              <a:off x="1666950" y="3510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9" name="Google Shape;329;g30521fc0a9c_0_3640"/>
            <p:cNvCxnSpPr/>
            <p:nvPr/>
          </p:nvCxnSpPr>
          <p:spPr>
            <a:xfrm rot="10800000">
              <a:off x="1666950" y="1986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0" name="Google Shape;330;g30521fc0a9c_0_3640"/>
            <p:cNvCxnSpPr/>
            <p:nvPr/>
          </p:nvCxnSpPr>
          <p:spPr>
            <a:xfrm rot="10800000">
              <a:off x="1666950" y="462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1" name="Google Shape;331;g30521fc0a9c_0_3640"/>
            <p:cNvCxnSpPr/>
            <p:nvPr/>
          </p:nvCxnSpPr>
          <p:spPr>
            <a:xfrm rot="10800000">
              <a:off x="1666950" y="-10617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32" name="Google Shape;332;g30521fc0a9c_0_3640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1 2 1 1">
  <p:cSld name="SECTION_HEADER_1_1_2_1_1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g30521fc0a9c_0_3661"/>
          <p:cNvPicPr preferRelativeResize="0"/>
          <p:nvPr/>
        </p:nvPicPr>
        <p:blipFill rotWithShape="1">
          <a:blip r:embed="rId2">
            <a:alphaModFix/>
          </a:blip>
          <a:srcRect b="5561" l="0" r="0" t="10043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g30521fc0a9c_0_3661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36" name="Google Shape;336;g30521fc0a9c_0_36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4795092"/>
            <a:ext cx="683801" cy="261599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30521fc0a9c_0_3661"/>
          <p:cNvSpPr/>
          <p:nvPr/>
        </p:nvSpPr>
        <p:spPr>
          <a:xfrm>
            <a:off x="1014900" y="1044150"/>
            <a:ext cx="7114200" cy="3055200"/>
          </a:xfrm>
          <a:prstGeom prst="roundRect">
            <a:avLst>
              <a:gd fmla="val 5027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algn="bl">
              <a:srgbClr val="000000">
                <a:alpha val="20000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VT323"/>
              <a:ea typeface="VT323"/>
              <a:cs typeface="VT323"/>
              <a:sym typeface="VT323"/>
            </a:endParaRPr>
          </a:p>
        </p:txBody>
      </p:sp>
      <p:grpSp>
        <p:nvGrpSpPr>
          <p:cNvPr id="338" name="Google Shape;338;g30521fc0a9c_0_3661"/>
          <p:cNvGrpSpPr/>
          <p:nvPr/>
        </p:nvGrpSpPr>
        <p:grpSpPr>
          <a:xfrm rot="5400000">
            <a:off x="6557338" y="191838"/>
            <a:ext cx="1085850" cy="3673975"/>
            <a:chOff x="581100" y="-106175"/>
            <a:chExt cx="1085850" cy="3673975"/>
          </a:xfrm>
        </p:grpSpPr>
        <p:cxnSp>
          <p:nvCxnSpPr>
            <p:cNvPr id="339" name="Google Shape;339;g30521fc0a9c_0_3661"/>
            <p:cNvCxnSpPr/>
            <p:nvPr/>
          </p:nvCxnSpPr>
          <p:spPr>
            <a:xfrm>
              <a:off x="5811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0" name="Google Shape;340;g30521fc0a9c_0_3661"/>
            <p:cNvCxnSpPr/>
            <p:nvPr/>
          </p:nvCxnSpPr>
          <p:spPr>
            <a:xfrm>
              <a:off x="7335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1" name="Google Shape;341;g30521fc0a9c_0_3661"/>
            <p:cNvCxnSpPr/>
            <p:nvPr/>
          </p:nvCxnSpPr>
          <p:spPr>
            <a:xfrm>
              <a:off x="8859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2" name="Google Shape;342;g30521fc0a9c_0_3661"/>
            <p:cNvCxnSpPr/>
            <p:nvPr/>
          </p:nvCxnSpPr>
          <p:spPr>
            <a:xfrm>
              <a:off x="10383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3" name="Google Shape;343;g30521fc0a9c_0_3661"/>
            <p:cNvCxnSpPr/>
            <p:nvPr/>
          </p:nvCxnSpPr>
          <p:spPr>
            <a:xfrm>
              <a:off x="11907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4" name="Google Shape;344;g30521fc0a9c_0_3661"/>
            <p:cNvCxnSpPr/>
            <p:nvPr/>
          </p:nvCxnSpPr>
          <p:spPr>
            <a:xfrm>
              <a:off x="13431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5" name="Google Shape;345;g30521fc0a9c_0_3661"/>
            <p:cNvCxnSpPr/>
            <p:nvPr/>
          </p:nvCxnSpPr>
          <p:spPr>
            <a:xfrm>
              <a:off x="1495500" y="1017200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6" name="Google Shape;346;g30521fc0a9c_0_3661"/>
            <p:cNvCxnSpPr/>
            <p:nvPr/>
          </p:nvCxnSpPr>
          <p:spPr>
            <a:xfrm rot="10800000">
              <a:off x="1666950" y="8082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7" name="Google Shape;347;g30521fc0a9c_0_3661"/>
            <p:cNvCxnSpPr/>
            <p:nvPr/>
          </p:nvCxnSpPr>
          <p:spPr>
            <a:xfrm rot="10800000">
              <a:off x="1666950" y="6558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8" name="Google Shape;348;g30521fc0a9c_0_3661"/>
            <p:cNvCxnSpPr/>
            <p:nvPr/>
          </p:nvCxnSpPr>
          <p:spPr>
            <a:xfrm rot="10800000">
              <a:off x="1666950" y="5034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9" name="Google Shape;349;g30521fc0a9c_0_3661"/>
            <p:cNvCxnSpPr/>
            <p:nvPr/>
          </p:nvCxnSpPr>
          <p:spPr>
            <a:xfrm rot="10800000">
              <a:off x="1666950" y="3510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0" name="Google Shape;350;g30521fc0a9c_0_3661"/>
            <p:cNvCxnSpPr/>
            <p:nvPr/>
          </p:nvCxnSpPr>
          <p:spPr>
            <a:xfrm rot="10800000">
              <a:off x="1666950" y="1986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1" name="Google Shape;351;g30521fc0a9c_0_3661"/>
            <p:cNvCxnSpPr/>
            <p:nvPr/>
          </p:nvCxnSpPr>
          <p:spPr>
            <a:xfrm rot="10800000">
              <a:off x="1666950" y="4622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2" name="Google Shape;352;g30521fc0a9c_0_3661"/>
            <p:cNvCxnSpPr/>
            <p:nvPr/>
          </p:nvCxnSpPr>
          <p:spPr>
            <a:xfrm rot="10800000">
              <a:off x="1666950" y="-106175"/>
              <a:ext cx="0" cy="2550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53" name="Google Shape;353;g30521fc0a9c_0_3661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1">
  <p:cSld name="SECTION_HEADER_1_1"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g30521fc0a9c_0_3682"/>
          <p:cNvPicPr preferRelativeResize="0"/>
          <p:nvPr/>
        </p:nvPicPr>
        <p:blipFill rotWithShape="1">
          <a:blip r:embed="rId2">
            <a:alphaModFix/>
          </a:blip>
          <a:srcRect b="5561" l="0" r="0" t="10043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g30521fc0a9c_0_368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57" name="Google Shape;357;g30521fc0a9c_0_3682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58" name="Google Shape;358;g30521fc0a9c_0_36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4795092"/>
            <a:ext cx="683801" cy="261599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g30521fc0a9c_0_3682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 - centered 1">
  <p:cSld name="TITLE_AND_BODY_2">
    <p:bg>
      <p:bgPr>
        <a:solidFill>
          <a:schemeClr val="accent2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0521fc0a9c_0_3688"/>
          <p:cNvSpPr txBox="1"/>
          <p:nvPr>
            <p:ph idx="1" type="body"/>
          </p:nvPr>
        </p:nvSpPr>
        <p:spPr>
          <a:xfrm>
            <a:off x="311700" y="894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Oswald"/>
              <a:buChar char="●"/>
              <a:defRPr sz="10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-2667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○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-2667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■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-2667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●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-2667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○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-2667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■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-2667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●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-2667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○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-2667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Oswald"/>
              <a:buChar char="■"/>
              <a:defRPr sz="6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62" name="Google Shape;362;g30521fc0a9c_0_3688"/>
          <p:cNvSpPr txBox="1"/>
          <p:nvPr>
            <p:ph type="title"/>
          </p:nvPr>
        </p:nvSpPr>
        <p:spPr>
          <a:xfrm>
            <a:off x="1233000" y="648300"/>
            <a:ext cx="667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363" name="Google Shape;363;g30521fc0a9c_0_3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0" y="4807550"/>
            <a:ext cx="683801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g30521fc0a9c_0_3688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65" name="Google Shape;365;g30521fc0a9c_0_3688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366" name="Google Shape;366;g30521fc0a9c_0_3688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1 1">
  <p:cSld name="SECTION_HEADER_1_1_1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g30521fc0a9c_0_3695"/>
          <p:cNvPicPr preferRelativeResize="0"/>
          <p:nvPr/>
        </p:nvPicPr>
        <p:blipFill rotWithShape="1">
          <a:blip r:embed="rId2">
            <a:alphaModFix/>
          </a:blip>
          <a:srcRect b="0" l="10876" r="11434" t="0"/>
          <a:stretch/>
        </p:blipFill>
        <p:spPr>
          <a:xfrm>
            <a:off x="1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g30521fc0a9c_0_369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70" name="Google Shape;370;g30521fc0a9c_0_3695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71" name="Google Shape;371;g30521fc0a9c_0_36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099" y="120924"/>
            <a:ext cx="884949" cy="338541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g30521fc0a9c_0_3695"/>
          <p:cNvSpPr txBox="1"/>
          <p:nvPr/>
        </p:nvSpPr>
        <p:spPr>
          <a:xfrm>
            <a:off x="109100" y="4754025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2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0521fc0a9c_0_3701"/>
          <p:cNvSpPr txBox="1"/>
          <p:nvPr>
            <p:ph idx="12" type="sldNum"/>
          </p:nvPr>
        </p:nvSpPr>
        <p:spPr>
          <a:xfrm>
            <a:off x="8472458" y="471733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75" name="Google Shape;375;g30521fc0a9c_0_37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399" y="4783343"/>
            <a:ext cx="683806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g30521fc0a9c_0_3701"/>
          <p:cNvSpPr txBox="1"/>
          <p:nvPr/>
        </p:nvSpPr>
        <p:spPr>
          <a:xfrm>
            <a:off x="3072000" y="4783344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77" name="Google Shape;377;g30521fc0a9c_0_3701"/>
          <p:cNvSpPr txBox="1"/>
          <p:nvPr/>
        </p:nvSpPr>
        <p:spPr>
          <a:xfrm>
            <a:off x="3675400" y="207225"/>
            <a:ext cx="5488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7074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378" name="Google Shape;378;g30521fc0a9c_0_3701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0521fc0a9c_0_370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1" name="Google Shape;381;g30521fc0a9c_0_370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2" name="Google Shape;382;g30521fc0a9c_0_370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3" name="Google Shape;383;g30521fc0a9c_0_3707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84" name="Google Shape;384;g30521fc0a9c_0_3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5" name="Google Shape;385;g30521fc0a9c_0_3707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6" name="Google Shape;386;g30521fc0a9c_0_3707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0521fc0a9c_0_37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9" name="Google Shape;389;g30521fc0a9c_0_3715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90" name="Google Shape;390;g30521fc0a9c_0_37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1" name="Google Shape;391;g30521fc0a9c_0_3715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92" name="Google Shape;392;g30521fc0a9c_0_3715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0521fc0a9c_0_372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5" name="Google Shape;395;g30521fc0a9c_0_372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96" name="Google Shape;396;g30521fc0a9c_0_3721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97" name="Google Shape;397;g30521fc0a9c_0_3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8" name="Google Shape;398;g30521fc0a9c_0_3721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99" name="Google Shape;399;g30521fc0a9c_0_3721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0"/>
          <p:cNvPicPr preferRelativeResize="0"/>
          <p:nvPr/>
        </p:nvPicPr>
        <p:blipFill rotWithShape="1">
          <a:blip r:embed="rId2">
            <a:alphaModFix/>
          </a:blip>
          <a:srcRect b="1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6" name="Google Shape;36;p4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1712"/>
              </a:buClr>
              <a:buSzPts val="1800"/>
              <a:buFont typeface="Oswald"/>
              <a:buNone/>
              <a:defRPr sz="1800">
                <a:solidFill>
                  <a:srgbClr val="D1171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7" name="Google Shape;37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8" name="Google Shape;3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249000"/>
            <a:ext cx="1198872" cy="4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40"/>
          <p:cNvSpPr txBox="1"/>
          <p:nvPr/>
        </p:nvSpPr>
        <p:spPr>
          <a:xfrm>
            <a:off x="321000" y="4754025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</a:t>
            </a:r>
            <a:endParaRPr b="1" i="0" sz="5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0521fc0a9c_0_372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pic>
        <p:nvPicPr>
          <p:cNvPr id="402" name="Google Shape;402;g30521fc0a9c_0_3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1698" y="248999"/>
            <a:ext cx="1198872" cy="4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g30521fc0a9c_0_3728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404" name="Google Shape;404;g30521fc0a9c_0_3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5" name="Google Shape;405;g30521fc0a9c_0_3728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06" name="Google Shape;406;g30521fc0a9c_0_3728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0521fc0a9c_0_373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g30521fc0a9c_0_373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0" name="Google Shape;410;g30521fc0a9c_0_373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1" name="Google Shape;411;g30521fc0a9c_0_373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2" name="Google Shape;412;g30521fc0a9c_0_3735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413" name="Google Shape;413;g30521fc0a9c_0_37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g30521fc0a9c_0_3735"/>
          <p:cNvSpPr txBox="1"/>
          <p:nvPr/>
        </p:nvSpPr>
        <p:spPr>
          <a:xfrm>
            <a:off x="5358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0521fc0a9c_0_374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17" name="Google Shape;417;g30521fc0a9c_0_374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8" name="Google Shape;418;g30521fc0a9c_0_3743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419" name="Google Shape;419;g30521fc0a9c_0_3743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420" name="Google Shape;420;g30521fc0a9c_0_37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1" name="Google Shape;421;g30521fc0a9c_0_3743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1">
  <p:cSld name="BLANK_1"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0521fc0a9c_0_3750"/>
          <p:cNvSpPr/>
          <p:nvPr/>
        </p:nvSpPr>
        <p:spPr>
          <a:xfrm>
            <a:off x="5939400" y="2172200"/>
            <a:ext cx="2130300" cy="2198700"/>
          </a:xfrm>
          <a:prstGeom prst="roundRect">
            <a:avLst>
              <a:gd fmla="val 5027" name="adj"/>
            </a:avLst>
          </a:prstGeom>
          <a:solidFill>
            <a:schemeClr val="accent2"/>
          </a:solidFill>
          <a:ln>
            <a:noFill/>
          </a:ln>
          <a:effectLst>
            <a:outerShdw blurRad="128588" rotWithShape="0" algn="bl">
              <a:srgbClr val="000000">
                <a:alpha val="11764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24" name="Google Shape;424;g30521fc0a9c_0_3750"/>
          <p:cNvSpPr txBox="1"/>
          <p:nvPr/>
        </p:nvSpPr>
        <p:spPr>
          <a:xfrm>
            <a:off x="1233000" y="416925"/>
            <a:ext cx="6678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it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Comparison </a:t>
            </a:r>
            <a:r>
              <a:rPr b="1" i="0" lang="it" sz="28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Slide</a:t>
            </a:r>
            <a:endParaRPr b="1" i="0" sz="2800" u="none" cap="none" strike="noStrike">
              <a:solidFill>
                <a:schemeClr val="accen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25" name="Google Shape;425;g30521fc0a9c_0_3750"/>
          <p:cNvSpPr/>
          <p:nvPr/>
        </p:nvSpPr>
        <p:spPr>
          <a:xfrm>
            <a:off x="1074300" y="2172200"/>
            <a:ext cx="2130300" cy="2198700"/>
          </a:xfrm>
          <a:prstGeom prst="roundRect">
            <a:avLst>
              <a:gd fmla="val 5027" name="adj"/>
            </a:avLst>
          </a:prstGeom>
          <a:solidFill>
            <a:schemeClr val="accent2"/>
          </a:solidFill>
          <a:ln>
            <a:noFill/>
          </a:ln>
          <a:effectLst>
            <a:outerShdw blurRad="128588" rotWithShape="0" algn="bl">
              <a:srgbClr val="000000">
                <a:alpha val="11764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26" name="Google Shape;426;g30521fc0a9c_0_3750"/>
          <p:cNvSpPr/>
          <p:nvPr/>
        </p:nvSpPr>
        <p:spPr>
          <a:xfrm>
            <a:off x="3506850" y="2172200"/>
            <a:ext cx="2130300" cy="2198700"/>
          </a:xfrm>
          <a:prstGeom prst="roundRect">
            <a:avLst>
              <a:gd fmla="val 5027" name="adj"/>
            </a:avLst>
          </a:prstGeom>
          <a:solidFill>
            <a:schemeClr val="accent2"/>
          </a:solidFill>
          <a:ln>
            <a:noFill/>
          </a:ln>
          <a:effectLst>
            <a:outerShdw blurRad="128588" rotWithShape="0" algn="bl">
              <a:srgbClr val="000000">
                <a:alpha val="11764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27" name="Google Shape;427;g30521fc0a9c_0_3750"/>
          <p:cNvSpPr/>
          <p:nvPr>
            <p:ph idx="2" type="pic"/>
          </p:nvPr>
        </p:nvSpPr>
        <p:spPr>
          <a:xfrm>
            <a:off x="5939400" y="1135125"/>
            <a:ext cx="21303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428" name="Google Shape;428;g30521fc0a9c_0_3750"/>
          <p:cNvSpPr/>
          <p:nvPr>
            <p:ph idx="3" type="pic"/>
          </p:nvPr>
        </p:nvSpPr>
        <p:spPr>
          <a:xfrm>
            <a:off x="3506850" y="1135125"/>
            <a:ext cx="21303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429" name="Google Shape;429;g30521fc0a9c_0_3750"/>
          <p:cNvSpPr/>
          <p:nvPr>
            <p:ph idx="4" type="pic"/>
          </p:nvPr>
        </p:nvSpPr>
        <p:spPr>
          <a:xfrm>
            <a:off x="1074300" y="1135125"/>
            <a:ext cx="21303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430" name="Google Shape;430;g30521fc0a9c_0_3750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431" name="Google Shape;431;g30521fc0a9c_0_3750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432" name="Google Shape;432;g30521fc0a9c_0_37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3" name="Google Shape;433;g30521fc0a9c_0_3750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1 1 1">
  <p:cSld name="BLANK_1_1_1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0521fc0a9c_0_3762"/>
          <p:cNvSpPr/>
          <p:nvPr/>
        </p:nvSpPr>
        <p:spPr>
          <a:xfrm>
            <a:off x="985163" y="2327125"/>
            <a:ext cx="3349200" cy="2198700"/>
          </a:xfrm>
          <a:prstGeom prst="roundRect">
            <a:avLst>
              <a:gd fmla="val 5027" name="adj"/>
            </a:avLst>
          </a:prstGeom>
          <a:solidFill>
            <a:srgbClr val="A2D7F3"/>
          </a:solidFill>
          <a:ln>
            <a:noFill/>
          </a:ln>
          <a:effectLst>
            <a:outerShdw blurRad="128588" rotWithShape="0" algn="bl">
              <a:srgbClr val="000000">
                <a:alpha val="11764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6" name="Google Shape;436;g30521fc0a9c_0_3762"/>
          <p:cNvSpPr/>
          <p:nvPr/>
        </p:nvSpPr>
        <p:spPr>
          <a:xfrm>
            <a:off x="4809644" y="2327125"/>
            <a:ext cx="3349200" cy="2198700"/>
          </a:xfrm>
          <a:prstGeom prst="roundRect">
            <a:avLst>
              <a:gd fmla="val 5027" name="adj"/>
            </a:avLst>
          </a:prstGeom>
          <a:solidFill>
            <a:srgbClr val="A2D7F3"/>
          </a:solidFill>
          <a:ln>
            <a:noFill/>
          </a:ln>
          <a:effectLst>
            <a:outerShdw blurRad="128588" rotWithShape="0" algn="bl">
              <a:srgbClr val="000000">
                <a:alpha val="11764"/>
              </a:srgbClr>
            </a:outerShdw>
          </a:effectLst>
        </p:spPr>
        <p:txBody>
          <a:bodyPr anchorCtr="0" anchor="t" bIns="182875" lIns="274300" spcFirstLastPara="1" rIns="274300" wrap="square" tIns="182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7" name="Google Shape;437;g30521fc0a9c_0_3762"/>
          <p:cNvSpPr/>
          <p:nvPr>
            <p:ph idx="2" type="pic"/>
          </p:nvPr>
        </p:nvSpPr>
        <p:spPr>
          <a:xfrm>
            <a:off x="4809644" y="1290050"/>
            <a:ext cx="33492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438" name="Google Shape;438;g30521fc0a9c_0_3762"/>
          <p:cNvSpPr/>
          <p:nvPr>
            <p:ph idx="3" type="pic"/>
          </p:nvPr>
        </p:nvSpPr>
        <p:spPr>
          <a:xfrm>
            <a:off x="985163" y="1290050"/>
            <a:ext cx="3349200" cy="1684800"/>
          </a:xfrm>
          <a:prstGeom prst="roundRect">
            <a:avLst>
              <a:gd fmla="val 8094" name="adj"/>
            </a:avLst>
          </a:prstGeom>
          <a:noFill/>
          <a:ln>
            <a:noFill/>
          </a:ln>
        </p:spPr>
      </p:sp>
      <p:sp>
        <p:nvSpPr>
          <p:cNvPr id="439" name="Google Shape;439;g30521fc0a9c_0_3762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440" name="Google Shape;440;g30521fc0a9c_0_3762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441" name="Google Shape;441;g30521fc0a9c_0_37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2" name="Google Shape;442;g30521fc0a9c_0_3762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 2">
  <p:cSld name="SECTION_HEADER_3"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0521fc0a9c_0_377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45" name="Google Shape;445;g30521fc0a9c_0_3775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446" name="Google Shape;446;g30521fc0a9c_0_3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7" name="Google Shape;447;g30521fc0a9c_0_3775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48" name="Google Shape;448;g30521fc0a9c_0_3775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 - gradient 2">
  <p:cSld name="SECTION_HEADER_1_3"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0521fc0a9c_0_3781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451" name="Google Shape;451;g30521fc0a9c_0_37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2" name="Google Shape;452;g30521fc0a9c_0_3781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53" name="Google Shape;453;g30521fc0a9c_0_3781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">
  <p:cSld name="SECTION_HEADER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allery" id="41" name="Google Shape;41;p41"/>
          <p:cNvPicPr preferRelativeResize="0"/>
          <p:nvPr/>
        </p:nvPicPr>
        <p:blipFill rotWithShape="1">
          <a:blip r:embed="rId2">
            <a:alphaModFix/>
          </a:blip>
          <a:srcRect b="17518" l="0" r="0" t="51333"/>
          <a:stretch/>
        </p:blipFill>
        <p:spPr>
          <a:xfrm>
            <a:off x="-55087" y="-7"/>
            <a:ext cx="92541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4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41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1" i="0" sz="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44" name="Google Shape;4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099" y="120924"/>
            <a:ext cx="884949" cy="338541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1"/>
          <p:cNvSpPr txBox="1"/>
          <p:nvPr/>
        </p:nvSpPr>
        <p:spPr>
          <a:xfrm>
            <a:off x="109100" y="4754025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 - centered" type="tx">
  <p:cSld name="TITLE_AND_BOD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2"/>
          <p:cNvSpPr txBox="1"/>
          <p:nvPr>
            <p:ph idx="1" type="body"/>
          </p:nvPr>
        </p:nvSpPr>
        <p:spPr>
          <a:xfrm>
            <a:off x="311700" y="894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VT323"/>
              <a:buChar char="●"/>
              <a:defRPr sz="1000">
                <a:latin typeface="VT323"/>
                <a:ea typeface="VT323"/>
                <a:cs typeface="VT323"/>
                <a:sym typeface="VT323"/>
              </a:defRPr>
            </a:lvl1pPr>
            <a:lvl2pPr indent="-2667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○"/>
              <a:defRPr sz="600">
                <a:latin typeface="VT323"/>
                <a:ea typeface="VT323"/>
                <a:cs typeface="VT323"/>
                <a:sym typeface="VT323"/>
              </a:defRPr>
            </a:lvl2pPr>
            <a:lvl3pPr indent="-2667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■"/>
              <a:defRPr sz="600">
                <a:latin typeface="VT323"/>
                <a:ea typeface="VT323"/>
                <a:cs typeface="VT323"/>
                <a:sym typeface="VT323"/>
              </a:defRPr>
            </a:lvl3pPr>
            <a:lvl4pPr indent="-2667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●"/>
              <a:defRPr sz="600">
                <a:latin typeface="VT323"/>
                <a:ea typeface="VT323"/>
                <a:cs typeface="VT323"/>
                <a:sym typeface="VT323"/>
              </a:defRPr>
            </a:lvl4pPr>
            <a:lvl5pPr indent="-2667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○"/>
              <a:defRPr sz="600">
                <a:latin typeface="VT323"/>
                <a:ea typeface="VT323"/>
                <a:cs typeface="VT323"/>
                <a:sym typeface="VT323"/>
              </a:defRPr>
            </a:lvl5pPr>
            <a:lvl6pPr indent="-2667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■"/>
              <a:defRPr sz="600">
                <a:latin typeface="VT323"/>
                <a:ea typeface="VT323"/>
                <a:cs typeface="VT323"/>
                <a:sym typeface="VT323"/>
              </a:defRPr>
            </a:lvl6pPr>
            <a:lvl7pPr indent="-2667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●"/>
              <a:defRPr sz="600">
                <a:latin typeface="VT323"/>
                <a:ea typeface="VT323"/>
                <a:cs typeface="VT323"/>
                <a:sym typeface="VT323"/>
              </a:defRPr>
            </a:lvl7pPr>
            <a:lvl8pPr indent="-2667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○"/>
              <a:defRPr sz="600">
                <a:latin typeface="VT323"/>
                <a:ea typeface="VT323"/>
                <a:cs typeface="VT323"/>
                <a:sym typeface="VT323"/>
              </a:defRPr>
            </a:lvl8pPr>
            <a:lvl9pPr indent="-2667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Font typeface="VT323"/>
              <a:buChar char="■"/>
              <a:defRPr sz="600">
                <a:latin typeface="VT323"/>
                <a:ea typeface="VT323"/>
                <a:cs typeface="VT323"/>
                <a:sym typeface="VT323"/>
              </a:defRPr>
            </a:lvl9pPr>
          </a:lstStyle>
          <a:p/>
        </p:txBody>
      </p:sp>
      <p:sp>
        <p:nvSpPr>
          <p:cNvPr id="48" name="Google Shape;48;p42"/>
          <p:cNvSpPr txBox="1"/>
          <p:nvPr>
            <p:ph type="title"/>
          </p:nvPr>
        </p:nvSpPr>
        <p:spPr>
          <a:xfrm>
            <a:off x="1233000" y="648300"/>
            <a:ext cx="667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9" name="Google Shape;49;p42"/>
          <p:cNvSpPr txBox="1"/>
          <p:nvPr>
            <p:ph idx="2" type="body"/>
          </p:nvPr>
        </p:nvSpPr>
        <p:spPr>
          <a:xfrm>
            <a:off x="1233000" y="1144800"/>
            <a:ext cx="6678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42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51" name="Google Shape;51;p42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2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dk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52" name="Google Shape;52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" name="Google Shape;53;p42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 2">
  <p:cSld name="BLANK_2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3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56" name="Google Shape;56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4"/>
          <p:cNvSpPr txBox="1"/>
          <p:nvPr>
            <p:ph type="title"/>
          </p:nvPr>
        </p:nvSpPr>
        <p:spPr>
          <a:xfrm>
            <a:off x="666750" y="8620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59" name="Google Shape;59;p44"/>
          <p:cNvSpPr txBox="1"/>
          <p:nvPr>
            <p:ph idx="1" type="body"/>
          </p:nvPr>
        </p:nvSpPr>
        <p:spPr>
          <a:xfrm>
            <a:off x="666750" y="2652713"/>
            <a:ext cx="78105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5pPr>
            <a:lvl6pPr indent="-279400" lvl="5" marL="27432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60" name="Google Shape;60;p44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61" name="Google Shape;61;p44"/>
          <p:cNvSpPr txBox="1"/>
          <p:nvPr/>
        </p:nvSpPr>
        <p:spPr>
          <a:xfrm>
            <a:off x="3072000" y="4807543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2" name="Google Shape;62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3" y="4807525"/>
            <a:ext cx="683809" cy="26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" name="Google Shape;63;p44"/>
          <p:cNvCxnSpPr/>
          <p:nvPr/>
        </p:nvCxnSpPr>
        <p:spPr>
          <a:xfrm>
            <a:off x="2575" y="4717325"/>
            <a:ext cx="91587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theme" Target="../theme/theme3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54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56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30" Type="http://schemas.openxmlformats.org/officeDocument/2006/relationships/theme" Target="../theme/theme2.xml"/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b="1" i="0" sz="36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800"/>
              <a:buFont typeface="Manrope"/>
              <a:buChar char="●"/>
              <a:defRPr b="0" i="0" sz="18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○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■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●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○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■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●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○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■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0521fc0a9c_0_35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b="1" i="0" sz="36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b="1" i="0" sz="2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26" name="Google Shape;226;g30521fc0a9c_0_356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800"/>
              <a:buFont typeface="Manrope"/>
              <a:buChar char="●"/>
              <a:defRPr b="0" i="0" sz="18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○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■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●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○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■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●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○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0745"/>
              </a:buClr>
              <a:buSzPts val="1400"/>
              <a:buFont typeface="Manrope"/>
              <a:buChar char="■"/>
              <a:defRPr b="0" i="0" sz="1400" u="none" cap="none" strike="noStrike">
                <a:solidFill>
                  <a:srgbClr val="07074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27" name="Google Shape;227;g30521fc0a9c_0_35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697" r:id="rId21"/>
    <p:sldLayoutId id="2147483698" r:id="rId22"/>
    <p:sldLayoutId id="2147483699" r:id="rId23"/>
    <p:sldLayoutId id="2147483700" r:id="rId24"/>
    <p:sldLayoutId id="2147483701" r:id="rId25"/>
    <p:sldLayoutId id="2147483702" r:id="rId26"/>
    <p:sldLayoutId id="2147483703" r:id="rId27"/>
    <p:sldLayoutId id="2147483704" r:id="rId28"/>
    <p:sldLayoutId id="2147483705" r:id="rId2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Relationship Id="rId4" Type="http://schemas.openxmlformats.org/officeDocument/2006/relationships/hyperlink" Target="mailto:sales@arcadynamics.com" TargetMode="External"/><Relationship Id="rId9" Type="http://schemas.openxmlformats.org/officeDocument/2006/relationships/image" Target="../media/image12.png"/><Relationship Id="rId5" Type="http://schemas.openxmlformats.org/officeDocument/2006/relationships/hyperlink" Target="http://www.arcadynamics.com" TargetMode="External"/><Relationship Id="rId6" Type="http://schemas.openxmlformats.org/officeDocument/2006/relationships/image" Target="../media/image13.png"/><Relationship Id="rId7" Type="http://schemas.openxmlformats.org/officeDocument/2006/relationships/image" Target="../media/image8.png"/><Relationship Id="rId8" Type="http://schemas.openxmlformats.org/officeDocument/2006/relationships/hyperlink" Target="http://www.linkedin.com/company/arcadynamics" TargetMode="External"/><Relationship Id="rId10" Type="http://schemas.openxmlformats.org/officeDocument/2006/relationships/hyperlink" Target="https://www.instagram.com/arcadynamics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2.png"/><Relationship Id="rId4" Type="http://schemas.openxmlformats.org/officeDocument/2006/relationships/image" Target="../media/image60.png"/><Relationship Id="rId5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1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3.jp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9" Type="http://schemas.openxmlformats.org/officeDocument/2006/relationships/hyperlink" Target="mailto:sales@arcadynamics.com" TargetMode="External"/><Relationship Id="rId5" Type="http://schemas.openxmlformats.org/officeDocument/2006/relationships/image" Target="../media/image8.png"/><Relationship Id="rId6" Type="http://schemas.openxmlformats.org/officeDocument/2006/relationships/hyperlink" Target="http://www.linkedin.com/company/arcadynamics" TargetMode="External"/><Relationship Id="rId7" Type="http://schemas.openxmlformats.org/officeDocument/2006/relationships/image" Target="../media/image12.png"/><Relationship Id="rId8" Type="http://schemas.openxmlformats.org/officeDocument/2006/relationships/hyperlink" Target="https://www.instagram.com/arcadynamics/" TargetMode="External"/><Relationship Id="rId11" Type="http://schemas.openxmlformats.org/officeDocument/2006/relationships/hyperlink" Target="mailto:mariarosa@arcadynamics.com" TargetMode="External"/><Relationship Id="rId10" Type="http://schemas.openxmlformats.org/officeDocument/2006/relationships/hyperlink" Target="http://www.arcadynamics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Relationship Id="rId4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8.png"/><Relationship Id="rId4" Type="http://schemas.openxmlformats.org/officeDocument/2006/relationships/image" Target="../media/image14.png"/><Relationship Id="rId5" Type="http://schemas.openxmlformats.org/officeDocument/2006/relationships/image" Target="../media/image21.png"/><Relationship Id="rId6" Type="http://schemas.openxmlformats.org/officeDocument/2006/relationships/image" Target="../media/image9.png"/><Relationship Id="rId7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jpg"/><Relationship Id="rId4" Type="http://schemas.openxmlformats.org/officeDocument/2006/relationships/image" Target="../media/image19.png"/><Relationship Id="rId5" Type="http://schemas.openxmlformats.org/officeDocument/2006/relationships/image" Target="../media/image15.png"/><Relationship Id="rId6" Type="http://schemas.openxmlformats.org/officeDocument/2006/relationships/image" Target="../media/image14.png"/><Relationship Id="rId7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Relationship Id="rId4" Type="http://schemas.openxmlformats.org/officeDocument/2006/relationships/image" Target="../media/image14.png"/><Relationship Id="rId5" Type="http://schemas.openxmlformats.org/officeDocument/2006/relationships/image" Target="../media/image27.jpg"/><Relationship Id="rId6" Type="http://schemas.openxmlformats.org/officeDocument/2006/relationships/image" Target="../media/image43.gif"/><Relationship Id="rId7" Type="http://schemas.openxmlformats.org/officeDocument/2006/relationships/image" Target="../media/image25.jpg"/><Relationship Id="rId8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58.png"/><Relationship Id="rId21" Type="http://schemas.openxmlformats.org/officeDocument/2006/relationships/image" Target="../media/image61.png"/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39.png"/><Relationship Id="rId9" Type="http://schemas.openxmlformats.org/officeDocument/2006/relationships/image" Target="../media/image33.png"/><Relationship Id="rId5" Type="http://schemas.openxmlformats.org/officeDocument/2006/relationships/image" Target="../media/image36.png"/><Relationship Id="rId6" Type="http://schemas.openxmlformats.org/officeDocument/2006/relationships/image" Target="../media/image26.png"/><Relationship Id="rId7" Type="http://schemas.openxmlformats.org/officeDocument/2006/relationships/image" Target="../media/image22.png"/><Relationship Id="rId8" Type="http://schemas.openxmlformats.org/officeDocument/2006/relationships/image" Target="../media/image28.png"/><Relationship Id="rId11" Type="http://schemas.openxmlformats.org/officeDocument/2006/relationships/image" Target="../media/image34.png"/><Relationship Id="rId10" Type="http://schemas.openxmlformats.org/officeDocument/2006/relationships/image" Target="../media/image35.png"/><Relationship Id="rId13" Type="http://schemas.openxmlformats.org/officeDocument/2006/relationships/image" Target="../media/image32.png"/><Relationship Id="rId12" Type="http://schemas.openxmlformats.org/officeDocument/2006/relationships/image" Target="../media/image31.png"/><Relationship Id="rId15" Type="http://schemas.openxmlformats.org/officeDocument/2006/relationships/image" Target="../media/image50.png"/><Relationship Id="rId14" Type="http://schemas.openxmlformats.org/officeDocument/2006/relationships/image" Target="../media/image38.png"/><Relationship Id="rId17" Type="http://schemas.openxmlformats.org/officeDocument/2006/relationships/image" Target="../media/image59.png"/><Relationship Id="rId16" Type="http://schemas.openxmlformats.org/officeDocument/2006/relationships/image" Target="../media/image37.png"/><Relationship Id="rId19" Type="http://schemas.openxmlformats.org/officeDocument/2006/relationships/image" Target="../media/image62.png"/><Relationship Id="rId18" Type="http://schemas.openxmlformats.org/officeDocument/2006/relationships/image" Target="../media/image5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4.jpg"/><Relationship Id="rId4" Type="http://schemas.openxmlformats.org/officeDocument/2006/relationships/image" Target="../media/image14.png"/><Relationship Id="rId5" Type="http://schemas.openxmlformats.org/officeDocument/2006/relationships/image" Target="../media/image45.png"/><Relationship Id="rId6" Type="http://schemas.openxmlformats.org/officeDocument/2006/relationships/image" Target="../media/image42.png"/><Relationship Id="rId7" Type="http://schemas.openxmlformats.org/officeDocument/2006/relationships/image" Target="../media/image40.png"/><Relationship Id="rId8" Type="http://schemas.openxmlformats.org/officeDocument/2006/relationships/image" Target="../media/image4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2.png"/><Relationship Id="rId4" Type="http://schemas.openxmlformats.org/officeDocument/2006/relationships/image" Target="../media/image56.png"/><Relationship Id="rId5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1.jp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g334c5479f13_0_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968198" y="-2029575"/>
            <a:ext cx="5207602" cy="9202652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g334c5479f13_0_138"/>
          <p:cNvSpPr txBox="1"/>
          <p:nvPr/>
        </p:nvSpPr>
        <p:spPr>
          <a:xfrm>
            <a:off x="-1" y="4690000"/>
            <a:ext cx="9131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t" sz="800" u="none" cap="none" strike="noStrike">
                <a:solidFill>
                  <a:srgbClr val="B7B7B7"/>
                </a:solidFill>
                <a:latin typeface="Manrope"/>
                <a:ea typeface="Manrope"/>
                <a:cs typeface="Manrope"/>
                <a:sym typeface="Manrope"/>
              </a:rPr>
              <a:t>Headquarters: Roma - </a:t>
            </a:r>
            <a:r>
              <a:rPr b="1" i="0" lang="it" sz="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ITALY</a:t>
            </a:r>
            <a:r>
              <a:rPr b="1" i="0" lang="it" sz="800" u="none" cap="none" strike="noStrike">
                <a:solidFill>
                  <a:srgbClr val="B7B7B7"/>
                </a:solidFill>
                <a:latin typeface="Manrope"/>
                <a:ea typeface="Manrope"/>
                <a:cs typeface="Manrope"/>
                <a:sym typeface="Manrope"/>
              </a:rPr>
              <a:t> - Tel: +39 06 33977087 |</a:t>
            </a:r>
            <a:r>
              <a:rPr b="1" i="0" lang="it" sz="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b="1" i="0" lang="it" sz="800" u="none" cap="none" strike="noStrike">
                <a:solidFill>
                  <a:srgbClr val="B7B7B7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sales@arcadynamics.com</a:t>
            </a:r>
            <a:r>
              <a:rPr b="0" i="0" lang="it" sz="800" u="none" cap="none" strike="noStrike">
                <a:solidFill>
                  <a:srgbClr val="B7B7B7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it" sz="800" u="none" cap="none" strike="noStrike">
                <a:solidFill>
                  <a:srgbClr val="B7B7B7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www.arcadynamics.</a:t>
            </a:r>
            <a:r>
              <a:rPr b="1" i="0" lang="it" sz="800" u="none" cap="none" strike="noStrike">
                <a:solidFill>
                  <a:srgbClr val="B7B7B7"/>
                </a:solidFill>
                <a:latin typeface="Manrope"/>
                <a:ea typeface="Manrope"/>
                <a:cs typeface="Manrope"/>
                <a:sym typeface="Manrope"/>
              </a:rPr>
              <a:t>space </a:t>
            </a:r>
            <a:endParaRPr b="0" i="0" sz="1300" u="none" cap="none" strike="noStrike">
              <a:solidFill>
                <a:srgbClr val="B7B7B7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460" name="Google Shape;460;g334c5479f13_0_138"/>
          <p:cNvPicPr preferRelativeResize="0"/>
          <p:nvPr/>
        </p:nvPicPr>
        <p:blipFill rotWithShape="1">
          <a:blip r:embed="rId6">
            <a:alphaModFix/>
          </a:blip>
          <a:srcRect b="16257" l="0" r="0" t="16257"/>
          <a:stretch/>
        </p:blipFill>
        <p:spPr>
          <a:xfrm>
            <a:off x="2723176" y="1878919"/>
            <a:ext cx="3551652" cy="135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g334c5479f13_0_138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grpSp>
        <p:nvGrpSpPr>
          <p:cNvPr id="462" name="Google Shape;462;g334c5479f13_0_138"/>
          <p:cNvGrpSpPr/>
          <p:nvPr/>
        </p:nvGrpSpPr>
        <p:grpSpPr>
          <a:xfrm>
            <a:off x="4225035" y="4182951"/>
            <a:ext cx="681277" cy="461701"/>
            <a:chOff x="2354810" y="4549701"/>
            <a:chExt cx="681277" cy="461701"/>
          </a:xfrm>
        </p:grpSpPr>
        <p:pic>
          <p:nvPicPr>
            <p:cNvPr id="463" name="Google Shape;463;g334c5479f13_0_13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373591" y="4573530"/>
              <a:ext cx="275443" cy="2754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4" name="Google Shape;464;g334c5479f13_0_138">
              <a:hlinkClick r:id="rId8"/>
            </p:cNvPr>
            <p:cNvSpPr txBox="1"/>
            <p:nvPr/>
          </p:nvSpPr>
          <p:spPr>
            <a:xfrm>
              <a:off x="2354810" y="4549702"/>
              <a:ext cx="312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465" name="Google Shape;465;g334c5479f13_0_138"/>
            <p:cNvPicPr preferRelativeResize="0"/>
            <p:nvPr/>
          </p:nvPicPr>
          <p:blipFill rotWithShape="1">
            <a:blip r:embed="rId9">
              <a:alphaModFix/>
            </a:blip>
            <a:srcRect b="12994" l="11977" r="13583" t="11968"/>
            <a:stretch/>
          </p:blipFill>
          <p:spPr>
            <a:xfrm>
              <a:off x="2732809" y="4563182"/>
              <a:ext cx="293778" cy="2961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6" name="Google Shape;466;g334c5479f13_0_138">
              <a:hlinkClick r:id="rId10"/>
            </p:cNvPr>
            <p:cNvSpPr txBox="1"/>
            <p:nvPr/>
          </p:nvSpPr>
          <p:spPr>
            <a:xfrm>
              <a:off x="2723187" y="4549701"/>
              <a:ext cx="312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39325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g3c9cc98c1cb_0_261" title="macmahony_shot_of_a_part_of_earth_in_space_--ar_169_--sref_http_fc39e3f5-8107-4554-872e-26984da4ea9e-2.png"/>
          <p:cNvPicPr preferRelativeResize="0"/>
          <p:nvPr/>
        </p:nvPicPr>
        <p:blipFill rotWithShape="1">
          <a:blip r:embed="rId3">
            <a:alphaModFix/>
          </a:blip>
          <a:srcRect b="12478" l="5692" r="8713" t="926"/>
          <a:stretch/>
        </p:blipFill>
        <p:spPr>
          <a:xfrm>
            <a:off x="0" y="-42325"/>
            <a:ext cx="9144003" cy="5185826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g3c9cc98c1cb_0_261"/>
          <p:cNvSpPr/>
          <p:nvPr/>
        </p:nvSpPr>
        <p:spPr>
          <a:xfrm>
            <a:off x="0" y="-8400"/>
            <a:ext cx="7451400" cy="5215500"/>
          </a:xfrm>
          <a:prstGeom prst="rect">
            <a:avLst/>
          </a:prstGeom>
          <a:gradFill>
            <a:gsLst>
              <a:gs pos="0">
                <a:srgbClr val="000000">
                  <a:alpha val="83921"/>
                </a:srgbClr>
              </a:gs>
              <a:gs pos="33000">
                <a:srgbClr val="000000">
                  <a:alpha val="83921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g3c9cc98c1cb_0_261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677" name="Google Shape;677;g3c9cc98c1cb_0_261"/>
          <p:cNvSpPr txBox="1"/>
          <p:nvPr>
            <p:ph idx="4294967295" type="title"/>
          </p:nvPr>
        </p:nvSpPr>
        <p:spPr>
          <a:xfrm>
            <a:off x="457199" y="1093382"/>
            <a:ext cx="59130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SMART: </a:t>
            </a:r>
            <a:b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LA PROSSIMA EVOLUZIONE</a:t>
            </a:r>
            <a:endParaRPr b="0" sz="2400">
              <a:solidFill>
                <a:schemeClr val="accent1"/>
              </a:solidFill>
              <a:latin typeface="Inter Black"/>
              <a:ea typeface="Inter Black"/>
              <a:cs typeface="Inter Black"/>
              <a:sym typeface="Inter Black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0" sz="2400">
              <a:solidFill>
                <a:schemeClr val="l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678" name="Google Shape;678;g3c9cc98c1cb_0_261"/>
          <p:cNvSpPr txBox="1"/>
          <p:nvPr>
            <p:ph idx="4294967295" type="title"/>
          </p:nvPr>
        </p:nvSpPr>
        <p:spPr>
          <a:xfrm>
            <a:off x="311112" y="1970150"/>
            <a:ext cx="4364100" cy="17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L’attuale versione del sw di </a:t>
            </a:r>
            <a:r>
              <a:rPr lang="it" sz="1100">
                <a:solidFill>
                  <a:schemeClr val="accent1"/>
                </a:solidFill>
              </a:rPr>
              <a:t>SMART</a:t>
            </a:r>
            <a:r>
              <a:rPr b="0" lang="it" sz="1100">
                <a:solidFill>
                  <a:schemeClr val="lt1"/>
                </a:solidFill>
              </a:rPr>
              <a:t> è interamente deterministica: </a:t>
            </a:r>
            <a:r>
              <a:rPr b="0" i="1" lang="it" sz="1100">
                <a:solidFill>
                  <a:schemeClr val="lt1"/>
                </a:solidFill>
              </a:rPr>
              <a:t>preprocessing,</a:t>
            </a:r>
            <a:r>
              <a:rPr b="0" lang="it" sz="1100">
                <a:solidFill>
                  <a:schemeClr val="lt1"/>
                </a:solidFill>
              </a:rPr>
              <a:t> riconoscimento, </a:t>
            </a:r>
            <a:r>
              <a:rPr b="0" i="1" lang="it" sz="1100">
                <a:solidFill>
                  <a:schemeClr val="lt1"/>
                </a:solidFill>
              </a:rPr>
              <a:t>tracking.</a:t>
            </a:r>
            <a:endParaRPr b="0" i="1"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È robusta e soddisfa tutti i requisiti operativi.</a:t>
            </a:r>
            <a:endParaRPr b="0"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Stiamo valutando AI avanzata (</a:t>
            </a:r>
            <a:r>
              <a:rPr b="0" i="1" lang="it" sz="1100">
                <a:solidFill>
                  <a:schemeClr val="lt1"/>
                </a:solidFill>
              </a:rPr>
              <a:t>CNN encoder‑decoder,</a:t>
            </a:r>
            <a:r>
              <a:rPr b="0" lang="it" sz="1100">
                <a:solidFill>
                  <a:schemeClr val="lt1"/>
                </a:solidFill>
              </a:rPr>
              <a:t> modelli visivi basati su </a:t>
            </a:r>
            <a:r>
              <a:rPr b="0" i="1" lang="it" sz="1100">
                <a:solidFill>
                  <a:schemeClr val="lt1"/>
                </a:solidFill>
              </a:rPr>
              <a:t>transformer</a:t>
            </a:r>
            <a:r>
              <a:rPr b="0" lang="it" sz="1100">
                <a:solidFill>
                  <a:schemeClr val="lt1"/>
                </a:solidFill>
              </a:rPr>
              <a:t>).</a:t>
            </a:r>
            <a:endParaRPr b="0"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Queste architetture sono compatibili con acceleratori </a:t>
            </a:r>
            <a:r>
              <a:rPr b="0" i="1" lang="it" sz="1100">
                <a:solidFill>
                  <a:schemeClr val="lt1"/>
                </a:solidFill>
              </a:rPr>
              <a:t>hardware</a:t>
            </a:r>
            <a:r>
              <a:rPr b="0" lang="it" sz="1100">
                <a:solidFill>
                  <a:schemeClr val="lt1"/>
                </a:solidFill>
              </a:rPr>
              <a:t> per il </a:t>
            </a:r>
            <a:r>
              <a:rPr b="0" i="1" lang="it" sz="1100">
                <a:solidFill>
                  <a:schemeClr val="lt1"/>
                </a:solidFill>
              </a:rPr>
              <a:t>deployment</a:t>
            </a:r>
            <a:r>
              <a:rPr b="0" lang="it" sz="1100">
                <a:solidFill>
                  <a:schemeClr val="lt1"/>
                </a:solidFill>
              </a:rPr>
              <a:t> in orbita.</a:t>
            </a:r>
            <a:endParaRPr b="0"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Possibile integrazione parziale o completa nelle future versioni di SMART.</a:t>
            </a:r>
            <a:endParaRPr b="0" sz="1100">
              <a:solidFill>
                <a:schemeClr val="lt1"/>
              </a:solidFill>
            </a:endParaRPr>
          </a:p>
        </p:txBody>
      </p:sp>
      <p:pic>
        <p:nvPicPr>
          <p:cNvPr id="679" name="Google Shape;679;g3c9cc98c1cb_0_261" title="falco-x-smart.png"/>
          <p:cNvPicPr preferRelativeResize="0"/>
          <p:nvPr/>
        </p:nvPicPr>
        <p:blipFill rotWithShape="1">
          <a:blip r:embed="rId4">
            <a:alphaModFix/>
          </a:blip>
          <a:srcRect b="3652" l="0" r="0" t="5273"/>
          <a:stretch/>
        </p:blipFill>
        <p:spPr>
          <a:xfrm rot="-893528">
            <a:off x="5178700" y="811376"/>
            <a:ext cx="3443303" cy="2377728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g3c9cc98c1cb_0_261"/>
          <p:cNvSpPr txBox="1"/>
          <p:nvPr>
            <p:ph idx="4294967295" type="body"/>
          </p:nvPr>
        </p:nvSpPr>
        <p:spPr>
          <a:xfrm>
            <a:off x="457200" y="537350"/>
            <a:ext cx="2160600" cy="339000"/>
          </a:xfrm>
          <a:prstGeom prst="rect">
            <a:avLst/>
          </a:prstGeom>
          <a:solidFill>
            <a:srgbClr val="C0302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b="1" lang="it" sz="112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PROGETTI FUTURI: </a:t>
            </a:r>
            <a:r>
              <a:rPr b="1" i="1" lang="it" sz="112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IN-ORBIT AI</a:t>
            </a:r>
            <a:endParaRPr b="1" i="1" sz="112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81" name="Google Shape;681;g3c9cc98c1cb_0_261"/>
          <p:cNvSpPr/>
          <p:nvPr/>
        </p:nvSpPr>
        <p:spPr>
          <a:xfrm>
            <a:off x="6886225" y="2405950"/>
            <a:ext cx="1586100" cy="94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accent1"/>
                </a:solidFill>
                <a:latin typeface="Inter Black"/>
                <a:ea typeface="Inter Black"/>
                <a:cs typeface="Inter Black"/>
                <a:sym typeface="Inter Black"/>
              </a:rPr>
              <a:t>SMART</a:t>
            </a:r>
            <a:br>
              <a:rPr lang="it" sz="1000">
                <a:latin typeface="Inter"/>
                <a:ea typeface="Inter"/>
                <a:cs typeface="Inter"/>
                <a:sym typeface="Inter"/>
              </a:rPr>
            </a:br>
            <a:r>
              <a:rPr lang="it" sz="1000">
                <a:latin typeface="Inter"/>
                <a:ea typeface="Inter"/>
                <a:cs typeface="Inter"/>
                <a:sym typeface="Inter"/>
              </a:rPr>
              <a:t>Il nostro payload ottico e RF a bordo di un satellite Falco X</a:t>
            </a:r>
            <a:endParaRPr sz="10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2" name="Google Shape;682;g3c9cc98c1cb_0_261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1" lang="it" sz="5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1" sz="5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3" name="Google Shape;683;g3c9cc98c1cb_0_261"/>
          <p:cNvSpPr txBox="1"/>
          <p:nvPr/>
        </p:nvSpPr>
        <p:spPr>
          <a:xfrm>
            <a:off x="3072000" y="4783344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84" name="Google Shape;684;g3c9cc98c1cb_0_2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08" y="4536725"/>
            <a:ext cx="804951" cy="80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g3c9cc98c1cb_0_24" title="macmahony_satellite_in_space_minimal_contemporary_photography_s_5f71d6ef-b140-4553-9060-16b52bce78a0.png"/>
          <p:cNvPicPr preferRelativeResize="0"/>
          <p:nvPr/>
        </p:nvPicPr>
        <p:blipFill rotWithShape="1">
          <a:blip r:embed="rId3">
            <a:alphaModFix/>
          </a:blip>
          <a:srcRect b="0" l="11155" r="11155" t="0"/>
          <a:stretch/>
        </p:blipFill>
        <p:spPr>
          <a:xfrm>
            <a:off x="-87825" y="-63511"/>
            <a:ext cx="9319649" cy="5242299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g3c9cc98c1cb_0_24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691" name="Google Shape;691;g3c9cc98c1cb_0_24"/>
          <p:cNvSpPr txBox="1"/>
          <p:nvPr>
            <p:ph idx="4294967295" type="title"/>
          </p:nvPr>
        </p:nvSpPr>
        <p:spPr>
          <a:xfrm>
            <a:off x="457199" y="1049607"/>
            <a:ext cx="59130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AI E DETERMINISMO: </a:t>
            </a:r>
            <a:b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UN </a:t>
            </a:r>
            <a:r>
              <a:rPr b="0" lang="it" sz="2400">
                <a:solidFill>
                  <a:schemeClr val="accent1"/>
                </a:solidFill>
                <a:latin typeface="Inter Black"/>
                <a:ea typeface="Inter Black"/>
                <a:cs typeface="Inter Black"/>
                <a:sym typeface="Inter Black"/>
              </a:rPr>
              <a:t>BINOMIO NECESSARIO</a:t>
            </a:r>
            <a:endParaRPr b="0" sz="2400">
              <a:solidFill>
                <a:schemeClr val="accen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692" name="Google Shape;692;g3c9cc98c1cb_0_24"/>
          <p:cNvSpPr txBox="1"/>
          <p:nvPr>
            <p:ph idx="4294967295" type="title"/>
          </p:nvPr>
        </p:nvSpPr>
        <p:spPr>
          <a:xfrm>
            <a:off x="311101" y="1881050"/>
            <a:ext cx="4002000" cy="15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L’AI offre valore, ma nel settore spaziale serve anche comportamento </a:t>
            </a:r>
            <a:r>
              <a:rPr lang="it" sz="1100">
                <a:solidFill>
                  <a:schemeClr val="accent1"/>
                </a:solidFill>
              </a:rPr>
              <a:t>prevedibile al 100%.</a:t>
            </a:r>
            <a:endParaRPr sz="1100">
              <a:solidFill>
                <a:schemeClr val="accen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Le metodologie deterministiche restano fondamentali per garantire risultati certi e dimostrabili.</a:t>
            </a:r>
            <a:endParaRPr b="0"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Il futuro sarà </a:t>
            </a:r>
            <a:r>
              <a:rPr lang="it" sz="1100">
                <a:solidFill>
                  <a:schemeClr val="accent1"/>
                </a:solidFill>
              </a:rPr>
              <a:t>ibrido: </a:t>
            </a:r>
            <a:r>
              <a:rPr b="0" lang="it" sz="1100">
                <a:solidFill>
                  <a:schemeClr val="lt1"/>
                </a:solidFill>
              </a:rPr>
              <a:t>AI dove porta vantaggio, determinismo dove serve certezza.</a:t>
            </a:r>
            <a:endParaRPr b="0"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Questo equilibrio è alla base della nostra roadmap tecnologica.</a:t>
            </a:r>
            <a:endParaRPr b="0" sz="1100">
              <a:solidFill>
                <a:schemeClr val="lt1"/>
              </a:solidFill>
            </a:endParaRPr>
          </a:p>
        </p:txBody>
      </p:sp>
      <p:sp>
        <p:nvSpPr>
          <p:cNvPr id="693" name="Google Shape;693;g3c9cc98c1cb_0_24"/>
          <p:cNvSpPr txBox="1"/>
          <p:nvPr>
            <p:ph idx="4294967295" type="body"/>
          </p:nvPr>
        </p:nvSpPr>
        <p:spPr>
          <a:xfrm>
            <a:off x="457200" y="537350"/>
            <a:ext cx="1437900" cy="345900"/>
          </a:xfrm>
          <a:prstGeom prst="rect">
            <a:avLst/>
          </a:prstGeom>
          <a:solidFill>
            <a:srgbClr val="C0302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b="1" lang="it" sz="112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CONCLUSIONE</a:t>
            </a:r>
            <a:endParaRPr b="1" sz="112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94" name="Google Shape;694;g3c9cc98c1cb_0_24"/>
          <p:cNvSpPr/>
          <p:nvPr/>
        </p:nvSpPr>
        <p:spPr>
          <a:xfrm>
            <a:off x="5834925" y="3019775"/>
            <a:ext cx="2208300" cy="393600"/>
          </a:xfrm>
          <a:prstGeom prst="rect">
            <a:avLst/>
          </a:prstGeom>
          <a:solidFill>
            <a:srgbClr val="000000">
              <a:alpha val="50910"/>
            </a:srgbClr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lt1"/>
                </a:solidFill>
                <a:latin typeface="VT323"/>
                <a:ea typeface="VT323"/>
                <a:cs typeface="VT323"/>
                <a:sym typeface="VT323"/>
              </a:rPr>
              <a:t>Do you want me to track this object?</a:t>
            </a:r>
            <a:endParaRPr sz="1000">
              <a:solidFill>
                <a:schemeClr val="lt1"/>
              </a:solidFill>
              <a:latin typeface="VT323"/>
              <a:ea typeface="VT323"/>
              <a:cs typeface="VT323"/>
              <a:sym typeface="VT323"/>
            </a:endParaRPr>
          </a:p>
        </p:txBody>
      </p:sp>
      <p:sp>
        <p:nvSpPr>
          <p:cNvPr id="695" name="Google Shape;695;g3c9cc98c1cb_0_24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1" lang="it" sz="5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1" sz="5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96" name="Google Shape;696;g3c9cc98c1cb_0_24"/>
          <p:cNvSpPr txBox="1"/>
          <p:nvPr/>
        </p:nvSpPr>
        <p:spPr>
          <a:xfrm>
            <a:off x="3072000" y="4783344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97" name="Google Shape;697;g3c9cc98c1cb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008" y="4536725"/>
            <a:ext cx="804951" cy="80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g3c2668f7f65_0_161" title="IMG_9766.jpg"/>
          <p:cNvPicPr preferRelativeResize="0"/>
          <p:nvPr/>
        </p:nvPicPr>
        <p:blipFill rotWithShape="1">
          <a:blip r:embed="rId3">
            <a:alphaModFix/>
          </a:blip>
          <a:srcRect b="11342" l="0" r="0" t="11342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g3c2668f7f65_0_161"/>
          <p:cNvSpPr/>
          <p:nvPr/>
        </p:nvSpPr>
        <p:spPr>
          <a:xfrm rot="5400000">
            <a:off x="3749850" y="-3749850"/>
            <a:ext cx="1635000" cy="9134700"/>
          </a:xfrm>
          <a:prstGeom prst="rect">
            <a:avLst/>
          </a:prstGeom>
          <a:gradFill>
            <a:gsLst>
              <a:gs pos="0">
                <a:srgbClr val="000000">
                  <a:alpha val="81176"/>
                </a:srgbClr>
              </a:gs>
              <a:gs pos="33000">
                <a:srgbClr val="000000">
                  <a:alpha val="81176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g3c2668f7f65_0_161"/>
          <p:cNvSpPr/>
          <p:nvPr/>
        </p:nvSpPr>
        <p:spPr>
          <a:xfrm rot="-5400000">
            <a:off x="3749850" y="-241350"/>
            <a:ext cx="1635000" cy="9134700"/>
          </a:xfrm>
          <a:prstGeom prst="rect">
            <a:avLst/>
          </a:prstGeom>
          <a:gradFill>
            <a:gsLst>
              <a:gs pos="0">
                <a:srgbClr val="000000">
                  <a:alpha val="80784"/>
                </a:srgbClr>
              </a:gs>
              <a:gs pos="33000">
                <a:srgbClr val="000000">
                  <a:alpha val="80784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5" name="Google Shape;705;g3c2668f7f65_0_1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3357" y="4431568"/>
            <a:ext cx="857277" cy="857277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g3c2668f7f65_0_161"/>
          <p:cNvSpPr txBox="1"/>
          <p:nvPr/>
        </p:nvSpPr>
        <p:spPr>
          <a:xfrm>
            <a:off x="643804" y="4838650"/>
            <a:ext cx="16146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600" u="none" cap="none" strike="noStrike">
                <a:solidFill>
                  <a:srgbClr val="FDFDFD"/>
                </a:solidFill>
                <a:latin typeface="Lato"/>
                <a:ea typeface="Lato"/>
                <a:cs typeface="Lato"/>
                <a:sym typeface="Lato"/>
              </a:rPr>
              <a:t>© ARCA Dynamics | Confidential</a:t>
            </a:r>
            <a:endParaRPr b="1" i="0" sz="600" u="none" cap="none" strike="noStrike">
              <a:solidFill>
                <a:srgbClr val="FDFDF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7" name="Google Shape;707;g3c2668f7f65_0_161"/>
          <p:cNvSpPr txBox="1"/>
          <p:nvPr/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1" i="0" lang="it" sz="500" u="none" cap="none" strike="noStrike">
                <a:solidFill>
                  <a:srgbClr val="EEEEEE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1" i="0" sz="500" u="none" cap="none" strike="noStrike">
              <a:solidFill>
                <a:srgbClr val="EEEEE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8" name="Google Shape;708;g3c2668f7f65_0_161"/>
          <p:cNvSpPr txBox="1"/>
          <p:nvPr>
            <p:ph idx="4294967295" type="body"/>
          </p:nvPr>
        </p:nvSpPr>
        <p:spPr>
          <a:xfrm>
            <a:off x="3788247" y="290406"/>
            <a:ext cx="1567500" cy="345900"/>
          </a:xfrm>
          <a:prstGeom prst="rect">
            <a:avLst/>
          </a:prstGeom>
          <a:solidFill>
            <a:srgbClr val="C0302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b="1" lang="it" sz="112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TALENT &amp; EXPERTISE</a:t>
            </a:r>
            <a:endParaRPr b="1" sz="112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09" name="Google Shape;709;g3c2668f7f65_0_161"/>
          <p:cNvSpPr txBox="1"/>
          <p:nvPr>
            <p:ph idx="4294967295" type="title"/>
          </p:nvPr>
        </p:nvSpPr>
        <p:spPr>
          <a:xfrm>
            <a:off x="0" y="821422"/>
            <a:ext cx="9144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0" lang="it" sz="20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UN TEAM INTERNAZIONALE, DIVERSIFICATO E INCLUSIVO</a:t>
            </a:r>
            <a:endParaRPr b="0" sz="2000">
              <a:solidFill>
                <a:schemeClr val="l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710" name="Google Shape;710;g3c2668f7f65_0_161"/>
          <p:cNvSpPr txBox="1"/>
          <p:nvPr>
            <p:ph idx="4294967295" type="title"/>
          </p:nvPr>
        </p:nvSpPr>
        <p:spPr>
          <a:xfrm>
            <a:off x="0" y="4459777"/>
            <a:ext cx="914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" sz="1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PHD, PROFESSIONISTI DELL’INDUSTRIA, RICERCATORI, EX PERSONALE DELLA DIFESA, SPECIALISTI LEGALI E DI POLICY, SALES &amp; MARKETING</a:t>
            </a:r>
            <a:endParaRPr b="0" sz="1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b="0" sz="1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Google Shape;715;g334c5479f13_0_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968198" y="-2029575"/>
            <a:ext cx="5207602" cy="9202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g334c5479f13_0_114"/>
          <p:cNvPicPr preferRelativeResize="0"/>
          <p:nvPr/>
        </p:nvPicPr>
        <p:blipFill rotWithShape="1">
          <a:blip r:embed="rId4">
            <a:alphaModFix/>
          </a:blip>
          <a:srcRect b="16257" l="0" r="0" t="16257"/>
          <a:stretch/>
        </p:blipFill>
        <p:spPr>
          <a:xfrm>
            <a:off x="2723176" y="1878919"/>
            <a:ext cx="3551652" cy="1358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7" name="Google Shape;717;g334c5479f13_0_114"/>
          <p:cNvGrpSpPr/>
          <p:nvPr/>
        </p:nvGrpSpPr>
        <p:grpSpPr>
          <a:xfrm>
            <a:off x="4225035" y="4182951"/>
            <a:ext cx="681277" cy="461701"/>
            <a:chOff x="2354810" y="4549701"/>
            <a:chExt cx="681277" cy="461701"/>
          </a:xfrm>
        </p:grpSpPr>
        <p:pic>
          <p:nvPicPr>
            <p:cNvPr id="718" name="Google Shape;718;g334c5479f13_0_1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373591" y="4573530"/>
              <a:ext cx="275443" cy="2754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9" name="Google Shape;719;g334c5479f13_0_114">
              <a:hlinkClick r:id="rId6"/>
            </p:cNvPr>
            <p:cNvSpPr txBox="1"/>
            <p:nvPr/>
          </p:nvSpPr>
          <p:spPr>
            <a:xfrm>
              <a:off x="2354810" y="4549702"/>
              <a:ext cx="312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720" name="Google Shape;720;g334c5479f13_0_114"/>
            <p:cNvPicPr preferRelativeResize="0"/>
            <p:nvPr/>
          </p:nvPicPr>
          <p:blipFill rotWithShape="1">
            <a:blip r:embed="rId7">
              <a:alphaModFix/>
            </a:blip>
            <a:srcRect b="12994" l="11977" r="13583" t="11968"/>
            <a:stretch/>
          </p:blipFill>
          <p:spPr>
            <a:xfrm>
              <a:off x="2732809" y="4563182"/>
              <a:ext cx="293778" cy="2961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1" name="Google Shape;721;g334c5479f13_0_114">
              <a:hlinkClick r:id="rId8"/>
            </p:cNvPr>
            <p:cNvSpPr txBox="1"/>
            <p:nvPr/>
          </p:nvSpPr>
          <p:spPr>
            <a:xfrm>
              <a:off x="2723187" y="4549701"/>
              <a:ext cx="312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39325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722" name="Google Shape;722;g334c5479f13_0_114"/>
          <p:cNvSpPr txBox="1"/>
          <p:nvPr/>
        </p:nvSpPr>
        <p:spPr>
          <a:xfrm>
            <a:off x="-1" y="4690000"/>
            <a:ext cx="9131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t" sz="800" u="none" cap="none" strike="noStrike">
                <a:solidFill>
                  <a:srgbClr val="EEEEEE"/>
                </a:solidFill>
                <a:latin typeface="Manrope"/>
                <a:ea typeface="Manrope"/>
                <a:cs typeface="Manrope"/>
                <a:sym typeface="Manrope"/>
              </a:rPr>
              <a:t>Headquarters: Roma - ITALY - Tel: +39 06 33977087 | </a:t>
            </a:r>
            <a:r>
              <a:rPr b="1" i="0" lang="it" sz="800" u="none" cap="none" strike="noStrike">
                <a:solidFill>
                  <a:srgbClr val="EEEEEE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sales@arcadynamics.com</a:t>
            </a:r>
            <a:r>
              <a:rPr b="0" i="0" lang="it" sz="800" u="none" cap="none" strike="noStrike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it" sz="800" u="none" cap="none" strike="noStrike">
                <a:solidFill>
                  <a:srgbClr val="FFFFFF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www.arcadynamics.</a:t>
            </a:r>
            <a:r>
              <a:rPr b="1" i="0" lang="it" sz="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space </a:t>
            </a:r>
            <a:endParaRPr b="0" i="0" sz="1300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3" name="Google Shape;723;g334c5479f13_0_114"/>
          <p:cNvSpPr txBox="1"/>
          <p:nvPr/>
        </p:nvSpPr>
        <p:spPr>
          <a:xfrm>
            <a:off x="-1" y="4523038"/>
            <a:ext cx="9131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it" sz="8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Mariarosa Argentiero, CCO | mariarosa</a:t>
            </a:r>
            <a:r>
              <a:rPr b="1" i="0" lang="it" sz="800" u="none" cap="none" strike="noStrike">
                <a:solidFill>
                  <a:srgbClr val="FFFFFF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@arcadynamics.com</a:t>
            </a:r>
            <a:endParaRPr b="1" i="0" sz="800" u="none" cap="none" strike="noStrike">
              <a:solidFill>
                <a:srgbClr val="EEEEEE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Google Shape;471;g3c2668f7f65_0_549" title="fondo-slide-1.jpg"/>
          <p:cNvPicPr preferRelativeResize="0"/>
          <p:nvPr/>
        </p:nvPicPr>
        <p:blipFill rotWithShape="1">
          <a:blip r:embed="rId3">
            <a:alphaModFix/>
          </a:blip>
          <a:srcRect b="-341" l="169" r="-169" t="0"/>
          <a:stretch/>
        </p:blipFill>
        <p:spPr>
          <a:xfrm>
            <a:off x="0" y="-8375"/>
            <a:ext cx="9272003" cy="5215499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g3c2668f7f65_0_549"/>
          <p:cNvSpPr/>
          <p:nvPr/>
        </p:nvSpPr>
        <p:spPr>
          <a:xfrm>
            <a:off x="0" y="-8400"/>
            <a:ext cx="7451400" cy="5215500"/>
          </a:xfrm>
          <a:prstGeom prst="rect">
            <a:avLst/>
          </a:prstGeom>
          <a:gradFill>
            <a:gsLst>
              <a:gs pos="0">
                <a:srgbClr val="000000">
                  <a:alpha val="83921"/>
                </a:srgbClr>
              </a:gs>
              <a:gs pos="33000">
                <a:srgbClr val="000000">
                  <a:alpha val="83921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g3c2668f7f65_0_549"/>
          <p:cNvSpPr txBox="1"/>
          <p:nvPr/>
        </p:nvSpPr>
        <p:spPr>
          <a:xfrm>
            <a:off x="457200" y="2305400"/>
            <a:ext cx="3423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Nuovi attori, nuove missioni, nuove sfide in orbita. Per garantire sicurezza, continuità e autonomia servono capacità di monitoraggio più avanzate.</a:t>
            </a:r>
            <a:b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it" sz="1000" u="none" cap="none" strike="noStrike">
                <a:solidFill>
                  <a:schemeClr val="accent1"/>
                </a:solidFill>
                <a:latin typeface="Manrope"/>
                <a:ea typeface="Manrope"/>
                <a:cs typeface="Manrope"/>
                <a:sym typeface="Manrope"/>
              </a:rPr>
              <a:t>ARCA Dynamics è qui per questo.</a:t>
            </a:r>
            <a:endParaRPr b="1" i="0" sz="1000" u="none" cap="none" strike="noStrike">
              <a:solidFill>
                <a:schemeClr val="accen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4" name="Google Shape;474;g3c2668f7f65_0_549"/>
          <p:cNvSpPr txBox="1"/>
          <p:nvPr/>
        </p:nvSpPr>
        <p:spPr>
          <a:xfrm>
            <a:off x="7019729" y="4838650"/>
            <a:ext cx="16146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600" u="none" cap="none" strike="noStrike">
                <a:solidFill>
                  <a:srgbClr val="FDFDFD"/>
                </a:solidFill>
                <a:latin typeface="Lato"/>
                <a:ea typeface="Lato"/>
                <a:cs typeface="Lato"/>
                <a:sym typeface="Lato"/>
              </a:rPr>
              <a:t>© ARCA Dynamics | Confidential</a:t>
            </a:r>
            <a:endParaRPr b="1" i="0" sz="600" u="none" cap="none" strike="noStrike">
              <a:solidFill>
                <a:srgbClr val="FDFDF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5" name="Google Shape;475;g3c2668f7f65_0_549"/>
          <p:cNvSpPr txBox="1"/>
          <p:nvPr>
            <p:ph idx="4294967295" type="title"/>
          </p:nvPr>
        </p:nvSpPr>
        <p:spPr>
          <a:xfrm>
            <a:off x="457199" y="938232"/>
            <a:ext cx="59130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L’AI PUÒ AIUTARCI </a:t>
            </a:r>
            <a:b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A PREVENIRE I DANNI </a:t>
            </a:r>
            <a:b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DEL </a:t>
            </a:r>
            <a:r>
              <a:rPr b="0" lang="it" sz="2400">
                <a:solidFill>
                  <a:schemeClr val="accent1"/>
                </a:solidFill>
                <a:latin typeface="Inter Black"/>
                <a:ea typeface="Inter Black"/>
                <a:cs typeface="Inter Black"/>
                <a:sym typeface="Inter Black"/>
              </a:rPr>
              <a:t>TRAFFICO SPAZIALE?</a:t>
            </a:r>
            <a:endParaRPr b="0" sz="2400">
              <a:solidFill>
                <a:schemeClr val="accen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476" name="Google Shape;476;g3c2668f7f65_0_549"/>
          <p:cNvSpPr txBox="1"/>
          <p:nvPr/>
        </p:nvSpPr>
        <p:spPr>
          <a:xfrm>
            <a:off x="497650" y="362250"/>
            <a:ext cx="1218000" cy="33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70745"/>
              </a:buClr>
              <a:buSzPts val="560"/>
              <a:buFont typeface="Manrope"/>
              <a:buNone/>
            </a:pPr>
            <a:r>
              <a:rPr b="1" i="0" lang="it" sz="112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IL CONTESTO</a:t>
            </a:r>
            <a:endParaRPr b="1" i="0" sz="92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477" name="Google Shape;477;g3c2668f7f65_0_5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656" y="2919234"/>
            <a:ext cx="1614602" cy="1614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c2668f7f65_0_10"/>
          <p:cNvSpPr/>
          <p:nvPr/>
        </p:nvSpPr>
        <p:spPr>
          <a:xfrm rot="-5400000">
            <a:off x="1989325" y="-2006550"/>
            <a:ext cx="5143500" cy="9156600"/>
          </a:xfrm>
          <a:prstGeom prst="rect">
            <a:avLst/>
          </a:prstGeom>
          <a:gradFill>
            <a:gsLst>
              <a:gs pos="0">
                <a:srgbClr val="000000">
                  <a:alpha val="81176"/>
                </a:srgbClr>
              </a:gs>
              <a:gs pos="33000">
                <a:srgbClr val="000000">
                  <a:alpha val="81176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g3c2668f7f65_0_10"/>
          <p:cNvSpPr txBox="1"/>
          <p:nvPr>
            <p:ph idx="4294967295" type="title"/>
          </p:nvPr>
        </p:nvSpPr>
        <p:spPr>
          <a:xfrm>
            <a:off x="457199" y="938232"/>
            <a:ext cx="59130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LE ATTUALI </a:t>
            </a:r>
            <a:b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CAPACITÀ DI SSA</a:t>
            </a:r>
            <a:endParaRPr b="0" sz="2400">
              <a:solidFill>
                <a:schemeClr val="lt1"/>
              </a:solidFill>
              <a:latin typeface="Inter Black"/>
              <a:ea typeface="Inter Black"/>
              <a:cs typeface="Inter Black"/>
              <a:sym typeface="Inter Black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HANNO </a:t>
            </a:r>
            <a:r>
              <a:rPr b="0" lang="it" sz="2400">
                <a:solidFill>
                  <a:schemeClr val="accent1"/>
                </a:solidFill>
                <a:latin typeface="Inter Black"/>
                <a:ea typeface="Inter Black"/>
                <a:cs typeface="Inter Black"/>
                <a:sym typeface="Inter Black"/>
              </a:rPr>
              <a:t>GROSSI LIMITI</a:t>
            </a:r>
            <a:endParaRPr b="0" sz="2400">
              <a:solidFill>
                <a:schemeClr val="accen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484" name="Google Shape;484;g3c2668f7f65_0_10"/>
          <p:cNvSpPr txBox="1"/>
          <p:nvPr/>
        </p:nvSpPr>
        <p:spPr>
          <a:xfrm>
            <a:off x="6814791" y="2310530"/>
            <a:ext cx="2099100" cy="554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AUTONOMIA </a:t>
            </a:r>
            <a:br>
              <a:rPr b="0" i="0" lang="it" sz="1200" u="none" cap="none" strike="noStrike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i="0" lang="it" sz="1200" u="none" cap="none" strike="noStrike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OPERATIVA </a:t>
            </a:r>
            <a:br>
              <a:rPr b="0" i="0" lang="it" sz="1200" u="none" cap="none" strike="noStrike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i="0" lang="it" sz="1200" u="none" cap="none" strike="noStrike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RIDOTTA</a:t>
            </a:r>
            <a:endParaRPr b="0" i="0" sz="1200" u="none" cap="none" strike="noStrike">
              <a:solidFill>
                <a:schemeClr val="l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485" name="Google Shape;485;g3c2668f7f65_0_10"/>
          <p:cNvSpPr txBox="1"/>
          <p:nvPr/>
        </p:nvSpPr>
        <p:spPr>
          <a:xfrm>
            <a:off x="6814792" y="3030915"/>
            <a:ext cx="1710000" cy="1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it" sz="105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L’assenza di capacità spaziali proprie limita la possibilità di gestire e controllare in modo indipendente ciò che accade nello spazio.</a:t>
            </a:r>
            <a:endParaRPr b="0" i="0" sz="105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6" name="Google Shape;486;g3c2668f7f65_0_10"/>
          <p:cNvSpPr txBox="1"/>
          <p:nvPr/>
        </p:nvSpPr>
        <p:spPr>
          <a:xfrm>
            <a:off x="3982700" y="2320100"/>
            <a:ext cx="1627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VISIBILITÀ </a:t>
            </a:r>
            <a:br>
              <a:rPr b="0" i="0" lang="it" sz="1200" u="none" cap="none" strike="noStrike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i="0" lang="it" sz="1200" u="none" cap="none" strike="noStrike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LIMITATA DI OGGETTI NON COOPERATIVI</a:t>
            </a:r>
            <a:endParaRPr b="0" i="0" sz="1200" u="none" cap="none" strike="noStrike">
              <a:solidFill>
                <a:srgbClr val="D40C0F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487" name="Google Shape;487;g3c2668f7f65_0_10"/>
          <p:cNvSpPr txBox="1"/>
          <p:nvPr/>
        </p:nvSpPr>
        <p:spPr>
          <a:xfrm>
            <a:off x="3982698" y="3134841"/>
            <a:ext cx="1627500" cy="1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it" sz="105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Queste lacune generano zone d’ombra e riducono la capacità di individuare in tempo attività anomale o non cooperative in orbita.</a:t>
            </a:r>
            <a:endParaRPr b="0" i="0" sz="105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8" name="Google Shape;488;g3c2668f7f65_0_10"/>
          <p:cNvSpPr txBox="1"/>
          <p:nvPr/>
        </p:nvSpPr>
        <p:spPr>
          <a:xfrm>
            <a:off x="1283410" y="2337121"/>
            <a:ext cx="1546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COPERTURA ORBITALE NON CONTINUA</a:t>
            </a:r>
            <a:endParaRPr b="0" i="0" sz="1200" u="none" cap="none" strike="noStrike">
              <a:solidFill>
                <a:schemeClr val="l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489" name="Google Shape;489;g3c2668f7f65_0_10"/>
          <p:cNvSpPr txBox="1"/>
          <p:nvPr/>
        </p:nvSpPr>
        <p:spPr>
          <a:xfrm>
            <a:off x="1283400" y="2999454"/>
            <a:ext cx="1897500" cy="1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it" sz="105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L’osservazione dello spazio si basa ancora soprattutto su sensori da terra, che non possono garantire una copertura orbitale costante e globale.</a:t>
            </a:r>
            <a:endParaRPr b="0" i="0" sz="105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90" name="Google Shape;490;g3c2668f7f65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20019" y="-27285"/>
            <a:ext cx="857277" cy="857277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g3c2668f7f65_0_10"/>
          <p:cNvSpPr txBox="1"/>
          <p:nvPr/>
        </p:nvSpPr>
        <p:spPr>
          <a:xfrm>
            <a:off x="457204" y="4838650"/>
            <a:ext cx="16146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600" u="none" cap="none" strike="noStrike">
                <a:solidFill>
                  <a:srgbClr val="FDFDFD"/>
                </a:solidFill>
                <a:latin typeface="Lato"/>
                <a:ea typeface="Lato"/>
                <a:cs typeface="Lato"/>
                <a:sym typeface="Lato"/>
              </a:rPr>
              <a:t>© ARCA Dynamics | Confidential</a:t>
            </a:r>
            <a:endParaRPr b="1" i="0" sz="600" u="none" cap="none" strike="noStrike">
              <a:solidFill>
                <a:srgbClr val="FDFDFD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92" name="Google Shape;492;g3c2668f7f65_0_10"/>
          <p:cNvCxnSpPr/>
          <p:nvPr/>
        </p:nvCxnSpPr>
        <p:spPr>
          <a:xfrm>
            <a:off x="1283410" y="2961677"/>
            <a:ext cx="5784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48235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3" name="Google Shape;493;g3c2668f7f65_0_10"/>
          <p:cNvCxnSpPr/>
          <p:nvPr/>
        </p:nvCxnSpPr>
        <p:spPr>
          <a:xfrm>
            <a:off x="3982698" y="3012278"/>
            <a:ext cx="5784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48235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4" name="Google Shape;494;g3c2668f7f65_0_10"/>
          <p:cNvCxnSpPr/>
          <p:nvPr/>
        </p:nvCxnSpPr>
        <p:spPr>
          <a:xfrm>
            <a:off x="6814791" y="2934085"/>
            <a:ext cx="5784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48235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95" name="Google Shape;495;g3c2668f7f65_0_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81870" y="2380297"/>
            <a:ext cx="576899" cy="57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g3c2668f7f65_0_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7647" y="2366850"/>
            <a:ext cx="498566" cy="498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g3c2668f7f65_0_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83136" y="2336077"/>
            <a:ext cx="560113" cy="560113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g3c2668f7f65_0_10"/>
          <p:cNvSpPr txBox="1"/>
          <p:nvPr/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1" i="0" lang="it" sz="500" u="none" cap="none" strike="noStrike">
                <a:solidFill>
                  <a:srgbClr val="EEEEEE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1" i="0" sz="500" u="none" cap="none" strike="noStrike">
              <a:solidFill>
                <a:srgbClr val="EEEEE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9" name="Google Shape;499;g3c2668f7f65_0_10"/>
          <p:cNvSpPr txBox="1"/>
          <p:nvPr/>
        </p:nvSpPr>
        <p:spPr>
          <a:xfrm>
            <a:off x="497650" y="362250"/>
            <a:ext cx="1218000" cy="33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70745"/>
              </a:buClr>
              <a:buSzPts val="560"/>
              <a:buFont typeface="Manrope"/>
              <a:buNone/>
            </a:pPr>
            <a:r>
              <a:rPr b="1" i="0" lang="it" sz="112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LA SFIDA</a:t>
            </a:r>
            <a:endParaRPr b="1" i="0" sz="92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500" name="Google Shape;500;g3c2668f7f65_0_10"/>
          <p:cNvCxnSpPr/>
          <p:nvPr/>
        </p:nvCxnSpPr>
        <p:spPr>
          <a:xfrm>
            <a:off x="3982710" y="3096921"/>
            <a:ext cx="5784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48235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g3c2668f7f65_0_279"/>
          <p:cNvPicPr preferRelativeResize="0"/>
          <p:nvPr/>
        </p:nvPicPr>
        <p:blipFill rotWithShape="1">
          <a:blip r:embed="rId3">
            <a:alphaModFix/>
          </a:blip>
          <a:srcRect b="178" l="0" r="0" t="169"/>
          <a:stretch/>
        </p:blipFill>
        <p:spPr>
          <a:xfrm>
            <a:off x="-15922" y="0"/>
            <a:ext cx="917584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g3c2668f7f65_0_279"/>
          <p:cNvSpPr txBox="1"/>
          <p:nvPr/>
        </p:nvSpPr>
        <p:spPr>
          <a:xfrm>
            <a:off x="0" y="1400600"/>
            <a:ext cx="4595400" cy="18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" sz="18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YAOGAN</a:t>
            </a:r>
            <a:r>
              <a:rPr b="1" i="0" lang="it" sz="16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 7</a:t>
            </a:r>
            <a:r>
              <a:rPr b="1" i="0" lang="it" sz="1600" u="none" cap="none" strike="noStrike">
                <a:solidFill>
                  <a:srgbClr val="FDFDFD"/>
                </a:solidFill>
                <a:highlight>
                  <a:schemeClr val="accent1"/>
                </a:highlight>
                <a:latin typeface="Manrope"/>
                <a:ea typeface="Manrope"/>
                <a:cs typeface="Manrope"/>
                <a:sym typeface="Manrope"/>
              </a:rPr>
              <a:t> </a:t>
            </a:r>
            <a:endParaRPr b="1" i="0" sz="1600" u="none" cap="none" strike="noStrike">
              <a:solidFill>
                <a:srgbClr val="FDFDFD"/>
              </a:solidFill>
              <a:highlight>
                <a:schemeClr val="accent1"/>
              </a:highlight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                (Earth Observation Satellite)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it" sz="1400" u="none" cap="none" strike="noStrike">
                <a:solidFill>
                  <a:srgbClr val="FFFFFF"/>
                </a:solidFill>
                <a:highlight>
                  <a:srgbClr val="C03023"/>
                </a:highlight>
                <a:latin typeface="Manrope"/>
                <a:ea typeface="Manrope"/>
                <a:cs typeface="Manrope"/>
                <a:sym typeface="Manrope"/>
              </a:rPr>
              <a:t>DETECTED!</a:t>
            </a:r>
            <a:endParaRPr b="1" i="0" sz="1400" u="none" cap="none" strike="noStrike">
              <a:solidFill>
                <a:srgbClr val="FFFFFF"/>
              </a:solidFill>
              <a:highlight>
                <a:srgbClr val="C03023"/>
              </a:highlight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it" sz="1000" u="none" cap="none" strike="noStrike">
                <a:solidFill>
                  <a:schemeClr val="lt1"/>
                </a:solidFill>
                <a:highlight>
                  <a:srgbClr val="C03023"/>
                </a:highlight>
                <a:latin typeface="Manrope"/>
                <a:ea typeface="Manrope"/>
                <a:cs typeface="Manrope"/>
                <a:sym typeface="Manrope"/>
              </a:rPr>
              <a:t>ARCA </a:t>
            </a: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observed it on 23 Jan 2025, 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when it was in the </a:t>
            </a:r>
            <a:r>
              <a:rPr b="0" i="0" lang="it" sz="1000" u="none" cap="none" strike="noStrike">
                <a:solidFill>
                  <a:srgbClr val="000000"/>
                </a:solidFill>
                <a:highlight>
                  <a:srgbClr val="FDFDFD"/>
                </a:highlight>
                <a:latin typeface="Manrope"/>
                <a:ea typeface="Manrope"/>
                <a:cs typeface="Manrope"/>
                <a:sym typeface="Manrope"/>
              </a:rPr>
              <a:t>ground stations’ blind spot</a:t>
            </a: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.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accen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7" name="Google Shape;507;g3c2668f7f65_0_279"/>
          <p:cNvSpPr txBox="1"/>
          <p:nvPr/>
        </p:nvSpPr>
        <p:spPr>
          <a:xfrm>
            <a:off x="4572000" y="1403025"/>
            <a:ext cx="4595400" cy="14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SJ-11-02</a:t>
            </a:r>
            <a:endParaRPr b="1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                                             (Missile Detection Satellite)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it" sz="1400" u="none" cap="none" strike="noStrike">
                <a:solidFill>
                  <a:srgbClr val="FFFFFF"/>
                </a:solidFill>
                <a:highlight>
                  <a:srgbClr val="C03023"/>
                </a:highlight>
                <a:latin typeface="Manrope"/>
                <a:ea typeface="Manrope"/>
                <a:cs typeface="Manrope"/>
                <a:sym typeface="Manrope"/>
              </a:rPr>
              <a:t>DETECTED!</a:t>
            </a:r>
            <a:endParaRPr b="1" i="0" sz="1400" u="none" cap="none" strike="noStrike">
              <a:solidFill>
                <a:srgbClr val="FFFFFF"/>
              </a:solidFill>
              <a:highlight>
                <a:srgbClr val="C03023"/>
              </a:highlight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it" sz="1000" u="none" cap="none" strike="noStrike">
                <a:solidFill>
                  <a:schemeClr val="lt1"/>
                </a:solidFill>
                <a:highlight>
                  <a:srgbClr val="C03023"/>
                </a:highlight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ARCA </a:t>
            </a: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observed it </a:t>
            </a: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three times </a:t>
            </a: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on 22 Jan 2025</a:t>
            </a: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,</a:t>
            </a: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 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  <a:extLst>
                <a:ext uri="http://customooxmlschemas.google.com/">
                  <go:slidesCustomData xmlns:go="http://customooxmlschemas.google.com/" textRoundtripDataId="7"/>
                </a:ext>
              </a:extLst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8"/>
                  </a:ext>
                </a:extLst>
              </a:rPr>
              <a:t>whereas the </a:t>
            </a:r>
            <a:r>
              <a:rPr b="0" i="0" lang="it" sz="1000" u="none" cap="none" strike="noStrike">
                <a:solidFill>
                  <a:srgbClr val="000000"/>
                </a:solidFill>
                <a:highlight>
                  <a:schemeClr val="lt1"/>
                </a:highlight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9"/>
                  </a:ext>
                </a:extLst>
              </a:rPr>
              <a:t>ground stations detected it only once</a:t>
            </a:r>
            <a:r>
              <a:rPr b="0" i="0" lang="it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  <a:extLst>
                  <a:ext uri="http://customooxmlschemas.google.com/">
                    <go:slidesCustomData xmlns:go="http://customooxmlschemas.google.com/" textRoundtripDataId="10"/>
                  </a:ext>
                </a:extLst>
              </a:rPr>
              <a:t>.</a:t>
            </a:r>
            <a:endParaRPr b="0" i="0" sz="1300" u="sng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8" name="Google Shape;508;g3c2668f7f65_0_279"/>
          <p:cNvSpPr txBox="1"/>
          <p:nvPr/>
        </p:nvSpPr>
        <p:spPr>
          <a:xfrm>
            <a:off x="3121775" y="358850"/>
            <a:ext cx="2302500" cy="3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7074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9" name="Google Shape;509;g3c2668f7f65_0_279"/>
          <p:cNvSpPr txBox="1"/>
          <p:nvPr>
            <p:ph idx="4294967295" type="title"/>
          </p:nvPr>
        </p:nvSpPr>
        <p:spPr>
          <a:xfrm>
            <a:off x="930450" y="699499"/>
            <a:ext cx="7283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0" lang="it" sz="18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SUPPORTO AL SEGMENTO DI TERRA PER IL </a:t>
            </a:r>
            <a:br>
              <a:rPr b="0" lang="it" sz="18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lang="it" sz="18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TRACCIAMENTO DI SATELLITI </a:t>
            </a:r>
            <a:r>
              <a:rPr b="0" lang="it" sz="1800">
                <a:solidFill>
                  <a:schemeClr val="accent1"/>
                </a:solidFill>
                <a:latin typeface="Inter Black"/>
                <a:ea typeface="Inter Black"/>
                <a:cs typeface="Inter Black"/>
                <a:sym typeface="Inter Black"/>
              </a:rPr>
              <a:t>NON COOPERATIVI</a:t>
            </a:r>
            <a:endParaRPr b="0" sz="1800">
              <a:solidFill>
                <a:schemeClr val="accen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510" name="Google Shape;510;g3c2668f7f65_0_2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625" y="295250"/>
            <a:ext cx="1482601" cy="1482601"/>
          </a:xfrm>
          <a:prstGeom prst="rect">
            <a:avLst/>
          </a:prstGeom>
          <a:noFill/>
          <a:ln>
            <a:noFill/>
          </a:ln>
          <a:effectLst>
            <a:outerShdw rotWithShape="0" algn="bl" dist="19050">
              <a:schemeClr val="lt1"/>
            </a:outerShdw>
          </a:effectLst>
        </p:spPr>
      </p:pic>
      <p:pic>
        <p:nvPicPr>
          <p:cNvPr id="511" name="Google Shape;511;g3c2668f7f65_0_2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65638" y="295250"/>
            <a:ext cx="1482601" cy="1482601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lt1"/>
            </a:outerShdw>
          </a:effectLst>
        </p:spPr>
      </p:pic>
      <p:grpSp>
        <p:nvGrpSpPr>
          <p:cNvPr id="512" name="Google Shape;512;g3c2668f7f65_0_279"/>
          <p:cNvGrpSpPr/>
          <p:nvPr/>
        </p:nvGrpSpPr>
        <p:grpSpPr>
          <a:xfrm>
            <a:off x="4726448" y="2903434"/>
            <a:ext cx="4228589" cy="1042079"/>
            <a:chOff x="4726448" y="2903434"/>
            <a:chExt cx="4228589" cy="1042079"/>
          </a:xfrm>
        </p:grpSpPr>
        <p:grpSp>
          <p:nvGrpSpPr>
            <p:cNvPr id="513" name="Google Shape;513;g3c2668f7f65_0_279"/>
            <p:cNvGrpSpPr/>
            <p:nvPr/>
          </p:nvGrpSpPr>
          <p:grpSpPr>
            <a:xfrm>
              <a:off x="4726448" y="3444713"/>
              <a:ext cx="1636200" cy="500800"/>
              <a:chOff x="4726448" y="3444713"/>
              <a:chExt cx="1636200" cy="500800"/>
            </a:xfrm>
          </p:grpSpPr>
          <p:sp>
            <p:nvSpPr>
              <p:cNvPr id="514" name="Google Shape;514;g3c2668f7f65_0_279"/>
              <p:cNvSpPr txBox="1"/>
              <p:nvPr/>
            </p:nvSpPr>
            <p:spPr>
              <a:xfrm>
                <a:off x="4726448" y="3444713"/>
                <a:ext cx="1636200" cy="26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rgbClr val="000000"/>
                    </a:solidFill>
                    <a:highlight>
                      <a:srgbClr val="FFFFFF"/>
                    </a:highlight>
                    <a:latin typeface="Inter Light"/>
                    <a:ea typeface="Inter Light"/>
                    <a:cs typeface="Inter Light"/>
                    <a:sym typeface="Inter Light"/>
                  </a:rPr>
                  <a:t>GROUND BASED</a:t>
                </a:r>
                <a:endParaRPr b="0" i="0" sz="600" u="none" cap="none" strike="noStrike">
                  <a:solidFill>
                    <a:srgbClr val="000000"/>
                  </a:solidFill>
                  <a:highlight>
                    <a:srgbClr val="FFFFFF"/>
                  </a:highlight>
                  <a:latin typeface="Inter Light"/>
                  <a:ea typeface="Inter Light"/>
                  <a:cs typeface="Inter Light"/>
                  <a:sym typeface="Inter Light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 OBSERVATION</a:t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  <p:sp>
            <p:nvSpPr>
              <p:cNvPr id="515" name="Google Shape;515;g3c2668f7f65_0_279"/>
              <p:cNvSpPr txBox="1"/>
              <p:nvPr/>
            </p:nvSpPr>
            <p:spPr>
              <a:xfrm>
                <a:off x="5115850" y="3637713"/>
                <a:ext cx="8574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it" sz="800" u="none" cap="none" strike="noStrike">
                    <a:solidFill>
                      <a:srgbClr val="000000"/>
                    </a:solidFill>
                    <a:highlight>
                      <a:schemeClr val="lt1"/>
                    </a:highlight>
                    <a:latin typeface="Manrope"/>
                    <a:ea typeface="Manrope"/>
                    <a:cs typeface="Manrope"/>
                    <a:sym typeface="Manrope"/>
                  </a:rPr>
                  <a:t> 02:54:21 UTC</a:t>
                </a:r>
                <a:endParaRPr b="0" i="0" sz="1200" u="none" cap="none" strike="noStrike">
                  <a:solidFill>
                    <a:srgbClr val="000000"/>
                  </a:solidFill>
                  <a:highlight>
                    <a:schemeClr val="lt1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6" name="Google Shape;516;g3c2668f7f65_0_279"/>
            <p:cNvGrpSpPr/>
            <p:nvPr/>
          </p:nvGrpSpPr>
          <p:grpSpPr>
            <a:xfrm>
              <a:off x="5297866" y="2903434"/>
              <a:ext cx="1636200" cy="504479"/>
              <a:chOff x="5297866" y="2903434"/>
              <a:chExt cx="1636200" cy="504479"/>
            </a:xfrm>
          </p:grpSpPr>
          <p:sp>
            <p:nvSpPr>
              <p:cNvPr id="517" name="Google Shape;517;g3c2668f7f65_0_279"/>
              <p:cNvSpPr txBox="1"/>
              <p:nvPr/>
            </p:nvSpPr>
            <p:spPr>
              <a:xfrm>
                <a:off x="5297866" y="2903434"/>
                <a:ext cx="1636200" cy="26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Inter Light"/>
                    <a:ea typeface="Inter Light"/>
                    <a:cs typeface="Inter Light"/>
                    <a:sym typeface="Inter Light"/>
                  </a:rPr>
                  <a:t>ARCA’S </a:t>
                </a:r>
                <a:r>
                  <a:rPr b="1" i="0" lang="it" sz="6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Inter"/>
                    <a:ea typeface="Inter"/>
                    <a:cs typeface="Inter"/>
                    <a:sym typeface="Inter"/>
                  </a:rPr>
                  <a:t>SPACE BASED</a:t>
                </a:r>
                <a:endParaRPr b="1" i="0" sz="600" u="none" cap="none" strike="noStrike">
                  <a:solidFill>
                    <a:schemeClr val="lt1"/>
                  </a:solidFill>
                  <a:highlight>
                    <a:srgbClr val="C03023"/>
                  </a:highlight>
                  <a:latin typeface="Inter"/>
                  <a:ea typeface="Inter"/>
                  <a:cs typeface="Inter"/>
                  <a:sym typeface="Inter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 OBSERVATION</a:t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t/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  <p:sp>
            <p:nvSpPr>
              <p:cNvPr id="518" name="Google Shape;518;g3c2668f7f65_0_279"/>
              <p:cNvSpPr txBox="1"/>
              <p:nvPr/>
            </p:nvSpPr>
            <p:spPr>
              <a:xfrm>
                <a:off x="5677613" y="3100113"/>
                <a:ext cx="8574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it" sz="8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Manrope"/>
                    <a:ea typeface="Manrope"/>
                    <a:cs typeface="Manrope"/>
                    <a:sym typeface="Manrope"/>
                  </a:rPr>
                  <a:t> 09:16:38 UTC</a:t>
                </a:r>
                <a:endParaRPr b="0" i="0" sz="1200" u="none" cap="none" strike="noStrike">
                  <a:solidFill>
                    <a:srgbClr val="000000"/>
                  </a:solidFill>
                  <a:highlight>
                    <a:srgbClr val="C03023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9" name="Google Shape;519;g3c2668f7f65_0_279"/>
            <p:cNvGrpSpPr/>
            <p:nvPr/>
          </p:nvGrpSpPr>
          <p:grpSpPr>
            <a:xfrm>
              <a:off x="6299945" y="2903434"/>
              <a:ext cx="1636200" cy="488891"/>
              <a:chOff x="6299945" y="2903434"/>
              <a:chExt cx="1636200" cy="488891"/>
            </a:xfrm>
          </p:grpSpPr>
          <p:sp>
            <p:nvSpPr>
              <p:cNvPr id="520" name="Google Shape;520;g3c2668f7f65_0_279"/>
              <p:cNvSpPr txBox="1"/>
              <p:nvPr/>
            </p:nvSpPr>
            <p:spPr>
              <a:xfrm>
                <a:off x="6299945" y="2903434"/>
                <a:ext cx="1636200" cy="26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Inter Light"/>
                    <a:ea typeface="Inter Light"/>
                    <a:cs typeface="Inter Light"/>
                    <a:sym typeface="Inter Light"/>
                  </a:rPr>
                  <a:t>ARCA’S </a:t>
                </a:r>
                <a:r>
                  <a:rPr b="1" i="0" lang="it" sz="6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Inter"/>
                    <a:ea typeface="Inter"/>
                    <a:cs typeface="Inter"/>
                    <a:sym typeface="Inter"/>
                  </a:rPr>
                  <a:t>SPACE BASED</a:t>
                </a:r>
                <a:endParaRPr b="1" i="0" sz="600" u="none" cap="none" strike="noStrike">
                  <a:solidFill>
                    <a:schemeClr val="lt1"/>
                  </a:solidFill>
                  <a:highlight>
                    <a:srgbClr val="C03023"/>
                  </a:highlight>
                  <a:latin typeface="Inter"/>
                  <a:ea typeface="Inter"/>
                  <a:cs typeface="Inter"/>
                  <a:sym typeface="Inter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 OBSERVATION</a:t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t/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  <p:sp>
            <p:nvSpPr>
              <p:cNvPr id="521" name="Google Shape;521;g3c2668f7f65_0_279"/>
              <p:cNvSpPr txBox="1"/>
              <p:nvPr/>
            </p:nvSpPr>
            <p:spPr>
              <a:xfrm>
                <a:off x="6689350" y="3084525"/>
                <a:ext cx="8574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it" sz="8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Manrope"/>
                    <a:ea typeface="Manrope"/>
                    <a:cs typeface="Manrope"/>
                    <a:sym typeface="Manrope"/>
                  </a:rPr>
                  <a:t> 10:53:59 UTC</a:t>
                </a:r>
                <a:endParaRPr b="0" i="0" sz="1200" u="none" cap="none" strike="noStrike">
                  <a:solidFill>
                    <a:srgbClr val="000000"/>
                  </a:solidFill>
                  <a:highlight>
                    <a:srgbClr val="C03023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2" name="Google Shape;522;g3c2668f7f65_0_279"/>
            <p:cNvGrpSpPr/>
            <p:nvPr/>
          </p:nvGrpSpPr>
          <p:grpSpPr>
            <a:xfrm>
              <a:off x="7318837" y="2903434"/>
              <a:ext cx="1636200" cy="488891"/>
              <a:chOff x="7318837" y="2903434"/>
              <a:chExt cx="1636200" cy="488891"/>
            </a:xfrm>
          </p:grpSpPr>
          <p:sp>
            <p:nvSpPr>
              <p:cNvPr id="523" name="Google Shape;523;g3c2668f7f65_0_279"/>
              <p:cNvSpPr txBox="1"/>
              <p:nvPr/>
            </p:nvSpPr>
            <p:spPr>
              <a:xfrm>
                <a:off x="7318837" y="2903434"/>
                <a:ext cx="1636200" cy="26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Inter Light"/>
                    <a:ea typeface="Inter Light"/>
                    <a:cs typeface="Inter Light"/>
                    <a:sym typeface="Inter Light"/>
                  </a:rPr>
                  <a:t>ARCA’S </a:t>
                </a:r>
                <a:r>
                  <a:rPr b="1" i="0" lang="it" sz="6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Inter"/>
                    <a:ea typeface="Inter"/>
                    <a:cs typeface="Inter"/>
                    <a:sym typeface="Inter"/>
                  </a:rPr>
                  <a:t>SPACE BASED</a:t>
                </a:r>
                <a:endParaRPr b="1" i="0" sz="600" u="none" cap="none" strike="noStrike">
                  <a:solidFill>
                    <a:schemeClr val="lt1"/>
                  </a:solidFill>
                  <a:highlight>
                    <a:srgbClr val="C03023"/>
                  </a:highlight>
                  <a:latin typeface="Inter"/>
                  <a:ea typeface="Inter"/>
                  <a:cs typeface="Inter"/>
                  <a:sym typeface="Inter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 OBSERVATION</a:t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t/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  <p:sp>
            <p:nvSpPr>
              <p:cNvPr id="524" name="Google Shape;524;g3c2668f7f65_0_279"/>
              <p:cNvSpPr txBox="1"/>
              <p:nvPr/>
            </p:nvSpPr>
            <p:spPr>
              <a:xfrm>
                <a:off x="7708225" y="3084525"/>
                <a:ext cx="8574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it" sz="8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Manrope"/>
                    <a:ea typeface="Manrope"/>
                    <a:cs typeface="Manrope"/>
                    <a:sym typeface="Manrope"/>
                  </a:rPr>
                  <a:t> 13:06:58 UTC</a:t>
                </a:r>
                <a:endParaRPr b="0" i="0" sz="1200" u="none" cap="none" strike="noStrike">
                  <a:solidFill>
                    <a:srgbClr val="000000"/>
                  </a:solidFill>
                  <a:highlight>
                    <a:srgbClr val="C03023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5" name="Google Shape;525;g3c2668f7f65_0_279"/>
            <p:cNvGrpSpPr/>
            <p:nvPr/>
          </p:nvGrpSpPr>
          <p:grpSpPr>
            <a:xfrm>
              <a:off x="5356946" y="3323050"/>
              <a:ext cx="3584702" cy="261000"/>
              <a:chOff x="5356946" y="3323050"/>
              <a:chExt cx="3584702" cy="261000"/>
            </a:xfrm>
          </p:grpSpPr>
          <p:sp>
            <p:nvSpPr>
              <p:cNvPr id="526" name="Google Shape;526;g3c2668f7f65_0_279"/>
              <p:cNvSpPr/>
              <p:nvPr/>
            </p:nvSpPr>
            <p:spPr>
              <a:xfrm>
                <a:off x="5560054" y="3357425"/>
                <a:ext cx="2924100" cy="87300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rgbClr val="017B9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sp>
            <p:nvSpPr>
              <p:cNvPr id="527" name="Google Shape;527;g3c2668f7f65_0_279"/>
              <p:cNvSpPr/>
              <p:nvPr/>
            </p:nvSpPr>
            <p:spPr>
              <a:xfrm>
                <a:off x="5935383" y="3379625"/>
                <a:ext cx="361200" cy="42900"/>
              </a:xfrm>
              <a:prstGeom prst="rect">
                <a:avLst/>
              </a:prstGeom>
              <a:solidFill>
                <a:srgbClr val="C0302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g3c2668f7f65_0_279"/>
              <p:cNvSpPr/>
              <p:nvPr/>
            </p:nvSpPr>
            <p:spPr>
              <a:xfrm>
                <a:off x="6937458" y="3379625"/>
                <a:ext cx="361200" cy="42900"/>
              </a:xfrm>
              <a:prstGeom prst="rect">
                <a:avLst/>
              </a:prstGeom>
              <a:solidFill>
                <a:srgbClr val="C0302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g3c2668f7f65_0_279"/>
              <p:cNvSpPr/>
              <p:nvPr/>
            </p:nvSpPr>
            <p:spPr>
              <a:xfrm>
                <a:off x="7911158" y="3379625"/>
                <a:ext cx="361200" cy="42900"/>
              </a:xfrm>
              <a:prstGeom prst="rect">
                <a:avLst/>
              </a:prstGeom>
              <a:solidFill>
                <a:srgbClr val="C0302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g3c2668f7f65_0_279"/>
              <p:cNvSpPr/>
              <p:nvPr/>
            </p:nvSpPr>
            <p:spPr>
              <a:xfrm>
                <a:off x="5356946" y="3379625"/>
                <a:ext cx="361200" cy="42900"/>
              </a:xfrm>
              <a:prstGeom prst="rect">
                <a:avLst/>
              </a:prstGeom>
              <a:solidFill>
                <a:srgbClr val="A2D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g3c2668f7f65_0_279"/>
              <p:cNvSpPr txBox="1"/>
              <p:nvPr/>
            </p:nvSpPr>
            <p:spPr>
              <a:xfrm>
                <a:off x="8484148" y="3323050"/>
                <a:ext cx="457500" cy="26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1" lang="it" sz="600" u="none" cap="none" strike="noStrike">
                    <a:solidFill>
                      <a:schemeClr val="lt1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time</a:t>
                </a:r>
                <a:endParaRPr b="0" i="1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</p:grpSp>
      </p:grpSp>
      <p:sp>
        <p:nvSpPr>
          <p:cNvPr id="532" name="Google Shape;532;g3c2668f7f65_0_279"/>
          <p:cNvSpPr txBox="1"/>
          <p:nvPr>
            <p:ph idx="4294967295" type="body"/>
          </p:nvPr>
        </p:nvSpPr>
        <p:spPr>
          <a:xfrm>
            <a:off x="3397500" y="278650"/>
            <a:ext cx="2349000" cy="345900"/>
          </a:xfrm>
          <a:prstGeom prst="rect">
            <a:avLst/>
          </a:prstGeom>
          <a:solidFill>
            <a:srgbClr val="C0302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it" sz="112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GENNAIO 2025: UN CASO REALE</a:t>
            </a:r>
            <a:endParaRPr b="1" sz="112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b="1" sz="112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33" name="Google Shape;533;g3c2668f7f65_0_27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141" y="4523821"/>
            <a:ext cx="857277" cy="85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g3c2668f7f65_0_27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15363" y="1472850"/>
            <a:ext cx="457500" cy="3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g3c2668f7f65_0_27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56338" y="1472850"/>
            <a:ext cx="457500" cy="305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6" name="Google Shape;536;g3c2668f7f65_0_279"/>
          <p:cNvGrpSpPr/>
          <p:nvPr/>
        </p:nvGrpSpPr>
        <p:grpSpPr>
          <a:xfrm>
            <a:off x="469181" y="2839134"/>
            <a:ext cx="3815021" cy="1106391"/>
            <a:chOff x="469181" y="2839134"/>
            <a:chExt cx="3815021" cy="1106391"/>
          </a:xfrm>
        </p:grpSpPr>
        <p:grpSp>
          <p:nvGrpSpPr>
            <p:cNvPr id="537" name="Google Shape;537;g3c2668f7f65_0_279"/>
            <p:cNvGrpSpPr/>
            <p:nvPr/>
          </p:nvGrpSpPr>
          <p:grpSpPr>
            <a:xfrm>
              <a:off x="2393991" y="2839134"/>
              <a:ext cx="1636200" cy="554345"/>
              <a:chOff x="2393991" y="2839134"/>
              <a:chExt cx="1636200" cy="554345"/>
            </a:xfrm>
          </p:grpSpPr>
          <p:sp>
            <p:nvSpPr>
              <p:cNvPr id="538" name="Google Shape;538;g3c2668f7f65_0_279"/>
              <p:cNvSpPr txBox="1"/>
              <p:nvPr/>
            </p:nvSpPr>
            <p:spPr>
              <a:xfrm>
                <a:off x="2393991" y="2839134"/>
                <a:ext cx="1636200" cy="26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Inter Light"/>
                    <a:ea typeface="Inter Light"/>
                    <a:cs typeface="Inter Light"/>
                    <a:sym typeface="Inter Light"/>
                  </a:rPr>
                  <a:t>ARCA’S </a:t>
                </a:r>
                <a:r>
                  <a:rPr b="1" i="0" lang="it" sz="6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Inter"/>
                    <a:ea typeface="Inter"/>
                    <a:cs typeface="Inter"/>
                    <a:sym typeface="Inter"/>
                  </a:rPr>
                  <a:t>SPACE BASED</a:t>
                </a:r>
                <a:endParaRPr b="1" i="0" sz="600" u="none" cap="none" strike="noStrike">
                  <a:solidFill>
                    <a:schemeClr val="lt1"/>
                  </a:solidFill>
                  <a:highlight>
                    <a:srgbClr val="C03023"/>
                  </a:highlight>
                  <a:latin typeface="Inter"/>
                  <a:ea typeface="Inter"/>
                  <a:cs typeface="Inter"/>
                  <a:sym typeface="Inter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 OBSERVATION</a:t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  <p:sp>
            <p:nvSpPr>
              <p:cNvPr id="539" name="Google Shape;539;g3c2668f7f65_0_279"/>
              <p:cNvSpPr txBox="1"/>
              <p:nvPr/>
            </p:nvSpPr>
            <p:spPr>
              <a:xfrm>
                <a:off x="2783400" y="3085679"/>
                <a:ext cx="8574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it" sz="800" u="none" cap="none" strike="noStrike">
                    <a:solidFill>
                      <a:schemeClr val="lt1"/>
                    </a:solidFill>
                    <a:highlight>
                      <a:srgbClr val="C03023"/>
                    </a:highlight>
                    <a:latin typeface="Manrope"/>
                    <a:ea typeface="Manrope"/>
                    <a:cs typeface="Manrope"/>
                    <a:sym typeface="Manrope"/>
                  </a:rPr>
                  <a:t> 14:45:33 UTC</a:t>
                </a:r>
                <a:endParaRPr b="0" i="0" sz="1200" u="none" cap="none" strike="noStrike">
                  <a:solidFill>
                    <a:srgbClr val="000000"/>
                  </a:solidFill>
                  <a:highlight>
                    <a:srgbClr val="C03023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0" name="Google Shape;540;g3c2668f7f65_0_279"/>
            <p:cNvGrpSpPr/>
            <p:nvPr/>
          </p:nvGrpSpPr>
          <p:grpSpPr>
            <a:xfrm>
              <a:off x="835649" y="3323050"/>
              <a:ext cx="3448553" cy="261000"/>
              <a:chOff x="835649" y="3323050"/>
              <a:chExt cx="3448553" cy="261000"/>
            </a:xfrm>
          </p:grpSpPr>
          <p:sp>
            <p:nvSpPr>
              <p:cNvPr id="541" name="Google Shape;541;g3c2668f7f65_0_279"/>
              <p:cNvSpPr/>
              <p:nvPr/>
            </p:nvSpPr>
            <p:spPr>
              <a:xfrm>
                <a:off x="835649" y="3353088"/>
                <a:ext cx="2924100" cy="87300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rgbClr val="017B9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sp>
            <p:nvSpPr>
              <p:cNvPr id="542" name="Google Shape;542;g3c2668f7f65_0_279"/>
              <p:cNvSpPr/>
              <p:nvPr/>
            </p:nvSpPr>
            <p:spPr>
              <a:xfrm>
                <a:off x="1152600" y="3375288"/>
                <a:ext cx="361200" cy="42900"/>
              </a:xfrm>
              <a:prstGeom prst="rect">
                <a:avLst/>
              </a:prstGeom>
              <a:solidFill>
                <a:srgbClr val="A2D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g3c2668f7f65_0_279"/>
              <p:cNvSpPr/>
              <p:nvPr/>
            </p:nvSpPr>
            <p:spPr>
              <a:xfrm>
                <a:off x="3031495" y="3375288"/>
                <a:ext cx="361200" cy="42900"/>
              </a:xfrm>
              <a:prstGeom prst="rect">
                <a:avLst/>
              </a:prstGeom>
              <a:solidFill>
                <a:srgbClr val="C0302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g3c2668f7f65_0_279"/>
              <p:cNvSpPr/>
              <p:nvPr/>
            </p:nvSpPr>
            <p:spPr>
              <a:xfrm>
                <a:off x="2115700" y="3375300"/>
                <a:ext cx="361200" cy="42900"/>
              </a:xfrm>
              <a:prstGeom prst="rect">
                <a:avLst/>
              </a:prstGeom>
              <a:solidFill>
                <a:srgbClr val="A2D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g3c2668f7f65_0_279"/>
              <p:cNvSpPr txBox="1"/>
              <p:nvPr/>
            </p:nvSpPr>
            <p:spPr>
              <a:xfrm>
                <a:off x="3695002" y="3323050"/>
                <a:ext cx="589200" cy="26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1" lang="it" sz="600" u="none" cap="none" strike="noStrike">
                    <a:solidFill>
                      <a:schemeClr val="lt1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time</a:t>
                </a:r>
                <a:endParaRPr b="0" i="1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</p:grpSp>
        <p:grpSp>
          <p:nvGrpSpPr>
            <p:cNvPr id="546" name="Google Shape;546;g3c2668f7f65_0_279"/>
            <p:cNvGrpSpPr/>
            <p:nvPr/>
          </p:nvGrpSpPr>
          <p:grpSpPr>
            <a:xfrm>
              <a:off x="469181" y="3440901"/>
              <a:ext cx="1636200" cy="504624"/>
              <a:chOff x="469181" y="3440901"/>
              <a:chExt cx="1636200" cy="504624"/>
            </a:xfrm>
          </p:grpSpPr>
          <p:sp>
            <p:nvSpPr>
              <p:cNvPr id="547" name="Google Shape;547;g3c2668f7f65_0_279"/>
              <p:cNvSpPr txBox="1"/>
              <p:nvPr/>
            </p:nvSpPr>
            <p:spPr>
              <a:xfrm>
                <a:off x="469181" y="3440901"/>
                <a:ext cx="1636200" cy="26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rgbClr val="000000"/>
                    </a:solidFill>
                    <a:highlight>
                      <a:srgbClr val="FDFDFD"/>
                    </a:highlight>
                    <a:latin typeface="Inter Light"/>
                    <a:ea typeface="Inter Light"/>
                    <a:cs typeface="Inter Light"/>
                    <a:sym typeface="Inter Light"/>
                    <a:extLst>
                      <a:ext uri="http://customooxmlschemas.google.com/">
                        <go:slidesCustomData xmlns:go="http://customooxmlschemas.google.com/" textRoundtripDataId="11"/>
                      </a:ext>
                    </a:extLst>
                  </a:rPr>
                  <a:t>GROUND</a:t>
                </a:r>
                <a:r>
                  <a:rPr b="0" i="0" lang="it" sz="600" u="none" cap="none" strike="noStrike">
                    <a:solidFill>
                      <a:srgbClr val="000000"/>
                    </a:solidFill>
                    <a:highlight>
                      <a:srgbClr val="FDFDFD"/>
                    </a:highlight>
                    <a:latin typeface="Inter Light"/>
                    <a:ea typeface="Inter Light"/>
                    <a:cs typeface="Inter Light"/>
                    <a:sym typeface="Inter Light"/>
                  </a:rPr>
                  <a:t> BASED</a:t>
                </a:r>
                <a:endParaRPr b="0" i="0" sz="600" u="none" cap="none" strike="noStrike">
                  <a:solidFill>
                    <a:srgbClr val="000000"/>
                  </a:solidFill>
                  <a:highlight>
                    <a:srgbClr val="FDFDFD"/>
                  </a:highlight>
                  <a:latin typeface="Inter Light"/>
                  <a:ea typeface="Inter Light"/>
                  <a:cs typeface="Inter Light"/>
                  <a:sym typeface="Inter Light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 OBSERVATION</a:t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  <p:sp>
            <p:nvSpPr>
              <p:cNvPr id="548" name="Google Shape;548;g3c2668f7f65_0_279"/>
              <p:cNvSpPr txBox="1"/>
              <p:nvPr/>
            </p:nvSpPr>
            <p:spPr>
              <a:xfrm>
                <a:off x="847175" y="3637725"/>
                <a:ext cx="8802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it" sz="800" u="none" cap="none" strike="noStrike">
                    <a:solidFill>
                      <a:srgbClr val="000000"/>
                    </a:solidFill>
                    <a:highlight>
                      <a:schemeClr val="lt1"/>
                    </a:highlight>
                    <a:latin typeface="Manrope"/>
                    <a:ea typeface="Manrope"/>
                    <a:cs typeface="Manrope"/>
                    <a:sym typeface="Manrope"/>
                  </a:rPr>
                  <a:t> 02:25:42 UTC</a:t>
                </a:r>
                <a:endParaRPr b="0" i="0" sz="1200" u="none" cap="none" strike="noStrike">
                  <a:solidFill>
                    <a:srgbClr val="000000"/>
                  </a:solidFill>
                  <a:highlight>
                    <a:schemeClr val="lt1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9" name="Google Shape;549;g3c2668f7f65_0_279"/>
            <p:cNvGrpSpPr/>
            <p:nvPr/>
          </p:nvGrpSpPr>
          <p:grpSpPr>
            <a:xfrm>
              <a:off x="1478203" y="3440888"/>
              <a:ext cx="1636200" cy="504625"/>
              <a:chOff x="1478203" y="3440888"/>
              <a:chExt cx="1636200" cy="504625"/>
            </a:xfrm>
          </p:grpSpPr>
          <p:sp>
            <p:nvSpPr>
              <p:cNvPr id="550" name="Google Shape;550;g3c2668f7f65_0_279"/>
              <p:cNvSpPr txBox="1"/>
              <p:nvPr/>
            </p:nvSpPr>
            <p:spPr>
              <a:xfrm>
                <a:off x="1478203" y="3440888"/>
                <a:ext cx="1636200" cy="26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rgbClr val="000000"/>
                    </a:solidFill>
                    <a:highlight>
                      <a:schemeClr val="lt1"/>
                    </a:highlight>
                    <a:latin typeface="Inter Light"/>
                    <a:ea typeface="Inter Light"/>
                    <a:cs typeface="Inter Light"/>
                    <a:sym typeface="Inter Light"/>
                  </a:rPr>
                  <a:t>GROUND BASED</a:t>
                </a:r>
                <a:endParaRPr b="0" i="0" sz="600" u="none" cap="none" strike="noStrike">
                  <a:solidFill>
                    <a:srgbClr val="000000"/>
                  </a:solidFill>
                  <a:highlight>
                    <a:schemeClr val="lt1"/>
                  </a:highlight>
                  <a:latin typeface="Inter Light"/>
                  <a:ea typeface="Inter Light"/>
                  <a:cs typeface="Inter Light"/>
                  <a:sym typeface="Inter Light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it" sz="600" u="none" cap="none" strike="noStrike">
                    <a:solidFill>
                      <a:schemeClr val="lt1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 OBSERVATION</a:t>
                </a:r>
                <a:endParaRPr b="0" i="0" sz="600" u="none" cap="none" strike="noStrike">
                  <a:solidFill>
                    <a:schemeClr val="lt1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  <p:sp>
            <p:nvSpPr>
              <p:cNvPr id="551" name="Google Shape;551;g3c2668f7f65_0_279"/>
              <p:cNvSpPr txBox="1"/>
              <p:nvPr/>
            </p:nvSpPr>
            <p:spPr>
              <a:xfrm>
                <a:off x="1867600" y="3637713"/>
                <a:ext cx="8574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it" sz="800" u="none" cap="none" strike="noStrike">
                    <a:solidFill>
                      <a:srgbClr val="000000"/>
                    </a:solidFill>
                    <a:highlight>
                      <a:schemeClr val="lt1"/>
                    </a:highlight>
                    <a:latin typeface="Manrope"/>
                    <a:ea typeface="Manrope"/>
                    <a:cs typeface="Manrope"/>
                    <a:sym typeface="Manrope"/>
                  </a:rPr>
                  <a:t> 13:40:48 UTC</a:t>
                </a:r>
                <a:endParaRPr b="0" i="0" sz="1200" u="none" cap="none" strike="noStrike">
                  <a:solidFill>
                    <a:srgbClr val="000000"/>
                  </a:solidFill>
                  <a:highlight>
                    <a:schemeClr val="lt1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52" name="Google Shape;552;g3c2668f7f65_0_279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553" name="Google Shape;553;g3c2668f7f65_0_279"/>
          <p:cNvSpPr txBox="1"/>
          <p:nvPr/>
        </p:nvSpPr>
        <p:spPr>
          <a:xfrm>
            <a:off x="3072000" y="4783344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Confidential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g3c2668f7f65_0_32"/>
          <p:cNvPicPr preferRelativeResize="0"/>
          <p:nvPr/>
        </p:nvPicPr>
        <p:blipFill rotWithShape="1">
          <a:blip r:embed="rId3">
            <a:alphaModFix/>
          </a:blip>
          <a:srcRect b="386" l="0" r="0" t="385"/>
          <a:stretch/>
        </p:blipFill>
        <p:spPr>
          <a:xfrm flipH="1">
            <a:off x="0" y="-2"/>
            <a:ext cx="9144003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g3c2668f7f65_0_32"/>
          <p:cNvSpPr txBox="1"/>
          <p:nvPr/>
        </p:nvSpPr>
        <p:spPr>
          <a:xfrm>
            <a:off x="3603899" y="909475"/>
            <a:ext cx="39525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it" sz="2400" u="none" cap="none" strike="noStrike">
                <a:solidFill>
                  <a:schemeClr val="accent1"/>
                </a:solidFill>
                <a:latin typeface="Inter Black"/>
                <a:ea typeface="Inter Black"/>
                <a:cs typeface="Inter Black"/>
                <a:sym typeface="Inter Black"/>
              </a:rPr>
              <a:t>SPACE-BASED SSA</a:t>
            </a:r>
            <a:r>
              <a:rPr b="0" i="0" lang="it" sz="24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 </a:t>
            </a:r>
            <a:br>
              <a:rPr b="0" i="0" lang="it" sz="24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i="0" lang="it" sz="24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PER UNA NUOVA GENERAZIONE DI SERVIZI</a:t>
            </a:r>
            <a:endParaRPr b="0" i="0" sz="2400" u="none" cap="none" strike="noStrike">
              <a:solidFill>
                <a:srgbClr val="000000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560" name="Google Shape;560;g3c2668f7f65_0_32"/>
          <p:cNvSpPr txBox="1"/>
          <p:nvPr/>
        </p:nvSpPr>
        <p:spPr>
          <a:xfrm>
            <a:off x="3585900" y="1956150"/>
            <a:ext cx="29106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La nostra soluzione offre capacità di Space Surveillance &amp; Tracking dallo spazio grazie a una costellazione di CubeSat dotati di sensori ottici e RF passivi, con elaborazione a bordo. Raccogliamo immagini e dati di oggetti in LEO e GEO, per applicazioni NEI e SST, </a:t>
            </a:r>
            <a:r>
              <a:rPr b="1" i="0" lang="it" sz="10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in qualsiasi momento e in ogni condizione.</a:t>
            </a:r>
            <a:endParaRPr b="1" i="0" sz="1000" u="none" cap="none" strike="noStrike">
              <a:solidFill>
                <a:schemeClr val="accen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61" name="Google Shape;561;g3c2668f7f65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20019" y="-27285"/>
            <a:ext cx="857277" cy="857277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g3c2668f7f65_0_32"/>
          <p:cNvSpPr txBox="1"/>
          <p:nvPr/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1" i="0" lang="it" sz="500" u="none" cap="none" strike="noStrike">
                <a:solidFill>
                  <a:srgbClr val="EEEEEE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1" i="0" sz="500" u="none" cap="none" strike="noStrike">
              <a:solidFill>
                <a:srgbClr val="EEEEE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63" name="Google Shape;563;g3c2668f7f65_0_32"/>
          <p:cNvSpPr txBox="1"/>
          <p:nvPr/>
        </p:nvSpPr>
        <p:spPr>
          <a:xfrm>
            <a:off x="457200" y="509325"/>
            <a:ext cx="1309800" cy="33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70745"/>
              </a:buClr>
              <a:buSzPts val="560"/>
              <a:buFont typeface="Manrope"/>
              <a:buNone/>
            </a:pPr>
            <a:r>
              <a:rPr b="1" i="0" lang="it" sz="112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LA SOLUZIONE</a:t>
            </a:r>
            <a:endParaRPr b="1" i="0" sz="92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64" name="Google Shape;564;g3c2668f7f65_0_32" title="tecnologia.jpg"/>
          <p:cNvPicPr preferRelativeResize="0"/>
          <p:nvPr/>
        </p:nvPicPr>
        <p:blipFill rotWithShape="1">
          <a:blip r:embed="rId5">
            <a:alphaModFix/>
          </a:blip>
          <a:srcRect b="0" l="0" r="62549" t="34661"/>
          <a:stretch/>
        </p:blipFill>
        <p:spPr>
          <a:xfrm>
            <a:off x="457200" y="1806575"/>
            <a:ext cx="3000003" cy="2944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g3c2668f7f65_0_32" title="gif.gif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200" y="950966"/>
            <a:ext cx="3000001" cy="74228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7450"/>
              </a:srgbClr>
            </a:outerShdw>
          </a:effectLst>
        </p:spPr>
      </p:pic>
      <p:pic>
        <p:nvPicPr>
          <p:cNvPr id="566" name="Google Shape;566;g3c2668f7f65_0_32" title="2-2.jpg"/>
          <p:cNvPicPr preferRelativeResize="0"/>
          <p:nvPr/>
        </p:nvPicPr>
        <p:blipFill rotWithShape="1">
          <a:blip r:embed="rId7">
            <a:alphaModFix/>
          </a:blip>
          <a:srcRect b="9910" l="50001" r="19182" t="26877"/>
          <a:stretch/>
        </p:blipFill>
        <p:spPr>
          <a:xfrm>
            <a:off x="6792000" y="2377450"/>
            <a:ext cx="1614700" cy="1861076"/>
          </a:xfrm>
          <a:prstGeom prst="rect">
            <a:avLst/>
          </a:prstGeom>
          <a:noFill/>
          <a:ln>
            <a:noFill/>
          </a:ln>
          <a:effectLst>
            <a:outerShdw blurRad="35506" rotWithShape="0" algn="bl" dir="5400000" dist="11835">
              <a:srgbClr val="000000">
                <a:alpha val="47450"/>
              </a:srgbClr>
            </a:outerShdw>
          </a:effectLst>
        </p:spPr>
      </p:pic>
      <p:sp>
        <p:nvSpPr>
          <p:cNvPr id="567" name="Google Shape;567;g3c2668f7f65_0_32"/>
          <p:cNvSpPr txBox="1"/>
          <p:nvPr/>
        </p:nvSpPr>
        <p:spPr>
          <a:xfrm>
            <a:off x="7300245" y="3884528"/>
            <a:ext cx="8373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800" lIns="56800" spcFirstLastPara="1" rIns="56800" wrap="square" tIns="5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"/>
              <a:buFont typeface="Arial"/>
              <a:buNone/>
            </a:pPr>
            <a:r>
              <a:rPr b="0" i="0" lang="it" sz="868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Non-Earth Imagery [</a:t>
            </a:r>
            <a:r>
              <a:rPr b="1" i="0" lang="it" sz="868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NEI</a:t>
            </a:r>
            <a:r>
              <a:rPr b="0" i="0" lang="it" sz="868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]</a:t>
            </a:r>
            <a:endParaRPr b="0" i="0" sz="8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0"/>
              <a:buFont typeface="Arial"/>
              <a:buNone/>
            </a:pPr>
            <a:r>
              <a:rPr b="0" i="0" lang="it" sz="868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of the ISS</a:t>
            </a:r>
            <a:endParaRPr b="0" i="0" sz="8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8" name="Google Shape;568;g3c2668f7f65_0_32" title="Ekran görüntüsü 2025-05-14 160824.png"/>
          <p:cNvPicPr preferRelativeResize="0"/>
          <p:nvPr/>
        </p:nvPicPr>
        <p:blipFill rotWithShape="1">
          <a:blip r:embed="rId8">
            <a:alphaModFix/>
          </a:blip>
          <a:srcRect b="7555" l="15373" r="15373" t="23192"/>
          <a:stretch/>
        </p:blipFill>
        <p:spPr>
          <a:xfrm>
            <a:off x="5922904" y="3502222"/>
            <a:ext cx="1194575" cy="1169784"/>
          </a:xfrm>
          <a:prstGeom prst="rect">
            <a:avLst/>
          </a:prstGeom>
          <a:noFill/>
          <a:ln cap="flat" cmpd="sng" w="118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69" name="Google Shape;569;g3c2668f7f65_0_32"/>
          <p:cNvSpPr txBox="1"/>
          <p:nvPr/>
        </p:nvSpPr>
        <p:spPr>
          <a:xfrm>
            <a:off x="5922915" y="3292280"/>
            <a:ext cx="11946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800" lIns="56800" spcFirstLastPara="1" rIns="56800" wrap="square" tIns="5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</a:pPr>
            <a:r>
              <a:rPr b="0" i="0" lang="it" sz="621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RAW image</a:t>
            </a:r>
            <a:endParaRPr b="0" i="0" sz="621" u="none" cap="none" strike="noStrike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70" name="Google Shape;570;g3c2668f7f65_0_32"/>
          <p:cNvSpPr txBox="1"/>
          <p:nvPr/>
        </p:nvSpPr>
        <p:spPr>
          <a:xfrm>
            <a:off x="457204" y="4838650"/>
            <a:ext cx="16146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600" u="none" cap="none" strike="noStrike">
                <a:solidFill>
                  <a:srgbClr val="FDFDFD"/>
                </a:solidFill>
                <a:latin typeface="Lato"/>
                <a:ea typeface="Lato"/>
                <a:cs typeface="Lato"/>
                <a:sym typeface="Lato"/>
              </a:rPr>
              <a:t>© ARCA Dynamics | Confidential</a:t>
            </a:r>
            <a:endParaRPr b="1" i="0" sz="600" u="none" cap="none" strike="noStrike">
              <a:solidFill>
                <a:srgbClr val="FDFDFD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3ca502ddb63_0_16"/>
          <p:cNvSpPr/>
          <p:nvPr/>
        </p:nvSpPr>
        <p:spPr>
          <a:xfrm>
            <a:off x="1094250" y="296913"/>
            <a:ext cx="6955500" cy="4630200"/>
          </a:xfrm>
          <a:prstGeom prst="ellipse">
            <a:avLst/>
          </a:prstGeom>
          <a:gradFill>
            <a:gsLst>
              <a:gs pos="0">
                <a:srgbClr val="D20C0D">
                  <a:alpha val="45882"/>
                </a:srgbClr>
              </a:gs>
              <a:gs pos="44000">
                <a:srgbClr val="25E5FF">
                  <a:alpha val="0"/>
                </a:srgbClr>
              </a:gs>
              <a:gs pos="100000">
                <a:srgbClr val="25E5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1428750" rotWithShape="0" algn="bl" dir="5400000" dist="19050">
              <a:schemeClr val="accent2">
                <a:alpha val="498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6" name="Google Shape;576;g3ca502ddb63_0_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02953" y="1396298"/>
            <a:ext cx="1012682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g3ca502ddb63_0_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56570" y="2148380"/>
            <a:ext cx="13150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g3ca502ddb63_0_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32556" y="3695869"/>
            <a:ext cx="1308378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g3ca502ddb63_0_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80265" y="3523219"/>
            <a:ext cx="1477800" cy="7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g3ca502ddb63_0_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60317" y="3584874"/>
            <a:ext cx="945456" cy="61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g3ca502ddb63_0_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72421" y="2085224"/>
            <a:ext cx="1315000" cy="532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g3ca502ddb63_0_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63221" y="2932528"/>
            <a:ext cx="1315000" cy="37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g3ca502ddb63_0_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290749" y="1417080"/>
            <a:ext cx="1303448" cy="37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g3ca502ddb63_0_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624391" y="1366127"/>
            <a:ext cx="1012675" cy="474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g3ca502ddb63_0_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188807" y="2783213"/>
            <a:ext cx="671425" cy="67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g3ca502ddb63_0_1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581209" y="2932525"/>
            <a:ext cx="1048760" cy="3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g3ca502ddb63_0_16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588" name="Google Shape;588;g3ca502ddb63_0_1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793916" y="2228298"/>
            <a:ext cx="1556160" cy="26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g3ca502ddb63_0_1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110570" y="1321773"/>
            <a:ext cx="671424" cy="563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g3ca502ddb63_0_1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15294" y="2811126"/>
            <a:ext cx="870525" cy="61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g3ca502ddb63_0_16" title="pink-black.jpg"/>
          <p:cNvPicPr preferRelativeResize="0"/>
          <p:nvPr/>
        </p:nvPicPr>
        <p:blipFill rotWithShape="1">
          <a:blip r:embed="rId17">
            <a:alphaModFix/>
          </a:blip>
          <a:srcRect b="19530" l="0" r="0" t="19530"/>
          <a:stretch/>
        </p:blipFill>
        <p:spPr>
          <a:xfrm>
            <a:off x="5832958" y="2932525"/>
            <a:ext cx="1048759" cy="3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g3ca502ddb63_0_16"/>
          <p:cNvSpPr txBox="1"/>
          <p:nvPr/>
        </p:nvSpPr>
        <p:spPr>
          <a:xfrm>
            <a:off x="3870400" y="483300"/>
            <a:ext cx="1477800" cy="33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70745"/>
              </a:buClr>
              <a:buSzPts val="560"/>
              <a:buFont typeface="Manrope"/>
              <a:buNone/>
            </a:pPr>
            <a:r>
              <a:rPr b="1" lang="it" sz="112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PARTNER E CLIENTI</a:t>
            </a:r>
            <a:endParaRPr b="1" i="0" sz="92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93" name="Google Shape;593;g3ca502ddb63_0_16" title="Screenshot-2025-01-24-092936.png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084706" y="2953007"/>
            <a:ext cx="1012675" cy="331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g3ca502ddb63_0_16" title="nato-7-logo-png-transparent.png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7145820" y="1077828"/>
            <a:ext cx="1133302" cy="1133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g3ca502ddb63_0_16" title="Screenshot 2026-02-23 alle 17.49.32.png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46575" y="3777800"/>
            <a:ext cx="1239251" cy="22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g3ca502ddb63_0_16" title="Logo_SpaceFounders.png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215425" y="3622941"/>
            <a:ext cx="1133301" cy="539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g3c2668f7f65_0_94" title="12-sats-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g3c2668f7f65_0_94"/>
          <p:cNvSpPr/>
          <p:nvPr/>
        </p:nvSpPr>
        <p:spPr>
          <a:xfrm>
            <a:off x="2281325" y="-9350"/>
            <a:ext cx="69000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000000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3" name="Google Shape;603;g3c2668f7f65_0_94"/>
          <p:cNvSpPr txBox="1"/>
          <p:nvPr>
            <p:ph idx="4294967295" type="title"/>
          </p:nvPr>
        </p:nvSpPr>
        <p:spPr>
          <a:xfrm>
            <a:off x="371800" y="791000"/>
            <a:ext cx="5175600" cy="936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745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0" lang="it" sz="224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COSTRUIRE UNA </a:t>
            </a:r>
            <a:br>
              <a:rPr b="0" lang="it" sz="224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lang="it" sz="224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COSTELLAZIONE </a:t>
            </a:r>
            <a:r>
              <a:rPr b="0" lang="it" sz="2240">
                <a:solidFill>
                  <a:schemeClr val="accent1"/>
                </a:solidFill>
                <a:latin typeface="Inter Black"/>
                <a:ea typeface="Inter Black"/>
                <a:cs typeface="Inter Black"/>
                <a:sym typeface="Inter Black"/>
              </a:rPr>
              <a:t>PROPRIETARIA</a:t>
            </a:r>
            <a:endParaRPr b="0" sz="2240">
              <a:solidFill>
                <a:schemeClr val="l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604" name="Google Shape;604;g3c2668f7f65_0_94"/>
          <p:cNvSpPr txBox="1"/>
          <p:nvPr>
            <p:ph idx="4294967295" type="body"/>
          </p:nvPr>
        </p:nvSpPr>
        <p:spPr>
          <a:xfrm>
            <a:off x="424125" y="349450"/>
            <a:ext cx="1622100" cy="345900"/>
          </a:xfrm>
          <a:prstGeom prst="rect">
            <a:avLst/>
          </a:prstGeom>
          <a:solidFill>
            <a:srgbClr val="C0302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b="1" lang="it" sz="112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LA NOSTRA ROADMAP</a:t>
            </a:r>
            <a:endParaRPr b="1" sz="112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05" name="Google Shape;605;g3c2668f7f65_0_94"/>
          <p:cNvSpPr txBox="1"/>
          <p:nvPr/>
        </p:nvSpPr>
        <p:spPr>
          <a:xfrm>
            <a:off x="427725" y="1564094"/>
            <a:ext cx="3985200" cy="22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chemeClr val="lt1"/>
                </a:solidFill>
              </a:rPr>
              <a:t>• Costellazione proprietaria</a:t>
            </a:r>
            <a:br>
              <a:rPr b="1" lang="it" sz="1100">
                <a:solidFill>
                  <a:schemeClr val="lt1"/>
                </a:solidFill>
              </a:rPr>
            </a:br>
            <a:r>
              <a:rPr lang="it" sz="900">
                <a:solidFill>
                  <a:schemeClr val="lt1"/>
                </a:solidFill>
              </a:rPr>
              <a:t>Per garantire pieno controllo su operazioni e dati.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chemeClr val="lt1"/>
                </a:solidFill>
              </a:rPr>
              <a:t>• Focus su capacità e sensori avanzati</a:t>
            </a:r>
            <a:br>
              <a:rPr b="1" lang="it" sz="1100">
                <a:solidFill>
                  <a:schemeClr val="lt1"/>
                </a:solidFill>
              </a:rPr>
            </a:br>
            <a:r>
              <a:rPr lang="it" sz="900">
                <a:solidFill>
                  <a:schemeClr val="lt1"/>
                </a:solidFill>
              </a:rPr>
              <a:t>Priorità allo sviluppo tecnologico e all’autonomia operativa.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chemeClr val="lt1"/>
                </a:solidFill>
              </a:rPr>
              <a:t>• Evoluzione da SST (safety) a SDA (security)</a:t>
            </a:r>
            <a:br>
              <a:rPr b="1" lang="it" sz="1100">
                <a:solidFill>
                  <a:schemeClr val="lt1"/>
                </a:solidFill>
              </a:rPr>
            </a:br>
            <a:r>
              <a:rPr lang="it" sz="900">
                <a:solidFill>
                  <a:schemeClr val="lt1"/>
                </a:solidFill>
              </a:rPr>
              <a:t>Dal monitoraggio alla protezione attiva dello spazio.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chemeClr val="lt1"/>
                </a:solidFill>
              </a:rPr>
              <a:t>• Roadmap 2030</a:t>
            </a:r>
            <a:br>
              <a:rPr b="1" lang="it" sz="1100">
                <a:solidFill>
                  <a:schemeClr val="lt1"/>
                </a:solidFill>
              </a:rPr>
            </a:br>
            <a:r>
              <a:rPr lang="it" sz="900">
                <a:solidFill>
                  <a:schemeClr val="lt1"/>
                </a:solidFill>
              </a:rPr>
              <a:t>60% sviluppo capacità </a:t>
            </a:r>
            <a:br>
              <a:rPr lang="it" sz="900">
                <a:solidFill>
                  <a:schemeClr val="lt1"/>
                </a:solidFill>
              </a:rPr>
            </a:br>
            <a:r>
              <a:rPr lang="it" sz="900">
                <a:solidFill>
                  <a:schemeClr val="lt1"/>
                </a:solidFill>
              </a:rPr>
              <a:t>40% crescita servizi</a:t>
            </a:r>
            <a:endParaRPr sz="9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6" name="Google Shape;606;g3c2668f7f65_0_94"/>
          <p:cNvSpPr txBox="1"/>
          <p:nvPr>
            <p:ph idx="4294967295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1" i="0" lang="it" sz="5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1" i="0" sz="500" u="none" cap="none" strike="noStrik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7" name="Google Shape;607;g3c2668f7f65_0_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4316" y="-161929"/>
            <a:ext cx="857277" cy="857277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g3c2668f7f65_0_94"/>
          <p:cNvSpPr txBox="1"/>
          <p:nvPr/>
        </p:nvSpPr>
        <p:spPr>
          <a:xfrm>
            <a:off x="3072000" y="4783344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609" name="Google Shape;609;g3c2668f7f65_0_94"/>
          <p:cNvGrpSpPr/>
          <p:nvPr/>
        </p:nvGrpSpPr>
        <p:grpSpPr>
          <a:xfrm>
            <a:off x="3901147" y="349450"/>
            <a:ext cx="5175553" cy="4536390"/>
            <a:chOff x="3901147" y="349450"/>
            <a:chExt cx="5175553" cy="4536390"/>
          </a:xfrm>
        </p:grpSpPr>
        <p:grpSp>
          <p:nvGrpSpPr>
            <p:cNvPr id="610" name="Google Shape;610;g3c2668f7f65_0_94"/>
            <p:cNvGrpSpPr/>
            <p:nvPr/>
          </p:nvGrpSpPr>
          <p:grpSpPr>
            <a:xfrm rot="10800000">
              <a:off x="5190146" y="2036353"/>
              <a:ext cx="529800" cy="998503"/>
              <a:chOff x="4318975" y="1083450"/>
              <a:chExt cx="529800" cy="591250"/>
            </a:xfrm>
          </p:grpSpPr>
          <p:sp>
            <p:nvSpPr>
              <p:cNvPr id="611" name="Google Shape;611;g3c2668f7f65_0_94"/>
              <p:cNvSpPr/>
              <p:nvPr/>
            </p:nvSpPr>
            <p:spPr>
              <a:xfrm>
                <a:off x="4517125" y="1086100"/>
                <a:ext cx="133500" cy="588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12" name="Google Shape;612;g3c2668f7f65_0_94"/>
              <p:cNvCxnSpPr/>
              <p:nvPr/>
            </p:nvCxnSpPr>
            <p:spPr>
              <a:xfrm rot="10800000">
                <a:off x="4318975" y="1083450"/>
                <a:ext cx="529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613" name="Google Shape;613;g3c2668f7f65_0_94"/>
            <p:cNvSpPr txBox="1"/>
            <p:nvPr/>
          </p:nvSpPr>
          <p:spPr>
            <a:xfrm>
              <a:off x="5800726" y="1842873"/>
              <a:ext cx="3180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it" sz="1100" u="none" cap="none" strike="noStrike">
                  <a:solidFill>
                    <a:schemeClr val="accent1"/>
                  </a:solidFill>
                  <a:latin typeface="Oswald"/>
                  <a:ea typeface="Oswald"/>
                  <a:cs typeface="Oswald"/>
                  <a:sym typeface="Oswald"/>
                </a:rPr>
                <a:t>FALCO-X</a:t>
              </a:r>
              <a:endParaRPr b="1" i="0" sz="1100" u="none" cap="none" strike="noStrike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614" name="Google Shape;614;g3c2668f7f65_0_94"/>
            <p:cNvSpPr txBox="1"/>
            <p:nvPr/>
          </p:nvSpPr>
          <p:spPr>
            <a:xfrm>
              <a:off x="5800725" y="2118864"/>
              <a:ext cx="22614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Piattaforma 6U operante </a:t>
              </a:r>
              <a:b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</a:br>
              <a: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in LEO, equipaggiata </a:t>
              </a:r>
              <a:b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</a:br>
              <a: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con sensori ottici e RF.</a:t>
              </a:r>
              <a:endParaRPr i="0" sz="7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15" name="Google Shape;615;g3c2668f7f65_0_94"/>
            <p:cNvSpPr txBox="1"/>
            <p:nvPr/>
          </p:nvSpPr>
          <p:spPr>
            <a:xfrm>
              <a:off x="4309300" y="1870314"/>
              <a:ext cx="883800" cy="3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it" sz="1200" u="none" cap="none" strike="noStrike">
                  <a:solidFill>
                    <a:schemeClr val="accent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Q4-2026</a:t>
              </a:r>
              <a:endParaRPr b="0" i="0" sz="1200" u="none" cap="none" strike="noStrike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  <p:grpSp>
          <p:nvGrpSpPr>
            <p:cNvPr id="616" name="Google Shape;616;g3c2668f7f65_0_94"/>
            <p:cNvGrpSpPr/>
            <p:nvPr/>
          </p:nvGrpSpPr>
          <p:grpSpPr>
            <a:xfrm>
              <a:off x="5190146" y="4039474"/>
              <a:ext cx="529800" cy="551180"/>
              <a:chOff x="4318975" y="1084322"/>
              <a:chExt cx="529800" cy="326374"/>
            </a:xfrm>
          </p:grpSpPr>
          <p:sp>
            <p:nvSpPr>
              <p:cNvPr id="617" name="Google Shape;617;g3c2668f7f65_0_94"/>
              <p:cNvSpPr/>
              <p:nvPr/>
            </p:nvSpPr>
            <p:spPr>
              <a:xfrm>
                <a:off x="4517129" y="1086096"/>
                <a:ext cx="133500" cy="324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18" name="Google Shape;618;g3c2668f7f65_0_94"/>
              <p:cNvCxnSpPr/>
              <p:nvPr/>
            </p:nvCxnSpPr>
            <p:spPr>
              <a:xfrm rot="10800000">
                <a:off x="4318975" y="1084322"/>
                <a:ext cx="529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619" name="Google Shape;619;g3c2668f7f65_0_94"/>
            <p:cNvSpPr txBox="1"/>
            <p:nvPr/>
          </p:nvSpPr>
          <p:spPr>
            <a:xfrm>
              <a:off x="5800726" y="3843014"/>
              <a:ext cx="3180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it" sz="1100" u="none" cap="none" strike="noStrike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SMART PAYLOAD</a:t>
              </a:r>
              <a:endParaRPr b="1" i="0" sz="11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620" name="Google Shape;620;g3c2668f7f65_0_94"/>
            <p:cNvSpPr txBox="1"/>
            <p:nvPr/>
          </p:nvSpPr>
          <p:spPr>
            <a:xfrm>
              <a:off x="5800725" y="4119014"/>
              <a:ext cx="21867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Payload ottico</a:t>
              </a:r>
              <a:endParaRPr i="0" sz="7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1" name="Google Shape;621;g3c2668f7f65_0_94"/>
            <p:cNvSpPr txBox="1"/>
            <p:nvPr/>
          </p:nvSpPr>
          <p:spPr>
            <a:xfrm>
              <a:off x="4434622" y="3870704"/>
              <a:ext cx="758400" cy="3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it" sz="1200" u="none" cap="none" strike="noStrike">
                  <a:solidFill>
                    <a:schemeClr val="lt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2025</a:t>
              </a:r>
              <a:endParaRPr b="0" i="0" sz="1200" u="none" cap="none" strike="noStrike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  <p:grpSp>
          <p:nvGrpSpPr>
            <p:cNvPr id="622" name="Google Shape;622;g3c2668f7f65_0_94"/>
            <p:cNvGrpSpPr/>
            <p:nvPr/>
          </p:nvGrpSpPr>
          <p:grpSpPr>
            <a:xfrm rot="10800000">
              <a:off x="5190146" y="1037007"/>
              <a:ext cx="529800" cy="997030"/>
              <a:chOff x="4318975" y="1084322"/>
              <a:chExt cx="529800" cy="590378"/>
            </a:xfrm>
          </p:grpSpPr>
          <p:sp>
            <p:nvSpPr>
              <p:cNvPr id="623" name="Google Shape;623;g3c2668f7f65_0_94"/>
              <p:cNvSpPr/>
              <p:nvPr/>
            </p:nvSpPr>
            <p:spPr>
              <a:xfrm>
                <a:off x="4517125" y="1086100"/>
                <a:ext cx="133500" cy="588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24" name="Google Shape;624;g3c2668f7f65_0_94"/>
              <p:cNvCxnSpPr/>
              <p:nvPr/>
            </p:nvCxnSpPr>
            <p:spPr>
              <a:xfrm rot="10800000">
                <a:off x="4318975" y="1084322"/>
                <a:ext cx="529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625" name="Google Shape;625;g3c2668f7f65_0_94"/>
            <p:cNvSpPr txBox="1"/>
            <p:nvPr/>
          </p:nvSpPr>
          <p:spPr>
            <a:xfrm>
              <a:off x="5800726" y="2841970"/>
              <a:ext cx="3180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it" sz="1100" u="none" cap="none" strike="noStrike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FALCO-1</a:t>
              </a:r>
              <a:endParaRPr b="1" i="0" sz="11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626" name="Google Shape;626;g3c2668f7f65_0_94"/>
            <p:cNvSpPr txBox="1"/>
            <p:nvPr/>
          </p:nvSpPr>
          <p:spPr>
            <a:xfrm>
              <a:off x="5800726" y="3118215"/>
              <a:ext cx="31806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Nanosatellite 3U operante in LEO, </a:t>
              </a:r>
              <a:b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</a:br>
              <a: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equipaggiato con un sensore ottico.</a:t>
              </a:r>
              <a:endParaRPr i="0" sz="1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7" name="Google Shape;627;g3c2668f7f65_0_94"/>
            <p:cNvSpPr txBox="1"/>
            <p:nvPr/>
          </p:nvSpPr>
          <p:spPr>
            <a:xfrm>
              <a:off x="4309075" y="2869664"/>
              <a:ext cx="883800" cy="3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it" sz="1200" u="none" cap="none" strike="noStrike">
                  <a:solidFill>
                    <a:schemeClr val="lt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Q4-2026</a:t>
              </a:r>
              <a:endParaRPr b="0" i="0" sz="1200" u="none" cap="none" strike="noStrike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  <p:grpSp>
          <p:nvGrpSpPr>
            <p:cNvPr id="628" name="Google Shape;628;g3c2668f7f65_0_94"/>
            <p:cNvGrpSpPr/>
            <p:nvPr/>
          </p:nvGrpSpPr>
          <p:grpSpPr>
            <a:xfrm rot="10800000">
              <a:off x="5190146" y="3037104"/>
              <a:ext cx="529800" cy="998596"/>
              <a:chOff x="4318975" y="1083450"/>
              <a:chExt cx="529800" cy="591305"/>
            </a:xfrm>
          </p:grpSpPr>
          <p:sp>
            <p:nvSpPr>
              <p:cNvPr id="629" name="Google Shape;629;g3c2668f7f65_0_94"/>
              <p:cNvSpPr/>
              <p:nvPr/>
            </p:nvSpPr>
            <p:spPr>
              <a:xfrm>
                <a:off x="4517129" y="1083455"/>
                <a:ext cx="133500" cy="591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30" name="Google Shape;630;g3c2668f7f65_0_94"/>
              <p:cNvCxnSpPr/>
              <p:nvPr/>
            </p:nvCxnSpPr>
            <p:spPr>
              <a:xfrm rot="10800000">
                <a:off x="4318975" y="1083450"/>
                <a:ext cx="529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631" name="Google Shape;631;g3c2668f7f65_0_94"/>
            <p:cNvSpPr txBox="1"/>
            <p:nvPr/>
          </p:nvSpPr>
          <p:spPr>
            <a:xfrm>
              <a:off x="5800430" y="841789"/>
              <a:ext cx="1788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it" sz="1100" u="none" cap="none" strike="noStrike">
                  <a:solidFill>
                    <a:schemeClr val="accent1"/>
                  </a:solidFill>
                  <a:latin typeface="Oswald"/>
                  <a:ea typeface="Oswald"/>
                  <a:cs typeface="Oswald"/>
                  <a:sym typeface="Oswald"/>
                </a:rPr>
                <a:t>FALCO-C</a:t>
              </a:r>
              <a:r>
                <a:rPr b="1" baseline="30000" i="0" lang="it" sz="1100" u="none" cap="none" strike="noStrike">
                  <a:solidFill>
                    <a:schemeClr val="accent1"/>
                  </a:solidFill>
                  <a:latin typeface="Oswald"/>
                  <a:ea typeface="Oswald"/>
                  <a:cs typeface="Oswald"/>
                  <a:sym typeface="Oswald"/>
                </a:rPr>
                <a:t>2</a:t>
              </a:r>
              <a:endParaRPr b="1" i="0" sz="1100" u="none" cap="none" strike="noStrike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632" name="Google Shape;632;g3c2668f7f65_0_94"/>
            <p:cNvSpPr txBox="1"/>
            <p:nvPr/>
          </p:nvSpPr>
          <p:spPr>
            <a:xfrm>
              <a:off x="5783000" y="1061625"/>
              <a:ext cx="21867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it" sz="1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Costellazione di 12 nanosatelliti su piattaforma 16U operante in LEO, equipaggiata con sensori ottici e RF.</a:t>
              </a:r>
              <a:endParaRPr i="0" sz="1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3" name="Google Shape;633;g3c2668f7f65_0_94"/>
            <p:cNvSpPr txBox="1"/>
            <p:nvPr/>
          </p:nvSpPr>
          <p:spPr>
            <a:xfrm>
              <a:off x="3901147" y="848569"/>
              <a:ext cx="1291800" cy="3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it" sz="1200" u="none" cap="none" strike="noStrike">
                  <a:solidFill>
                    <a:schemeClr val="accent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2027-2030</a:t>
              </a:r>
              <a:endParaRPr b="0" i="0" sz="1200" u="none" cap="none" strike="noStrike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  <p:pic>
          <p:nvPicPr>
            <p:cNvPr id="634" name="Google Shape;634;g3c2668f7f65_0_94" title="170325-SMART.1.0.pn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965722" y="3744300"/>
              <a:ext cx="857274" cy="11415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magine che contiene testo, dipinto, schizzo, arte&#10;&#10;Descrizione generata automaticamente" id="635" name="Google Shape;635;g3c2668f7f65_0_9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3599984">
              <a:off x="8377694" y="2998017"/>
              <a:ext cx="442126" cy="5113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6" name="Google Shape;636;g3c2668f7f65_0_94"/>
            <p:cNvSpPr txBox="1"/>
            <p:nvPr/>
          </p:nvSpPr>
          <p:spPr>
            <a:xfrm>
              <a:off x="8266792" y="3562633"/>
              <a:ext cx="7647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it" sz="900" u="none" cap="none" strike="noStrik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FALCO-1</a:t>
              </a:r>
              <a:endParaRPr b="0" i="0" sz="9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it" sz="900" u="none" cap="none" strike="noStrik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3U</a:t>
              </a:r>
              <a:endParaRPr b="0" i="0" sz="9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637" name="Google Shape;637;g3c2668f7f65_0_94"/>
            <p:cNvSpPr txBox="1"/>
            <p:nvPr/>
          </p:nvSpPr>
          <p:spPr>
            <a:xfrm>
              <a:off x="8266801" y="2478296"/>
              <a:ext cx="7647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it" sz="900" u="none" cap="none" strike="noStrik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FALCO-X 6U</a:t>
              </a:r>
              <a:endParaRPr b="0" i="0" sz="9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638" name="Google Shape;638;g3c2668f7f65_0_94"/>
            <p:cNvSpPr txBox="1"/>
            <p:nvPr/>
          </p:nvSpPr>
          <p:spPr>
            <a:xfrm>
              <a:off x="8379189" y="4638934"/>
              <a:ext cx="6975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it" sz="900" u="none" cap="none" strike="noStrik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SMART</a:t>
              </a:r>
              <a:endParaRPr b="0" i="0" sz="9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639" name="Google Shape;639;g3c2668f7f65_0_94"/>
            <p:cNvPicPr preferRelativeResize="0"/>
            <p:nvPr/>
          </p:nvPicPr>
          <p:blipFill rotWithShape="1">
            <a:blip r:embed="rId7">
              <a:alphaModFix/>
            </a:blip>
            <a:srcRect b="3771" l="3803" r="2937" t="5137"/>
            <a:stretch/>
          </p:blipFill>
          <p:spPr>
            <a:xfrm rot="521501">
              <a:off x="7978345" y="1972308"/>
              <a:ext cx="934575" cy="6422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0" name="Google Shape;640;g3c2668f7f65_0_94"/>
            <p:cNvPicPr preferRelativeResize="0"/>
            <p:nvPr/>
          </p:nvPicPr>
          <p:blipFill rotWithShape="1">
            <a:blip r:embed="rId8">
              <a:alphaModFix/>
            </a:blip>
            <a:srcRect b="4120" l="8573" r="20569" t="4312"/>
            <a:stretch/>
          </p:blipFill>
          <p:spPr>
            <a:xfrm>
              <a:off x="7629475" y="349450"/>
              <a:ext cx="1447225" cy="14840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41" name="Google Shape;641;g3c2668f7f65_0_94"/>
            <p:cNvCxnSpPr/>
            <p:nvPr/>
          </p:nvCxnSpPr>
          <p:spPr>
            <a:xfrm>
              <a:off x="5190141" y="1037007"/>
              <a:ext cx="529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642" name="Google Shape;642;g3c2668f7f65_0_94"/>
            <p:cNvSpPr txBox="1"/>
            <p:nvPr/>
          </p:nvSpPr>
          <p:spPr>
            <a:xfrm>
              <a:off x="8266801" y="1584790"/>
              <a:ext cx="7647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it" sz="900" u="none" cap="none" strike="noStrik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FALCO-C</a:t>
              </a:r>
              <a:r>
                <a:rPr b="1" baseline="30000" i="0" lang="it" sz="900" u="none" cap="none" strike="noStrike">
                  <a:solidFill>
                    <a:schemeClr val="lt1"/>
                  </a:solidFill>
                  <a:latin typeface="Oswald"/>
                  <a:ea typeface="Oswald"/>
                  <a:cs typeface="Oswald"/>
                  <a:sym typeface="Oswald"/>
                </a:rPr>
                <a:t>2</a:t>
              </a:r>
              <a:r>
                <a:rPr b="0" i="0" lang="it" sz="900" u="none" cap="none" strike="noStrik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 16U</a:t>
              </a:r>
              <a:endParaRPr b="0" i="0" sz="9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Google Shape;647;g3c9cc98c1cb_0_0" title="macmahony_shot_of_a_part_of_earth_in_space_--ar_169_--sref_http_fc39e3f5-8107-4554-872e-26984da4ea9e-2.png"/>
          <p:cNvPicPr preferRelativeResize="0"/>
          <p:nvPr/>
        </p:nvPicPr>
        <p:blipFill rotWithShape="1">
          <a:blip r:embed="rId3">
            <a:alphaModFix/>
          </a:blip>
          <a:srcRect b="12960" l="5692" r="8713" t="1150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g3c9cc98c1cb_0_0"/>
          <p:cNvSpPr/>
          <p:nvPr/>
        </p:nvSpPr>
        <p:spPr>
          <a:xfrm>
            <a:off x="0" y="-8400"/>
            <a:ext cx="8763000" cy="5215500"/>
          </a:xfrm>
          <a:prstGeom prst="rect">
            <a:avLst/>
          </a:prstGeom>
          <a:gradFill>
            <a:gsLst>
              <a:gs pos="0">
                <a:srgbClr val="000000">
                  <a:alpha val="83921"/>
                </a:srgbClr>
              </a:gs>
              <a:gs pos="33000">
                <a:srgbClr val="000000">
                  <a:alpha val="83921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g3c9cc98c1cb_0_0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650" name="Google Shape;650;g3c9cc98c1cb_0_0"/>
          <p:cNvSpPr txBox="1"/>
          <p:nvPr>
            <p:ph idx="4294967295" type="title"/>
          </p:nvPr>
        </p:nvSpPr>
        <p:spPr>
          <a:xfrm>
            <a:off x="457199" y="1093457"/>
            <a:ext cx="59130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PERCHÉ </a:t>
            </a:r>
            <a:r>
              <a:rPr b="0" lang="it" sz="2400">
                <a:solidFill>
                  <a:schemeClr val="accent1"/>
                </a:solidFill>
                <a:latin typeface="Inter Black"/>
                <a:ea typeface="Inter Black"/>
                <a:cs typeface="Inter Black"/>
                <a:sym typeface="Inter Black"/>
              </a:rPr>
              <a:t>L’AI</a:t>
            </a:r>
            <a:b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È NEI NOSTRI RADAR</a:t>
            </a:r>
            <a:endParaRPr b="0" sz="2400">
              <a:solidFill>
                <a:schemeClr val="l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651" name="Google Shape;651;g3c9cc98c1cb_0_0"/>
          <p:cNvSpPr txBox="1"/>
          <p:nvPr>
            <p:ph idx="4294967295" type="title"/>
          </p:nvPr>
        </p:nvSpPr>
        <p:spPr>
          <a:xfrm>
            <a:off x="311100" y="1906650"/>
            <a:ext cx="5352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anrope"/>
              <a:buChar char="●"/>
            </a:pP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L’analisi delle immagini è un pilastro del lavoro di ARCA Dynamics.</a:t>
            </a:r>
            <a:endParaRPr b="0" sz="1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anrope"/>
              <a:buChar char="●"/>
            </a:pP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L’AI supera gli algoritmi deterministici in diversi </a:t>
            </a:r>
            <a:r>
              <a:rPr b="0" i="1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task di image processing.</a:t>
            </a:r>
            <a:endParaRPr b="0" i="1" sz="1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●"/>
            </a:pP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Stiamo evolvendo il </a:t>
            </a:r>
            <a:r>
              <a:rPr b="0" i="1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software</a:t>
            </a: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proprietario del </a:t>
            </a: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payload </a:t>
            </a: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it" sz="1100">
                <a:solidFill>
                  <a:schemeClr val="accent1"/>
                </a:solidFill>
                <a:latin typeface="Manrope"/>
                <a:ea typeface="Manrope"/>
                <a:cs typeface="Manrope"/>
                <a:sym typeface="Manrope"/>
              </a:rPr>
              <a:t>SMART</a:t>
            </a: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con tecnologie AI di nuova generazione.</a:t>
            </a:r>
            <a:endParaRPr b="0" sz="1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●"/>
            </a:pP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Parte del </a:t>
            </a:r>
            <a:r>
              <a:rPr b="0" i="1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software</a:t>
            </a: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per gli </a:t>
            </a:r>
            <a:r>
              <a:rPr i="1" lang="it" sz="1100">
                <a:solidFill>
                  <a:schemeClr val="accent1"/>
                </a:solidFill>
                <a:latin typeface="Manrope"/>
                <a:ea typeface="Manrope"/>
                <a:cs typeface="Manrope"/>
                <a:sym typeface="Manrope"/>
              </a:rPr>
              <a:t>state‑vector</a:t>
            </a:r>
            <a:r>
              <a:rPr b="0" lang="it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utilizza già metodologie AI nel segmento di terra.</a:t>
            </a:r>
            <a:endParaRPr b="0" sz="1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2" name="Google Shape;652;g3c9cc98c1cb_0_0"/>
          <p:cNvSpPr txBox="1"/>
          <p:nvPr>
            <p:ph idx="4294967295" type="body"/>
          </p:nvPr>
        </p:nvSpPr>
        <p:spPr>
          <a:xfrm>
            <a:off x="457200" y="537350"/>
            <a:ext cx="1983900" cy="345900"/>
          </a:xfrm>
          <a:prstGeom prst="rect">
            <a:avLst/>
          </a:prstGeom>
          <a:solidFill>
            <a:srgbClr val="C0302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b="1" lang="it" sz="112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INTELLIGENZA AEROSPAZIALE</a:t>
            </a:r>
            <a:endParaRPr b="1" sz="112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653" name="Google Shape;653;g3c9cc98c1cb_0_0" title="ai-detected.png"/>
          <p:cNvPicPr preferRelativeResize="0"/>
          <p:nvPr/>
        </p:nvPicPr>
        <p:blipFill rotWithShape="1">
          <a:blip r:embed="rId4">
            <a:alphaModFix/>
          </a:blip>
          <a:srcRect b="14569" l="0" r="0" t="14569"/>
          <a:stretch/>
        </p:blipFill>
        <p:spPr>
          <a:xfrm>
            <a:off x="5453100" y="467548"/>
            <a:ext cx="2880124" cy="2076675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g3c9cc98c1cb_0_0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1" lang="it" sz="5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1" sz="5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55" name="Google Shape;655;g3c9cc98c1cb_0_0"/>
          <p:cNvSpPr txBox="1"/>
          <p:nvPr/>
        </p:nvSpPr>
        <p:spPr>
          <a:xfrm>
            <a:off x="3072000" y="4783344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56" name="Google Shape;656;g3c9cc98c1cb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08" y="4536725"/>
            <a:ext cx="804951" cy="80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Google Shape;661;g3c9cc98c1cb_0_8" title="CRYOSAT-2.jpg"/>
          <p:cNvPicPr preferRelativeResize="0"/>
          <p:nvPr/>
        </p:nvPicPr>
        <p:blipFill rotWithShape="1">
          <a:blip r:embed="rId3">
            <a:alphaModFix/>
          </a:blip>
          <a:srcRect b="0" l="0" r="0" t="-1399"/>
          <a:stretch/>
        </p:blipFill>
        <p:spPr>
          <a:xfrm>
            <a:off x="0" y="-72000"/>
            <a:ext cx="9144003" cy="5215501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g3c9cc98c1cb_0_8"/>
          <p:cNvSpPr/>
          <p:nvPr/>
        </p:nvSpPr>
        <p:spPr>
          <a:xfrm>
            <a:off x="0" y="-8400"/>
            <a:ext cx="7451400" cy="5215500"/>
          </a:xfrm>
          <a:prstGeom prst="rect">
            <a:avLst/>
          </a:prstGeom>
          <a:gradFill>
            <a:gsLst>
              <a:gs pos="0">
                <a:srgbClr val="000000">
                  <a:alpha val="83921"/>
                </a:srgbClr>
              </a:gs>
              <a:gs pos="33000">
                <a:srgbClr val="000000">
                  <a:alpha val="83921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g3c9cc98c1cb_0_8"/>
          <p:cNvSpPr txBox="1"/>
          <p:nvPr>
            <p:ph idx="12" type="sldNum"/>
          </p:nvPr>
        </p:nvSpPr>
        <p:spPr>
          <a:xfrm>
            <a:off x="8472458" y="474153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664" name="Google Shape;664;g3c9cc98c1cb_0_8"/>
          <p:cNvSpPr txBox="1"/>
          <p:nvPr>
            <p:ph idx="4294967295" type="title"/>
          </p:nvPr>
        </p:nvSpPr>
        <p:spPr>
          <a:xfrm>
            <a:off x="457199" y="1108270"/>
            <a:ext cx="59130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PERCHÈ </a:t>
            </a: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RISOLVE</a:t>
            </a:r>
            <a: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 </a:t>
            </a:r>
            <a:br>
              <a:rPr b="0" lang="it" sz="24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</a:br>
            <a:r>
              <a:rPr b="0" lang="it" sz="2400">
                <a:solidFill>
                  <a:schemeClr val="accent1"/>
                </a:solidFill>
                <a:latin typeface="Inter Black"/>
                <a:ea typeface="Inter Black"/>
                <a:cs typeface="Inter Black"/>
                <a:sym typeface="Inter Black"/>
              </a:rPr>
              <a:t>PROBLEMI REALI</a:t>
            </a:r>
            <a:endParaRPr b="0" sz="2400">
              <a:solidFill>
                <a:schemeClr val="accen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665" name="Google Shape;665;g3c9cc98c1cb_0_8"/>
          <p:cNvSpPr txBox="1"/>
          <p:nvPr>
            <p:ph idx="4294967295" type="title"/>
          </p:nvPr>
        </p:nvSpPr>
        <p:spPr>
          <a:xfrm>
            <a:off x="326925" y="1998375"/>
            <a:ext cx="4312200" cy="13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Estrarre </a:t>
            </a:r>
            <a:r>
              <a:rPr i="1" lang="it" sz="1100">
                <a:solidFill>
                  <a:schemeClr val="accent1"/>
                </a:solidFill>
              </a:rPr>
              <a:t>state‑vector </a:t>
            </a:r>
            <a:r>
              <a:rPr lang="it" sz="1100">
                <a:solidFill>
                  <a:schemeClr val="accent1"/>
                </a:solidFill>
              </a:rPr>
              <a:t>da</a:t>
            </a:r>
            <a:r>
              <a:rPr i="1" lang="it" sz="1100">
                <a:solidFill>
                  <a:schemeClr val="accent1"/>
                </a:solidFill>
              </a:rPr>
              <a:t> very‑short‑arcs</a:t>
            </a:r>
            <a:r>
              <a:rPr b="0" lang="it" sz="1100">
                <a:solidFill>
                  <a:schemeClr val="lt1"/>
                </a:solidFill>
              </a:rPr>
              <a:t> è un problema ingegneristico complesso.</a:t>
            </a:r>
            <a:endParaRPr b="0"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Richiede tecniche matematiche avanzate e approcci ibridi.</a:t>
            </a:r>
            <a:endParaRPr b="0"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Abbiamo già integrato </a:t>
            </a:r>
            <a:r>
              <a:rPr lang="it" sz="1100">
                <a:solidFill>
                  <a:schemeClr val="accent1"/>
                </a:solidFill>
              </a:rPr>
              <a:t>AI per le stime iniziali, </a:t>
            </a:r>
            <a:r>
              <a:rPr b="0" lang="it" sz="1100">
                <a:solidFill>
                  <a:schemeClr val="lt1"/>
                </a:solidFill>
              </a:rPr>
              <a:t>perfezionate da algoritmi deterministici.</a:t>
            </a:r>
            <a:endParaRPr b="0"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</a:pPr>
            <a:r>
              <a:rPr b="0" lang="it" sz="1100">
                <a:solidFill>
                  <a:schemeClr val="lt1"/>
                </a:solidFill>
              </a:rPr>
              <a:t>L’esperienza a terra e in orbita guida la nostra visione sull’AI applicata allo spazio.</a:t>
            </a:r>
            <a:endParaRPr b="0" sz="1100">
              <a:solidFill>
                <a:schemeClr val="lt1"/>
              </a:solidFill>
            </a:endParaRPr>
          </a:p>
        </p:txBody>
      </p:sp>
      <p:sp>
        <p:nvSpPr>
          <p:cNvPr id="666" name="Google Shape;666;g3c9cc98c1cb_0_8"/>
          <p:cNvSpPr txBox="1"/>
          <p:nvPr>
            <p:ph idx="4294967295" type="body"/>
          </p:nvPr>
        </p:nvSpPr>
        <p:spPr>
          <a:xfrm>
            <a:off x="457200" y="537350"/>
            <a:ext cx="1567800" cy="345900"/>
          </a:xfrm>
          <a:prstGeom prst="rect">
            <a:avLst/>
          </a:prstGeom>
          <a:solidFill>
            <a:srgbClr val="C0302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b="1" lang="it" sz="112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COSA FACCIAMO OGGI</a:t>
            </a:r>
            <a:endParaRPr b="1" sz="112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67" name="Google Shape;667;g3c9cc98c1cb_0_8"/>
          <p:cNvSpPr txBox="1"/>
          <p:nvPr>
            <p:ph idx="12" type="sldNum"/>
          </p:nvPr>
        </p:nvSpPr>
        <p:spPr>
          <a:xfrm>
            <a:off x="8274308" y="4688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1" lang="it" sz="5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1" sz="5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68" name="Google Shape;668;g3c9cc98c1cb_0_8"/>
          <p:cNvSpPr txBox="1"/>
          <p:nvPr/>
        </p:nvSpPr>
        <p:spPr>
          <a:xfrm>
            <a:off x="3072000" y="4783344"/>
            <a:ext cx="3000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1" i="0" lang="it" sz="500" u="none" cap="none" strike="noStrike">
                <a:solidFill>
                  <a:srgbClr val="FDFDFD"/>
                </a:solidFill>
                <a:latin typeface="Manrope"/>
                <a:ea typeface="Manrope"/>
                <a:cs typeface="Manrope"/>
                <a:sym typeface="Manrope"/>
              </a:rPr>
              <a:t>© ARCA Dynamics | Limited distribution</a:t>
            </a:r>
            <a:endParaRPr b="1" i="0" sz="500" u="none" cap="none" strike="noStrike">
              <a:solidFill>
                <a:srgbClr val="FDFDF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69" name="Google Shape;669;g3c9cc98c1cb_0_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008" y="4536725"/>
            <a:ext cx="804951" cy="80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70745"/>
      </a:dk1>
      <a:lt1>
        <a:srgbClr val="FFFFFF"/>
      </a:lt1>
      <a:dk2>
        <a:srgbClr val="070745"/>
      </a:dk2>
      <a:lt2>
        <a:srgbClr val="EEEEEE"/>
      </a:lt2>
      <a:accent1>
        <a:srgbClr val="D11712"/>
      </a:accent1>
      <a:accent2>
        <a:srgbClr val="070745"/>
      </a:accent2>
      <a:accent3>
        <a:srgbClr val="D11712"/>
      </a:accent3>
      <a:accent4>
        <a:srgbClr val="070745"/>
      </a:accent4>
      <a:accent5>
        <a:srgbClr val="D11712"/>
      </a:accent5>
      <a:accent6>
        <a:srgbClr val="070745"/>
      </a:accent6>
      <a:hlink>
        <a:srgbClr val="D1171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70745"/>
      </a:dk1>
      <a:lt1>
        <a:srgbClr val="FFFFFF"/>
      </a:lt1>
      <a:dk2>
        <a:srgbClr val="070745"/>
      </a:dk2>
      <a:lt2>
        <a:srgbClr val="EEEEEE"/>
      </a:lt2>
      <a:accent1>
        <a:srgbClr val="D11712"/>
      </a:accent1>
      <a:accent2>
        <a:srgbClr val="070745"/>
      </a:accent2>
      <a:accent3>
        <a:srgbClr val="D11712"/>
      </a:accent3>
      <a:accent4>
        <a:srgbClr val="070745"/>
      </a:accent4>
      <a:accent5>
        <a:srgbClr val="D11712"/>
      </a:accent5>
      <a:accent6>
        <a:srgbClr val="070745"/>
      </a:accent6>
      <a:hlink>
        <a:srgbClr val="D1171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C188EA83FBDC2449DE951F631A9E50A" ma:contentTypeVersion="19" ma:contentTypeDescription="Creare un nuovo documento." ma:contentTypeScope="" ma:versionID="e1f5187d40975210e5ebc7da4f23606d">
  <xsd:schema xmlns:xsd="http://www.w3.org/2001/XMLSchema" xmlns:xs="http://www.w3.org/2001/XMLSchema" xmlns:p="http://schemas.microsoft.com/office/2006/metadata/properties" xmlns:ns2="058dfe34-6a41-4385-8404-dc2151a5d162" xmlns:ns3="8647dd02-a4a6-4168-9143-569a6775d768" targetNamespace="http://schemas.microsoft.com/office/2006/metadata/properties" ma:root="true" ma:fieldsID="a1ecd4b1803350111285f957d7c80b17" ns2:_="" ns3:_="">
    <xsd:import namespace="058dfe34-6a41-4385-8404-dc2151a5d162"/>
    <xsd:import namespace="8647dd02-a4a6-4168-9143-569a6775d76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8dfe34-6a41-4385-8404-dc2151a5d16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2a360fe-df42-4e18-b75d-337f4dafa5e7}" ma:internalName="TaxCatchAll" ma:showField="CatchAllData" ma:web="058dfe34-6a41-4385-8404-dc2151a5d1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7dd02-a4a6-4168-9143-569a6775d7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2e616ccc-57b1-4389-a4a3-a49f1d5d4e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647dd02-a4a6-4168-9143-569a6775d768">
      <Terms xmlns="http://schemas.microsoft.com/office/infopath/2007/PartnerControls"/>
    </lcf76f155ced4ddcb4097134ff3c332f>
    <TaxCatchAll xmlns="058dfe34-6a41-4385-8404-dc2151a5d162" xsi:nil="true"/>
  </documentManagement>
</p:properties>
</file>

<file path=customXml/itemProps1.xml><?xml version="1.0" encoding="utf-8"?>
<ds:datastoreItem xmlns:ds="http://schemas.openxmlformats.org/officeDocument/2006/customXml" ds:itemID="{6A1D4214-BC61-4759-A576-7FBE98349EEC}"/>
</file>

<file path=customXml/itemProps2.xml><?xml version="1.0" encoding="utf-8"?>
<ds:datastoreItem xmlns:ds="http://schemas.openxmlformats.org/officeDocument/2006/customXml" ds:itemID="{5B8B6D0B-767D-4085-B896-1710AF49DC03}"/>
</file>

<file path=customXml/itemProps3.xml><?xml version="1.0" encoding="utf-8"?>
<ds:datastoreItem xmlns:ds="http://schemas.openxmlformats.org/officeDocument/2006/customXml" ds:itemID="{4E2723D2-E8E7-4AFB-B1BC-1CA2CD16F496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0x0101008C188EA83FBDC2449DE951F631A9E50A</vt:lpwstr>
  </property>
</Properties>
</file>