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6.xml" ContentType="application/vnd.openxmlformats-officedocument.presentationml.notesSlide+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1" r:id="rId2"/>
  </p:sldMasterIdLst>
  <p:notesMasterIdLst>
    <p:notesMasterId r:id="rId23"/>
  </p:notesMasterIdLst>
  <p:sldIdLst>
    <p:sldId id="256" r:id="rId3"/>
    <p:sldId id="259" r:id="rId4"/>
    <p:sldId id="261" r:id="rId5"/>
    <p:sldId id="315" r:id="rId6"/>
    <p:sldId id="316" r:id="rId7"/>
    <p:sldId id="1120" r:id="rId8"/>
    <p:sldId id="1079" r:id="rId9"/>
    <p:sldId id="1065" r:id="rId10"/>
    <p:sldId id="565" r:id="rId11"/>
    <p:sldId id="566" r:id="rId12"/>
    <p:sldId id="1102" r:id="rId13"/>
    <p:sldId id="1103" r:id="rId14"/>
    <p:sldId id="1104" r:id="rId15"/>
    <p:sldId id="1117" r:id="rId16"/>
    <p:sldId id="1119" r:id="rId17"/>
    <p:sldId id="1124" r:id="rId18"/>
    <p:sldId id="1121" r:id="rId19"/>
    <p:sldId id="257" r:id="rId20"/>
    <p:sldId id="1123" r:id="rId21"/>
    <p:sldId id="1122" r:id="rId2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94"/>
  </p:normalViewPr>
  <p:slideViewPr>
    <p:cSldViewPr snapToGrid="0">
      <p:cViewPr>
        <p:scale>
          <a:sx n="89" d="100"/>
          <a:sy n="89" d="100"/>
        </p:scale>
        <p:origin x="521"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customXml" Target="../customXml/item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 Id="rId3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39E6D1-92EB-41D0-BAB6-C356F2DC0EA1}" type="datetimeFigureOut">
              <a:rPr lang="en-AT" smtClean="0"/>
              <a:t>24/02/2026</a:t>
            </a:fld>
            <a:endParaRPr lang="en-A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AE0CD4-CC59-4D23-9CD5-D2A413C39E31}" type="slidenum">
              <a:rPr lang="en-AT" smtClean="0"/>
              <a:t>‹#›</a:t>
            </a:fld>
            <a:endParaRPr lang="en-AT"/>
          </a:p>
        </p:txBody>
      </p:sp>
    </p:spTree>
    <p:extLst>
      <p:ext uri="{BB962C8B-B14F-4D97-AF65-F5344CB8AC3E}">
        <p14:creationId xmlns:p14="http://schemas.microsoft.com/office/powerpoint/2010/main" val="3677835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07213-115F-90FC-C188-52F1131C2E94}"/>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B0F5EC55-B0F0-001C-37BD-05B395C27912}"/>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63D3BC6F-E543-77B4-155F-0827EB90D731}"/>
              </a:ext>
            </a:extLst>
          </p:cNvPr>
          <p:cNvSpPr>
            <a:spLocks noGrp="1"/>
          </p:cNvSpPr>
          <p:nvPr>
            <p:ph type="body" idx="1"/>
          </p:nvPr>
        </p:nvSpPr>
        <p:spPr bwMode="auto"/>
        <p:txBody>
          <a:bodyPr/>
          <a:lstStyle/>
          <a:p>
            <a:pPr>
              <a:defRPr/>
            </a:pPr>
            <a:endParaRPr dirty="0"/>
          </a:p>
        </p:txBody>
      </p:sp>
      <p:sp>
        <p:nvSpPr>
          <p:cNvPr id="4" name="Slide Number Placeholder 3">
            <a:extLst>
              <a:ext uri="{FF2B5EF4-FFF2-40B4-BE49-F238E27FC236}">
                <a16:creationId xmlns:a16="http://schemas.microsoft.com/office/drawing/2014/main" id="{230C5E92-8279-BA07-C200-F96F09728525}"/>
              </a:ext>
            </a:extLst>
          </p:cNvPr>
          <p:cNvSpPr>
            <a:spLocks noGrp="1"/>
          </p:cNvSpPr>
          <p:nvPr>
            <p:ph type="sldNum" sz="quarter" idx="10"/>
          </p:nvPr>
        </p:nvSpPr>
        <p:spPr bwMode="auto"/>
        <p:txBody>
          <a:bodyPr/>
          <a:lstStyle/>
          <a:p>
            <a:pPr>
              <a:defRPr/>
            </a:pPr>
            <a:fld id="{9A6181D9-82BA-38A2-A776-6106AF9F838B}" type="slidenum">
              <a:rPr/>
              <a:t>7</a:t>
            </a:fld>
            <a:endParaRPr/>
          </a:p>
        </p:txBody>
      </p:sp>
    </p:spTree>
    <p:extLst>
      <p:ext uri="{BB962C8B-B14F-4D97-AF65-F5344CB8AC3E}">
        <p14:creationId xmlns:p14="http://schemas.microsoft.com/office/powerpoint/2010/main" val="2133769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718795151" name="Header Placeholder 1"/>
          <p:cNvSpPr>
            <a:spLocks noGrp="1"/>
          </p:cNvSpPr>
          <p:nvPr>
            <p:ph type="hdr" sz="quarter"/>
          </p:nvPr>
        </p:nvSpPr>
        <p:spPr bwMode="auto">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a:ea typeface="+mn-ea"/>
              <a:cs typeface="Arial"/>
            </a:endParaRPr>
          </a:p>
        </p:txBody>
      </p:sp>
      <p:sp>
        <p:nvSpPr>
          <p:cNvPr id="1244397568" name="Date Placeholder 2"/>
          <p:cNvSpPr>
            <a:spLocks noGrp="1"/>
          </p:cNvSpPr>
          <p:nvPr>
            <p:ph type="dt" idx="1"/>
          </p:nvPr>
        </p:nvSpPr>
        <p:spPr bwMode="auto">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0" cap="none" spc="0" normalizeH="0" baseline="0" noProof="0">
                <a:ln>
                  <a:noFill/>
                </a:ln>
                <a:solidFill>
                  <a:prstClr val="black"/>
                </a:solidFill>
                <a:effectLst/>
                <a:uLnTx/>
                <a:uFillTx/>
                <a:latin typeface="Calibri"/>
                <a:ea typeface="+mn-ea"/>
                <a:cs typeface="Arial"/>
              </a:rPr>
              <a:t>1.7.2013</a:t>
            </a:r>
            <a:endParaRPr kumimoji="0" sz="1200" b="0" i="0" u="none" strike="noStrike" kern="0" cap="none" spc="0" normalizeH="0" baseline="0" noProof="0">
              <a:ln>
                <a:noFill/>
              </a:ln>
              <a:solidFill>
                <a:prstClr val="black"/>
              </a:solidFill>
              <a:effectLst/>
              <a:uLnTx/>
              <a:uFillTx/>
              <a:latin typeface="Calibri"/>
              <a:ea typeface="+mn-ea"/>
              <a:cs typeface="Arial"/>
            </a:endParaRPr>
          </a:p>
        </p:txBody>
      </p:sp>
      <p:sp>
        <p:nvSpPr>
          <p:cNvPr id="782027012" name="Slide Image Placeholder 3"/>
          <p:cNvSpPr>
            <a:spLocks noGrp="1" noRot="1" noChangeAspect="1"/>
          </p:cNvSpPr>
          <p:nvPr>
            <p:ph type="sldImg" idx="2"/>
          </p:nvPr>
        </p:nvSpPr>
        <p:spPr bwMode="auto">
          <a:xfrm>
            <a:off x="2290763" y="512763"/>
            <a:ext cx="4562475" cy="2566987"/>
          </a:xfrm>
          <a:prstGeom prst="rect">
            <a:avLst/>
          </a:prstGeom>
          <a:noFill/>
          <a:ln w="12700">
            <a:solidFill>
              <a:prstClr val="black"/>
            </a:solidFill>
          </a:ln>
        </p:spPr>
        <p:txBody>
          <a:bodyPr vert="horz" lIns="91440" tIns="45720" rIns="91440" bIns="45720" rtlCol="0" anchor="ctr"/>
          <a:lstStyle/>
          <a:p>
            <a:pPr>
              <a:defRPr/>
            </a:pPr>
            <a:endParaRPr/>
          </a:p>
        </p:txBody>
      </p:sp>
      <p:sp>
        <p:nvSpPr>
          <p:cNvPr id="1758262918" name="Notes Placeholder 4"/>
          <p:cNvSpPr>
            <a:spLocks noGrp="1"/>
          </p:cNvSpPr>
          <p:nvPr>
            <p:ph type="body" sz="quarter" idx="3"/>
          </p:nvPr>
        </p:nvSpPr>
        <p:spPr bwMode="auto">
          <a:xfrm>
            <a:off x="914400" y="3251200"/>
            <a:ext cx="7315200" cy="3081338"/>
          </a:xfrm>
          <a:prstGeom prst="rect">
            <a:avLst/>
          </a:prstGeom>
        </p:spPr>
        <p:txBody>
          <a:bodyPr vert="horz" lIns="91440" tIns="45720" rIns="91440" bIns="45720" rtlCol="0"/>
          <a:lstStyle/>
          <a:p>
            <a:pPr>
              <a:defRPr/>
            </a:pPr>
            <a:endParaRPr lang="en-US"/>
          </a:p>
        </p:txBody>
      </p:sp>
      <p:sp>
        <p:nvSpPr>
          <p:cNvPr id="184728721" name="Footer Placeholder 5"/>
          <p:cNvSpPr>
            <a:spLocks noGrp="1"/>
          </p:cNvSpPr>
          <p:nvPr>
            <p:ph type="ftr" sz="quarter" idx="4"/>
          </p:nvPr>
        </p:nvSpPr>
        <p:spPr bwMode="auto">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a:ea typeface="+mn-ea"/>
              <a:cs typeface="Arial"/>
            </a:endParaRPr>
          </a:p>
        </p:txBody>
      </p:sp>
      <p:sp>
        <p:nvSpPr>
          <p:cNvPr id="2126391015" name="Slide Number Placeholder 6"/>
          <p:cNvSpPr>
            <a:spLocks noGrp="1"/>
          </p:cNvSpPr>
          <p:nvPr>
            <p:ph type="sldNum" sz="quarter" idx="5"/>
          </p:nvPr>
        </p:nvSpPr>
        <p:spPr bwMode="auto">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0" cap="none" spc="0" normalizeH="0" baseline="0" noProof="0">
                <a:ln>
                  <a:noFill/>
                </a:ln>
                <a:solidFill>
                  <a:prstClr val="black"/>
                </a:solidFill>
                <a:effectLst/>
                <a:uLnTx/>
                <a:uFillTx/>
                <a:latin typeface="Calibri"/>
                <a:ea typeface="+mn-ea"/>
                <a:cs typeface="Arial"/>
              </a:rPr>
              <a:t>‹#›</a:t>
            </a:r>
            <a:endParaRPr kumimoji="0" sz="1200" b="0" i="0" u="none" strike="noStrike" kern="0" cap="none" spc="0" normalizeH="0" baseline="0" noProof="0">
              <a:ln>
                <a:noFill/>
              </a:ln>
              <a:solidFill>
                <a:prstClr val="black"/>
              </a:solidFill>
              <a:effectLst/>
              <a:uLnTx/>
              <a:uFillTx/>
              <a:latin typeface="Calibri"/>
              <a:ea typeface="+mn-ea"/>
              <a:cs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14251399" name="Header Placeholder 1"/>
          <p:cNvSpPr>
            <a:spLocks noGrp="1"/>
          </p:cNvSpPr>
          <p:nvPr>
            <p:ph type="hdr" sz="quarter"/>
          </p:nvPr>
        </p:nvSpPr>
        <p:spPr bwMode="auto">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a:ea typeface="+mn-ea"/>
              <a:cs typeface="Arial"/>
            </a:endParaRPr>
          </a:p>
        </p:txBody>
      </p:sp>
      <p:sp>
        <p:nvSpPr>
          <p:cNvPr id="1456612756" name="Date Placeholder 2"/>
          <p:cNvSpPr>
            <a:spLocks noGrp="1"/>
          </p:cNvSpPr>
          <p:nvPr>
            <p:ph type="dt" idx="1"/>
          </p:nvPr>
        </p:nvSpPr>
        <p:spPr bwMode="auto">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0" cap="none" spc="0" normalizeH="0" baseline="0" noProof="0">
                <a:ln>
                  <a:noFill/>
                </a:ln>
                <a:solidFill>
                  <a:prstClr val="black"/>
                </a:solidFill>
                <a:effectLst/>
                <a:uLnTx/>
                <a:uFillTx/>
                <a:latin typeface="Calibri"/>
                <a:ea typeface="+mn-ea"/>
                <a:cs typeface="Arial"/>
              </a:rPr>
              <a:t>1.7.2013</a:t>
            </a:r>
            <a:endParaRPr kumimoji="0" sz="1200" b="0" i="0" u="none" strike="noStrike" kern="0" cap="none" spc="0" normalizeH="0" baseline="0" noProof="0">
              <a:ln>
                <a:noFill/>
              </a:ln>
              <a:solidFill>
                <a:prstClr val="black"/>
              </a:solidFill>
              <a:effectLst/>
              <a:uLnTx/>
              <a:uFillTx/>
              <a:latin typeface="Calibri"/>
              <a:ea typeface="+mn-ea"/>
              <a:cs typeface="Arial"/>
            </a:endParaRPr>
          </a:p>
        </p:txBody>
      </p:sp>
      <p:sp>
        <p:nvSpPr>
          <p:cNvPr id="1677839042" name="Slide Image Placeholder 3"/>
          <p:cNvSpPr>
            <a:spLocks noGrp="1" noRot="1" noChangeAspect="1"/>
          </p:cNvSpPr>
          <p:nvPr>
            <p:ph type="sldImg" idx="2"/>
          </p:nvPr>
        </p:nvSpPr>
        <p:spPr bwMode="auto">
          <a:xfrm>
            <a:off x="2290763" y="512763"/>
            <a:ext cx="4562475" cy="2566987"/>
          </a:xfrm>
          <a:prstGeom prst="rect">
            <a:avLst/>
          </a:prstGeom>
          <a:noFill/>
          <a:ln w="12700">
            <a:solidFill>
              <a:prstClr val="black"/>
            </a:solidFill>
          </a:ln>
        </p:spPr>
        <p:txBody>
          <a:bodyPr vert="horz" lIns="91440" tIns="45720" rIns="91440" bIns="45720" rtlCol="0" anchor="ctr"/>
          <a:lstStyle/>
          <a:p>
            <a:pPr>
              <a:defRPr/>
            </a:pPr>
            <a:endParaRPr/>
          </a:p>
        </p:txBody>
      </p:sp>
      <p:sp>
        <p:nvSpPr>
          <p:cNvPr id="1246605847" name="Notes Placeholder 4"/>
          <p:cNvSpPr>
            <a:spLocks noGrp="1"/>
          </p:cNvSpPr>
          <p:nvPr>
            <p:ph type="body" sz="quarter" idx="3"/>
          </p:nvPr>
        </p:nvSpPr>
        <p:spPr bwMode="auto">
          <a:xfrm>
            <a:off x="914400" y="3251200"/>
            <a:ext cx="7315200" cy="3081338"/>
          </a:xfrm>
          <a:prstGeom prst="rect">
            <a:avLst/>
          </a:prstGeom>
        </p:spPr>
        <p:txBody>
          <a:bodyPr vert="horz" lIns="91440" tIns="45720" rIns="91440" bIns="45720" rtlCol="0"/>
          <a:lstStyle/>
          <a:p>
            <a:pPr>
              <a:defRPr/>
            </a:pPr>
            <a:endParaRPr lang="en-US"/>
          </a:p>
        </p:txBody>
      </p:sp>
      <p:sp>
        <p:nvSpPr>
          <p:cNvPr id="1947111014" name="Footer Placeholder 5"/>
          <p:cNvSpPr>
            <a:spLocks noGrp="1"/>
          </p:cNvSpPr>
          <p:nvPr>
            <p:ph type="ftr" sz="quarter" idx="4"/>
          </p:nvPr>
        </p:nvSpPr>
        <p:spPr bwMode="auto">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a:ea typeface="+mn-ea"/>
              <a:cs typeface="Arial"/>
            </a:endParaRPr>
          </a:p>
        </p:txBody>
      </p:sp>
      <p:sp>
        <p:nvSpPr>
          <p:cNvPr id="1889786840" name="Slide Number Placeholder 6"/>
          <p:cNvSpPr>
            <a:spLocks noGrp="1"/>
          </p:cNvSpPr>
          <p:nvPr>
            <p:ph type="sldNum" sz="quarter" idx="5"/>
          </p:nvPr>
        </p:nvSpPr>
        <p:spPr bwMode="auto">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0" cap="none" spc="0" normalizeH="0" baseline="0" noProof="0">
                <a:ln>
                  <a:noFill/>
                </a:ln>
                <a:solidFill>
                  <a:prstClr val="black"/>
                </a:solidFill>
                <a:effectLst/>
                <a:uLnTx/>
                <a:uFillTx/>
                <a:latin typeface="Calibri"/>
                <a:ea typeface="+mn-ea"/>
                <a:cs typeface="Arial"/>
              </a:rPr>
              <a:t>‹#›</a:t>
            </a:r>
            <a:endParaRPr kumimoji="0" sz="1200" b="0" i="0" u="none" strike="noStrike" kern="0" cap="none" spc="0" normalizeH="0" baseline="0" noProof="0">
              <a:ln>
                <a:noFill/>
              </a:ln>
              <a:solidFill>
                <a:prstClr val="black"/>
              </a:solidFill>
              <a:effectLst/>
              <a:uLnTx/>
              <a:uFillTx/>
              <a:latin typeface="Calibri"/>
              <a:ea typeface="+mn-ea"/>
              <a:cs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884428702" name="Header Placeholder 1"/>
          <p:cNvSpPr>
            <a:spLocks noGrp="1"/>
          </p:cNvSpPr>
          <p:nvPr>
            <p:ph type="hdr" sz="quarter"/>
          </p:nvPr>
        </p:nvSpPr>
        <p:spPr bwMode="auto">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a:ea typeface="+mn-ea"/>
              <a:cs typeface="Arial"/>
            </a:endParaRPr>
          </a:p>
        </p:txBody>
      </p:sp>
      <p:sp>
        <p:nvSpPr>
          <p:cNvPr id="1528315531" name="Date Placeholder 2"/>
          <p:cNvSpPr>
            <a:spLocks noGrp="1"/>
          </p:cNvSpPr>
          <p:nvPr>
            <p:ph type="dt" idx="1"/>
          </p:nvPr>
        </p:nvSpPr>
        <p:spPr bwMode="auto">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0" cap="none" spc="0" normalizeH="0" baseline="0" noProof="0">
                <a:ln>
                  <a:noFill/>
                </a:ln>
                <a:solidFill>
                  <a:prstClr val="black"/>
                </a:solidFill>
                <a:effectLst/>
                <a:uLnTx/>
                <a:uFillTx/>
                <a:latin typeface="Calibri"/>
                <a:ea typeface="+mn-ea"/>
                <a:cs typeface="Arial"/>
              </a:rPr>
              <a:t>1.7.2013</a:t>
            </a:r>
            <a:endParaRPr kumimoji="0" sz="1200" b="0" i="0" u="none" strike="noStrike" kern="0" cap="none" spc="0" normalizeH="0" baseline="0" noProof="0">
              <a:ln>
                <a:noFill/>
              </a:ln>
              <a:solidFill>
                <a:prstClr val="black"/>
              </a:solidFill>
              <a:effectLst/>
              <a:uLnTx/>
              <a:uFillTx/>
              <a:latin typeface="Calibri"/>
              <a:ea typeface="+mn-ea"/>
              <a:cs typeface="Arial"/>
            </a:endParaRPr>
          </a:p>
        </p:txBody>
      </p:sp>
      <p:sp>
        <p:nvSpPr>
          <p:cNvPr id="1956319093" name="Slide Image Placeholder 3"/>
          <p:cNvSpPr>
            <a:spLocks noGrp="1" noRot="1" noChangeAspect="1"/>
          </p:cNvSpPr>
          <p:nvPr>
            <p:ph type="sldImg" idx="2"/>
          </p:nvPr>
        </p:nvSpPr>
        <p:spPr bwMode="auto">
          <a:xfrm>
            <a:off x="2290763" y="512763"/>
            <a:ext cx="4562475" cy="2566987"/>
          </a:xfrm>
          <a:prstGeom prst="rect">
            <a:avLst/>
          </a:prstGeom>
          <a:noFill/>
          <a:ln w="12700">
            <a:solidFill>
              <a:prstClr val="black"/>
            </a:solidFill>
          </a:ln>
        </p:spPr>
        <p:txBody>
          <a:bodyPr vert="horz" lIns="91440" tIns="45720" rIns="91440" bIns="45720" rtlCol="0" anchor="ctr"/>
          <a:lstStyle/>
          <a:p>
            <a:pPr>
              <a:defRPr/>
            </a:pPr>
            <a:endParaRPr/>
          </a:p>
        </p:txBody>
      </p:sp>
      <p:sp>
        <p:nvSpPr>
          <p:cNvPr id="173593608" name="Notes Placeholder 4"/>
          <p:cNvSpPr>
            <a:spLocks noGrp="1"/>
          </p:cNvSpPr>
          <p:nvPr>
            <p:ph type="body" sz="quarter" idx="3"/>
          </p:nvPr>
        </p:nvSpPr>
        <p:spPr bwMode="auto">
          <a:xfrm>
            <a:off x="914400" y="3251200"/>
            <a:ext cx="7315200" cy="3081338"/>
          </a:xfrm>
          <a:prstGeom prst="rect">
            <a:avLst/>
          </a:prstGeom>
        </p:spPr>
        <p:txBody>
          <a:bodyPr vert="horz" lIns="91440" tIns="45720" rIns="91440" bIns="45720" rtlCol="0"/>
          <a:lstStyle/>
          <a:p>
            <a:pPr>
              <a:defRPr/>
            </a:pPr>
            <a:endParaRPr lang="en-US"/>
          </a:p>
        </p:txBody>
      </p:sp>
      <p:sp>
        <p:nvSpPr>
          <p:cNvPr id="513106618" name="Footer Placeholder 5"/>
          <p:cNvSpPr>
            <a:spLocks noGrp="1"/>
          </p:cNvSpPr>
          <p:nvPr>
            <p:ph type="ftr" sz="quarter" idx="4"/>
          </p:nvPr>
        </p:nvSpPr>
        <p:spPr bwMode="auto">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a:ea typeface="+mn-ea"/>
              <a:cs typeface="Arial"/>
            </a:endParaRPr>
          </a:p>
        </p:txBody>
      </p:sp>
      <p:sp>
        <p:nvSpPr>
          <p:cNvPr id="1903728797" name="Slide Number Placeholder 6"/>
          <p:cNvSpPr>
            <a:spLocks noGrp="1"/>
          </p:cNvSpPr>
          <p:nvPr>
            <p:ph type="sldNum" sz="quarter" idx="5"/>
          </p:nvPr>
        </p:nvSpPr>
        <p:spPr bwMode="auto">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0" cap="none" spc="0" normalizeH="0" baseline="0" noProof="0">
                <a:ln>
                  <a:noFill/>
                </a:ln>
                <a:solidFill>
                  <a:prstClr val="black"/>
                </a:solidFill>
                <a:effectLst/>
                <a:uLnTx/>
                <a:uFillTx/>
                <a:latin typeface="Calibri"/>
                <a:ea typeface="+mn-ea"/>
                <a:cs typeface="Arial"/>
              </a:rPr>
              <a:t>‹#›</a:t>
            </a:r>
            <a:endParaRPr kumimoji="0" sz="1200" b="0" i="0" u="none" strike="noStrike" kern="0" cap="none" spc="0" normalizeH="0" baseline="0" noProof="0">
              <a:ln>
                <a:noFill/>
              </a:ln>
              <a:solidFill>
                <a:prstClr val="black"/>
              </a:solidFill>
              <a:effectLst/>
              <a:uLnTx/>
              <a:uFillTx/>
              <a:latin typeface="Calibri"/>
              <a:ea typeface="+mn-ea"/>
              <a:cs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24032237" name="Slide Image Placeholder 1"/>
          <p:cNvSpPr>
            <a:spLocks noGrp="1" noRot="1" noChangeAspect="1"/>
          </p:cNvSpPr>
          <p:nvPr>
            <p:ph type="sldImg"/>
          </p:nvPr>
        </p:nvSpPr>
        <p:spPr bwMode="auto"/>
      </p:sp>
      <p:sp>
        <p:nvSpPr>
          <p:cNvPr id="1104457867" name="Notes Placeholder 2"/>
          <p:cNvSpPr>
            <a:spLocks noGrp="1"/>
          </p:cNvSpPr>
          <p:nvPr>
            <p:ph type="body" idx="1"/>
          </p:nvPr>
        </p:nvSpPr>
        <p:spPr bwMode="auto"/>
        <p:txBody>
          <a:bodyPr/>
          <a:lstStyle/>
          <a:p>
            <a:pPr>
              <a:defRPr/>
            </a:pPr>
            <a:endParaRPr/>
          </a:p>
        </p:txBody>
      </p:sp>
      <p:sp>
        <p:nvSpPr>
          <p:cNvPr id="32295872" name="Slide Number Placeholder 3"/>
          <p:cNvSpPr>
            <a:spLocks noGrp="1"/>
          </p:cNvSpPr>
          <p:nvPr>
            <p:ph type="sldNum" sz="quarter" idx="10"/>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D8694D-25C1-11C2-E1BA-4DB4BDFC7A06}" type="slidenum">
              <a:rPr kumimoji="0" sz="1200" b="0" i="0" u="none" strike="noStrike" kern="0" cap="none" spc="0" normalizeH="0" baseline="0" noProof="0">
                <a:ln>
                  <a:noFill/>
                </a:ln>
                <a:solidFill>
                  <a:prstClr val="black"/>
                </a:solidFill>
                <a:effectLst/>
                <a:uLnTx/>
                <a:uFillTx/>
                <a:latin typeface="Calibri"/>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sz="1200" b="0" i="0" u="none" strike="noStrike" kern="0" cap="none" spc="0" normalizeH="0" baseline="0" noProof="0">
              <a:ln>
                <a:noFill/>
              </a:ln>
              <a:solidFill>
                <a:prstClr val="black"/>
              </a:solidFill>
              <a:effectLst/>
              <a:uLnTx/>
              <a:uFillTx/>
              <a:latin typeface="Calibri"/>
              <a:ea typeface="+mn-ea"/>
              <a:cs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6406806" name="Slide Image Placeholder 1"/>
          <p:cNvSpPr>
            <a:spLocks noGrp="1" noRot="1" noChangeAspect="1"/>
          </p:cNvSpPr>
          <p:nvPr>
            <p:ph type="sldImg"/>
          </p:nvPr>
        </p:nvSpPr>
        <p:spPr bwMode="auto"/>
      </p:sp>
      <p:sp>
        <p:nvSpPr>
          <p:cNvPr id="392516962" name="Notes Placeholder 2"/>
          <p:cNvSpPr>
            <a:spLocks noGrp="1"/>
          </p:cNvSpPr>
          <p:nvPr>
            <p:ph type="body" idx="1"/>
          </p:nvPr>
        </p:nvSpPr>
        <p:spPr bwMode="auto"/>
        <p:txBody>
          <a:bodyPr/>
          <a:lstStyle/>
          <a:p>
            <a:pPr>
              <a:defRPr/>
            </a:pPr>
            <a:endParaRPr/>
          </a:p>
        </p:txBody>
      </p:sp>
      <p:sp>
        <p:nvSpPr>
          <p:cNvPr id="418691161" name="Slide Number Placeholder 3"/>
          <p:cNvSpPr>
            <a:spLocks noGrp="1"/>
          </p:cNvSpPr>
          <p:nvPr>
            <p:ph type="sldNum" sz="quarter" idx="10"/>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0581-5599-8E4C-41A7-088F8EA1E135}" type="slidenum">
              <a:rPr kumimoji="0" sz="1200" b="0" i="0" u="none" strike="noStrike" kern="0" cap="none" spc="0" normalizeH="0" baseline="0" noProof="0">
                <a:ln>
                  <a:noFill/>
                </a:ln>
                <a:solidFill>
                  <a:prstClr val="black"/>
                </a:solidFill>
                <a:effectLst/>
                <a:uLnTx/>
                <a:uFillTx/>
                <a:latin typeface="Calibri"/>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sz="1200" b="0" i="0" u="none" strike="noStrike" kern="0" cap="none" spc="0" normalizeH="0" baseline="0" noProof="0">
              <a:ln>
                <a:noFill/>
              </a:ln>
              <a:solidFill>
                <a:prstClr val="black"/>
              </a:solidFill>
              <a:effectLst/>
              <a:uLnTx/>
              <a:uFillTx/>
              <a:latin typeface="Calibri"/>
              <a:ea typeface="+mn-ea"/>
              <a:cs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C2BA8-5DB6-6D00-AE5B-7DADDDD87A6F}"/>
            </a:ext>
          </a:extLst>
        </p:cNvPr>
        <p:cNvGrpSpPr/>
        <p:nvPr/>
      </p:nvGrpSpPr>
      <p:grpSpPr bwMode="auto">
        <a:xfrm>
          <a:off x="0" y="0"/>
          <a:ext cx="0" cy="0"/>
          <a:chOff x="0" y="0"/>
          <a:chExt cx="0" cy="0"/>
        </a:xfrm>
      </p:grpSpPr>
      <p:sp>
        <p:nvSpPr>
          <p:cNvPr id="76406806" name="Slide Image Placeholder 1">
            <a:extLst>
              <a:ext uri="{FF2B5EF4-FFF2-40B4-BE49-F238E27FC236}">
                <a16:creationId xmlns:a16="http://schemas.microsoft.com/office/drawing/2014/main" id="{13CFAAC5-231F-C7FD-5AF8-B406E8C7B1A1}"/>
              </a:ext>
            </a:extLst>
          </p:cNvPr>
          <p:cNvSpPr>
            <a:spLocks noGrp="1" noRot="1" noChangeAspect="1"/>
          </p:cNvSpPr>
          <p:nvPr>
            <p:ph type="sldImg"/>
          </p:nvPr>
        </p:nvSpPr>
        <p:spPr bwMode="auto"/>
      </p:sp>
      <p:sp>
        <p:nvSpPr>
          <p:cNvPr id="392516962" name="Notes Placeholder 2">
            <a:extLst>
              <a:ext uri="{FF2B5EF4-FFF2-40B4-BE49-F238E27FC236}">
                <a16:creationId xmlns:a16="http://schemas.microsoft.com/office/drawing/2014/main" id="{160C9A68-C84D-B7E2-2C26-8B614C8F00F9}"/>
              </a:ext>
            </a:extLst>
          </p:cNvPr>
          <p:cNvSpPr>
            <a:spLocks noGrp="1"/>
          </p:cNvSpPr>
          <p:nvPr>
            <p:ph type="body" idx="1"/>
          </p:nvPr>
        </p:nvSpPr>
        <p:spPr bwMode="auto"/>
        <p:txBody>
          <a:bodyPr/>
          <a:lstStyle/>
          <a:p>
            <a:pPr>
              <a:defRPr/>
            </a:pPr>
            <a:endParaRPr/>
          </a:p>
        </p:txBody>
      </p:sp>
      <p:sp>
        <p:nvSpPr>
          <p:cNvPr id="418691161" name="Slide Number Placeholder 3">
            <a:extLst>
              <a:ext uri="{FF2B5EF4-FFF2-40B4-BE49-F238E27FC236}">
                <a16:creationId xmlns:a16="http://schemas.microsoft.com/office/drawing/2014/main" id="{2970A4F7-A218-3476-DBBC-7BB5E7A2C078}"/>
              </a:ext>
            </a:extLst>
          </p:cNvPr>
          <p:cNvSpPr>
            <a:spLocks noGrp="1"/>
          </p:cNvSpPr>
          <p:nvPr>
            <p:ph type="sldNum" sz="quarter" idx="10"/>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0581-5599-8E4C-41A7-088F8EA1E135}" type="slidenum">
              <a:rPr kumimoji="0" sz="1200" b="0" i="0" u="none" strike="noStrike" kern="0" cap="none" spc="0" normalizeH="0" baseline="0" noProof="0">
                <a:ln>
                  <a:noFill/>
                </a:ln>
                <a:solidFill>
                  <a:prstClr val="black"/>
                </a:solidFill>
                <a:effectLst/>
                <a:uLnTx/>
                <a:uFillTx/>
                <a:latin typeface="Calibri"/>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sz="1200" b="0" i="0" u="none" strike="noStrike" kern="0" cap="none" spc="0" normalizeH="0" baseline="0" noProof="0">
              <a:ln>
                <a:noFill/>
              </a:ln>
              <a:solidFill>
                <a:prstClr val="black"/>
              </a:solidFill>
              <a:effectLst/>
              <a:uLnTx/>
              <a:uFillTx/>
              <a:latin typeface="Calibri"/>
              <a:ea typeface="+mn-ea"/>
              <a:cs typeface="Arial"/>
            </a:endParaRPr>
          </a:p>
        </p:txBody>
      </p:sp>
    </p:spTree>
    <p:extLst>
      <p:ext uri="{BB962C8B-B14F-4D97-AF65-F5344CB8AC3E}">
        <p14:creationId xmlns:p14="http://schemas.microsoft.com/office/powerpoint/2010/main" val="4216874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1CB30-0082-D839-157D-9F6130558427}"/>
            </a:ext>
          </a:extLst>
        </p:cNvPr>
        <p:cNvGrpSpPr/>
        <p:nvPr/>
      </p:nvGrpSpPr>
      <p:grpSpPr bwMode="auto">
        <a:xfrm>
          <a:off x="0" y="0"/>
          <a:ext cx="0" cy="0"/>
          <a:chOff x="0" y="0"/>
          <a:chExt cx="0" cy="0"/>
        </a:xfrm>
      </p:grpSpPr>
      <p:sp>
        <p:nvSpPr>
          <p:cNvPr id="1718795151" name="Header Placeholder 1">
            <a:extLst>
              <a:ext uri="{FF2B5EF4-FFF2-40B4-BE49-F238E27FC236}">
                <a16:creationId xmlns:a16="http://schemas.microsoft.com/office/drawing/2014/main" id="{C390B9E4-F17D-9721-9134-DB51A7A2B5BF}"/>
              </a:ext>
            </a:extLst>
          </p:cNvPr>
          <p:cNvSpPr>
            <a:spLocks noGrp="1"/>
          </p:cNvSpPr>
          <p:nvPr>
            <p:ph type="hdr" sz="quarter"/>
          </p:nvPr>
        </p:nvSpPr>
        <p:spPr bwMode="auto">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a:ea typeface="+mn-ea"/>
              <a:cs typeface="Arial"/>
            </a:endParaRPr>
          </a:p>
        </p:txBody>
      </p:sp>
      <p:sp>
        <p:nvSpPr>
          <p:cNvPr id="1244397568" name="Date Placeholder 2">
            <a:extLst>
              <a:ext uri="{FF2B5EF4-FFF2-40B4-BE49-F238E27FC236}">
                <a16:creationId xmlns:a16="http://schemas.microsoft.com/office/drawing/2014/main" id="{1F12FA8E-C079-8CBA-7FD9-BE0E9409DFBB}"/>
              </a:ext>
            </a:extLst>
          </p:cNvPr>
          <p:cNvSpPr>
            <a:spLocks noGrp="1"/>
          </p:cNvSpPr>
          <p:nvPr>
            <p:ph type="dt" idx="1"/>
          </p:nvPr>
        </p:nvSpPr>
        <p:spPr bwMode="auto">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0" cap="none" spc="0" normalizeH="0" baseline="0" noProof="0">
                <a:ln>
                  <a:noFill/>
                </a:ln>
                <a:solidFill>
                  <a:prstClr val="black"/>
                </a:solidFill>
                <a:effectLst/>
                <a:uLnTx/>
                <a:uFillTx/>
                <a:latin typeface="Calibri"/>
                <a:ea typeface="+mn-ea"/>
                <a:cs typeface="Arial"/>
              </a:rPr>
              <a:t>1.7.2013</a:t>
            </a:r>
            <a:endParaRPr kumimoji="0" sz="1200" b="0" i="0" u="none" strike="noStrike" kern="0" cap="none" spc="0" normalizeH="0" baseline="0" noProof="0">
              <a:ln>
                <a:noFill/>
              </a:ln>
              <a:solidFill>
                <a:prstClr val="black"/>
              </a:solidFill>
              <a:effectLst/>
              <a:uLnTx/>
              <a:uFillTx/>
              <a:latin typeface="Calibri"/>
              <a:ea typeface="+mn-ea"/>
              <a:cs typeface="Arial"/>
            </a:endParaRPr>
          </a:p>
        </p:txBody>
      </p:sp>
      <p:sp>
        <p:nvSpPr>
          <p:cNvPr id="782027012" name="Slide Image Placeholder 3">
            <a:extLst>
              <a:ext uri="{FF2B5EF4-FFF2-40B4-BE49-F238E27FC236}">
                <a16:creationId xmlns:a16="http://schemas.microsoft.com/office/drawing/2014/main" id="{DD88ED5E-2550-164E-8160-84EAB57FD5CD}"/>
              </a:ext>
            </a:extLst>
          </p:cNvPr>
          <p:cNvSpPr>
            <a:spLocks noGrp="1" noRot="1" noChangeAspect="1"/>
          </p:cNvSpPr>
          <p:nvPr>
            <p:ph type="sldImg" idx="2"/>
          </p:nvPr>
        </p:nvSpPr>
        <p:spPr bwMode="auto">
          <a:xfrm>
            <a:off x="2290763" y="512763"/>
            <a:ext cx="4562475" cy="2566987"/>
          </a:xfrm>
          <a:prstGeom prst="rect">
            <a:avLst/>
          </a:prstGeom>
          <a:noFill/>
          <a:ln w="12700">
            <a:solidFill>
              <a:prstClr val="black"/>
            </a:solidFill>
          </a:ln>
        </p:spPr>
        <p:txBody>
          <a:bodyPr vert="horz" lIns="91440" tIns="45720" rIns="91440" bIns="45720" rtlCol="0" anchor="ctr"/>
          <a:lstStyle/>
          <a:p>
            <a:pPr>
              <a:defRPr/>
            </a:pPr>
            <a:endParaRPr/>
          </a:p>
        </p:txBody>
      </p:sp>
      <p:sp>
        <p:nvSpPr>
          <p:cNvPr id="1758262918" name="Notes Placeholder 4">
            <a:extLst>
              <a:ext uri="{FF2B5EF4-FFF2-40B4-BE49-F238E27FC236}">
                <a16:creationId xmlns:a16="http://schemas.microsoft.com/office/drawing/2014/main" id="{331A4EFD-7A3F-0BB6-1710-89CB23490D15}"/>
              </a:ext>
            </a:extLst>
          </p:cNvPr>
          <p:cNvSpPr>
            <a:spLocks noGrp="1"/>
          </p:cNvSpPr>
          <p:nvPr>
            <p:ph type="body" sz="quarter" idx="3"/>
          </p:nvPr>
        </p:nvSpPr>
        <p:spPr bwMode="auto">
          <a:xfrm>
            <a:off x="914400" y="3251200"/>
            <a:ext cx="7315200" cy="3081338"/>
          </a:xfrm>
          <a:prstGeom prst="rect">
            <a:avLst/>
          </a:prstGeom>
        </p:spPr>
        <p:txBody>
          <a:bodyPr vert="horz" lIns="91440" tIns="45720" rIns="91440" bIns="45720" rtlCol="0"/>
          <a:lstStyle/>
          <a:p>
            <a:pPr>
              <a:defRPr/>
            </a:pPr>
            <a:endParaRPr lang="en-US"/>
          </a:p>
        </p:txBody>
      </p:sp>
      <p:sp>
        <p:nvSpPr>
          <p:cNvPr id="184728721" name="Footer Placeholder 5">
            <a:extLst>
              <a:ext uri="{FF2B5EF4-FFF2-40B4-BE49-F238E27FC236}">
                <a16:creationId xmlns:a16="http://schemas.microsoft.com/office/drawing/2014/main" id="{AAB3B73F-5652-D379-F438-10D9B0F259DE}"/>
              </a:ext>
            </a:extLst>
          </p:cNvPr>
          <p:cNvSpPr>
            <a:spLocks noGrp="1"/>
          </p:cNvSpPr>
          <p:nvPr>
            <p:ph type="ftr" sz="quarter" idx="4"/>
          </p:nvPr>
        </p:nvSpPr>
        <p:spPr bwMode="auto">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a:ea typeface="+mn-ea"/>
              <a:cs typeface="Arial"/>
            </a:endParaRPr>
          </a:p>
        </p:txBody>
      </p:sp>
      <p:sp>
        <p:nvSpPr>
          <p:cNvPr id="2126391015" name="Slide Number Placeholder 6">
            <a:extLst>
              <a:ext uri="{FF2B5EF4-FFF2-40B4-BE49-F238E27FC236}">
                <a16:creationId xmlns:a16="http://schemas.microsoft.com/office/drawing/2014/main" id="{3482EF05-91C2-CF0D-6306-5AD16F4BA808}"/>
              </a:ext>
            </a:extLst>
          </p:cNvPr>
          <p:cNvSpPr>
            <a:spLocks noGrp="1"/>
          </p:cNvSpPr>
          <p:nvPr>
            <p:ph type="sldNum" sz="quarter" idx="5"/>
          </p:nvPr>
        </p:nvSpPr>
        <p:spPr bwMode="auto">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0" cap="none" spc="0" normalizeH="0" baseline="0" noProof="0">
                <a:ln>
                  <a:noFill/>
                </a:ln>
                <a:solidFill>
                  <a:prstClr val="black"/>
                </a:solidFill>
                <a:effectLst/>
                <a:uLnTx/>
                <a:uFillTx/>
                <a:latin typeface="Calibri"/>
                <a:ea typeface="+mn-ea"/>
                <a:cs typeface="Arial"/>
              </a:rPr>
              <a:t>‹#›</a:t>
            </a:r>
            <a:endParaRPr kumimoji="0" sz="1200" b="0" i="0" u="none" strike="noStrike" kern="0" cap="none" spc="0" normalizeH="0" baseline="0" noProof="0">
              <a:ln>
                <a:noFill/>
              </a:ln>
              <a:solidFill>
                <a:prstClr val="black"/>
              </a:solidFill>
              <a:effectLst/>
              <a:uLnTx/>
              <a:uFillTx/>
              <a:latin typeface="Calibri"/>
              <a:ea typeface="+mn-ea"/>
              <a:cs typeface="Arial"/>
            </a:endParaRPr>
          </a:p>
        </p:txBody>
      </p:sp>
    </p:spTree>
    <p:extLst>
      <p:ext uri="{BB962C8B-B14F-4D97-AF65-F5344CB8AC3E}">
        <p14:creationId xmlns:p14="http://schemas.microsoft.com/office/powerpoint/2010/main" val="3199338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711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0294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3407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80957-FFBF-4CF5-912D-855DC6FBD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B488D0-F141-430C-9FD7-50C5DD775C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89231656"/>
      </p:ext>
    </p:extLst>
  </p:cSld>
  <p:clrMapOvr>
    <a:masterClrMapping/>
  </p:clrMapOvr>
  <p:transition spd="slow" advClick="0" advTm="10000">
    <p:push dir="u"/>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userDrawn="1">
  <p:cSld name="Title only">
    <p:spTree>
      <p:nvGrpSpPr>
        <p:cNvPr id="1" name="Shape 40"/>
        <p:cNvGrpSpPr/>
        <p:nvPr/>
      </p:nvGrpSpPr>
      <p:grpSpPr>
        <a:xfrm>
          <a:off x="0" y="0"/>
          <a:ext cx="0" cy="0"/>
          <a:chOff x="0" y="0"/>
          <a:chExt cx="0" cy="0"/>
        </a:xfrm>
      </p:grpSpPr>
      <p:sp>
        <p:nvSpPr>
          <p:cNvPr id="42" name="Google Shape;42;p6"/>
          <p:cNvSpPr txBox="1">
            <a:spLocks noGrp="1"/>
          </p:cNvSpPr>
          <p:nvPr>
            <p:ph type="title"/>
          </p:nvPr>
        </p:nvSpPr>
        <p:spPr>
          <a:xfrm>
            <a:off x="972600" y="480000"/>
            <a:ext cx="10251200" cy="7136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3467"/>
            </a:lvl1pPr>
            <a:lvl2pPr lvl="1">
              <a:spcBef>
                <a:spcPts val="0"/>
              </a:spcBef>
              <a:spcAft>
                <a:spcPts val="0"/>
              </a:spcAft>
              <a:buSzPts val="2600"/>
              <a:buNone/>
              <a:defRPr sz="3467"/>
            </a:lvl2pPr>
            <a:lvl3pPr lvl="2">
              <a:spcBef>
                <a:spcPts val="0"/>
              </a:spcBef>
              <a:spcAft>
                <a:spcPts val="0"/>
              </a:spcAft>
              <a:buSzPts val="2600"/>
              <a:buNone/>
              <a:defRPr sz="3467"/>
            </a:lvl3pPr>
            <a:lvl4pPr lvl="3">
              <a:spcBef>
                <a:spcPts val="0"/>
              </a:spcBef>
              <a:spcAft>
                <a:spcPts val="0"/>
              </a:spcAft>
              <a:buSzPts val="2600"/>
              <a:buNone/>
              <a:defRPr sz="3467"/>
            </a:lvl4pPr>
            <a:lvl5pPr lvl="4">
              <a:spcBef>
                <a:spcPts val="0"/>
              </a:spcBef>
              <a:spcAft>
                <a:spcPts val="0"/>
              </a:spcAft>
              <a:buSzPts val="2600"/>
              <a:buNone/>
              <a:defRPr sz="3467"/>
            </a:lvl5pPr>
            <a:lvl6pPr lvl="5">
              <a:spcBef>
                <a:spcPts val="0"/>
              </a:spcBef>
              <a:spcAft>
                <a:spcPts val="0"/>
              </a:spcAft>
              <a:buSzPts val="2600"/>
              <a:buNone/>
              <a:defRPr sz="3467"/>
            </a:lvl6pPr>
            <a:lvl7pPr lvl="6">
              <a:spcBef>
                <a:spcPts val="0"/>
              </a:spcBef>
              <a:spcAft>
                <a:spcPts val="0"/>
              </a:spcAft>
              <a:buSzPts val="2600"/>
              <a:buNone/>
              <a:defRPr sz="3467"/>
            </a:lvl7pPr>
            <a:lvl8pPr lvl="7">
              <a:spcBef>
                <a:spcPts val="0"/>
              </a:spcBef>
              <a:spcAft>
                <a:spcPts val="0"/>
              </a:spcAft>
              <a:buSzPts val="2600"/>
              <a:buNone/>
              <a:defRPr sz="3467"/>
            </a:lvl8pPr>
            <a:lvl9pPr lvl="8">
              <a:spcBef>
                <a:spcPts val="0"/>
              </a:spcBef>
              <a:spcAft>
                <a:spcPts val="0"/>
              </a:spcAft>
              <a:buSzPts val="2600"/>
              <a:buNone/>
              <a:defRPr sz="3467"/>
            </a:lvl9pPr>
          </a:lstStyle>
          <a:p>
            <a:endParaRPr/>
          </a:p>
        </p:txBody>
      </p:sp>
      <p:sp>
        <p:nvSpPr>
          <p:cNvPr id="43" name="Google Shape;43;p6"/>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GB" smtClean="0"/>
              <a:pPr>
                <a:spcBef>
                  <a:spcPts val="0"/>
                </a:spcBef>
                <a:spcAft>
                  <a:spcPts val="0"/>
                </a:spcAft>
              </a:pPr>
              <a:t>‹#›</a:t>
            </a:fld>
            <a:endParaRPr lang="en-GB" dirty="0"/>
          </a:p>
        </p:txBody>
      </p:sp>
      <p:grpSp>
        <p:nvGrpSpPr>
          <p:cNvPr id="44" name="Google Shape;44;p6"/>
          <p:cNvGrpSpPr/>
          <p:nvPr/>
        </p:nvGrpSpPr>
        <p:grpSpPr>
          <a:xfrm>
            <a:off x="1107190" y="1588342"/>
            <a:ext cx="994351" cy="61101"/>
            <a:chOff x="4580561" y="2589004"/>
            <a:chExt cx="1064464" cy="25200"/>
          </a:xfrm>
        </p:grpSpPr>
        <p:sp>
          <p:nvSpPr>
            <p:cNvPr id="45" name="Google Shape;45;p6"/>
            <p:cNvSpPr/>
            <p:nvPr/>
          </p:nvSpPr>
          <p:spPr>
            <a:xfrm rot="-5400000">
              <a:off x="5366325" y="2335504"/>
              <a:ext cx="25200" cy="532200"/>
            </a:xfrm>
            <a:prstGeom prst="rect">
              <a:avLst/>
            </a:prstGeom>
            <a:solidFill>
              <a:srgbClr val="FE6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46;p6"/>
            <p:cNvSpPr/>
            <p:nvPr/>
          </p:nvSpPr>
          <p:spPr>
            <a:xfrm rot="-5400000">
              <a:off x="4836311" y="2333254"/>
              <a:ext cx="25200" cy="536700"/>
            </a:xfrm>
            <a:prstGeom prst="rect">
              <a:avLst/>
            </a:prstGeom>
            <a:solidFill>
              <a:srgbClr val="F9BF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8" name="Google Shape;50;p7"/>
          <p:cNvSpPr txBox="1">
            <a:spLocks noGrp="1"/>
          </p:cNvSpPr>
          <p:nvPr>
            <p:ph type="body" idx="1"/>
          </p:nvPr>
        </p:nvSpPr>
        <p:spPr>
          <a:xfrm>
            <a:off x="974400" y="2044800"/>
            <a:ext cx="10249400" cy="37296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dirty="0"/>
          </a:p>
        </p:txBody>
      </p:sp>
      <p:sp>
        <p:nvSpPr>
          <p:cNvPr id="2" name="Date Placeholder 1"/>
          <p:cNvSpPr>
            <a:spLocks noGrp="1"/>
          </p:cNvSpPr>
          <p:nvPr>
            <p:ph type="dt" sz="half" idx="13"/>
          </p:nvPr>
        </p:nvSpPr>
        <p:spPr/>
        <p:txBody>
          <a:bodyPr/>
          <a:lstStyle/>
          <a:p>
            <a:fld id="{B033A121-4EB5-481B-8F26-1B6D4F05520F}" type="datetime3">
              <a:rPr lang="en-US" smtClean="0"/>
              <a:t>24 February 2026</a:t>
            </a:fld>
            <a:endParaRPr lang="en-GB" dirty="0"/>
          </a:p>
        </p:txBody>
      </p:sp>
      <p:sp>
        <p:nvSpPr>
          <p:cNvPr id="3" name="Footer Placeholder 2"/>
          <p:cNvSpPr>
            <a:spLocks noGrp="1"/>
          </p:cNvSpPr>
          <p:nvPr>
            <p:ph type="ftr" sz="quarter" idx="14"/>
          </p:nvPr>
        </p:nvSpPr>
        <p:spPr/>
        <p:txBody>
          <a:bodyPr/>
          <a:lstStyle/>
          <a:p>
            <a:r>
              <a:rPr lang="en-GB" dirty="0"/>
              <a:t>EO4EU, Athens</a:t>
            </a:r>
          </a:p>
        </p:txBody>
      </p:sp>
    </p:spTree>
    <p:extLst>
      <p:ext uri="{BB962C8B-B14F-4D97-AF65-F5344CB8AC3E}">
        <p14:creationId xmlns:p14="http://schemas.microsoft.com/office/powerpoint/2010/main" val="1379210507"/>
      </p:ext>
    </p:extLst>
  </p:cSld>
  <p:clrMapOvr>
    <a:masterClrMapping/>
  </p:clrMapOvr>
  <p:transition spd="slow" advClick="0" advTm="10000">
    <p:push dir="u"/>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B0CB469-7439-082E-EF8F-33131599D089}"/>
              </a:ext>
            </a:extLst>
          </p:cNvPr>
          <p:cNvSpPr>
            <a:spLocks noGrp="1"/>
          </p:cNvSpPr>
          <p:nvPr>
            <p:ph type="title"/>
          </p:nvPr>
        </p:nvSpPr>
        <p:spPr>
          <a:xfrm>
            <a:off x="838200" y="965749"/>
            <a:ext cx="10515600" cy="724939"/>
          </a:xfrm>
          <a:prstGeom prst="rect">
            <a:avLst/>
          </a:prstGeom>
        </p:spPr>
        <p:txBody>
          <a:bodyPr vert="horz" lIns="91440" tIns="45720" rIns="91440" bIns="45720" rtlCol="0" anchor="ctr">
            <a:normAutofit/>
          </a:bodyPr>
          <a:lstStyle/>
          <a:p>
            <a:r>
              <a:rPr lang="it-IT" dirty="0"/>
              <a:t>Titolo</a:t>
            </a:r>
          </a:p>
        </p:txBody>
      </p:sp>
      <p:sp>
        <p:nvSpPr>
          <p:cNvPr id="3" name="Segnaposto testo 2">
            <a:extLst>
              <a:ext uri="{FF2B5EF4-FFF2-40B4-BE49-F238E27FC236}">
                <a16:creationId xmlns:a16="http://schemas.microsoft.com/office/drawing/2014/main" id="{07AE0FA0-3B04-8D7C-BBFF-4CD266D2F94D}"/>
              </a:ext>
            </a:extLst>
          </p:cNvPr>
          <p:cNvSpPr>
            <a:spLocks noGrp="1"/>
          </p:cNvSpPr>
          <p:nvPr>
            <p:ph type="body" idx="1"/>
          </p:nvPr>
        </p:nvSpPr>
        <p:spPr>
          <a:xfrm>
            <a:off x="838200" y="2072639"/>
            <a:ext cx="10515600" cy="4104323"/>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pic>
        <p:nvPicPr>
          <p:cNvPr id="8" name="Immagine 7" descr="Immagine che contiene nero, oscurità&#10;&#10;Descrizione generata automaticamente">
            <a:extLst>
              <a:ext uri="{FF2B5EF4-FFF2-40B4-BE49-F238E27FC236}">
                <a16:creationId xmlns:a16="http://schemas.microsoft.com/office/drawing/2014/main" id="{5D01C40F-7257-39FE-A421-D955CCE36D34}"/>
              </a:ext>
            </a:extLst>
          </p:cNvPr>
          <p:cNvPicPr>
            <a:picLocks noChangeAspect="1"/>
          </p:cNvPicPr>
          <p:nvPr userDrawn="1"/>
        </p:nvPicPr>
        <p:blipFill>
          <a:blip r:embed="rId7"/>
          <a:stretch>
            <a:fillRect/>
          </a:stretch>
        </p:blipFill>
        <p:spPr>
          <a:xfrm>
            <a:off x="10973053" y="353511"/>
            <a:ext cx="761493" cy="529610"/>
          </a:xfrm>
          <a:prstGeom prst="rect">
            <a:avLst/>
          </a:prstGeom>
        </p:spPr>
      </p:pic>
    </p:spTree>
    <p:extLst>
      <p:ext uri="{BB962C8B-B14F-4D97-AF65-F5344CB8AC3E}">
        <p14:creationId xmlns:p14="http://schemas.microsoft.com/office/powerpoint/2010/main" val="30154520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7" name="Segnaposto titolo 1">
            <a:extLst>
              <a:ext uri="{FF2B5EF4-FFF2-40B4-BE49-F238E27FC236}">
                <a16:creationId xmlns:a16="http://schemas.microsoft.com/office/drawing/2014/main" id="{20C78ACF-36FD-6B30-B3E7-3C677B378503}"/>
              </a:ext>
            </a:extLst>
          </p:cNvPr>
          <p:cNvSpPr>
            <a:spLocks noGrp="1"/>
          </p:cNvSpPr>
          <p:nvPr>
            <p:ph type="title"/>
          </p:nvPr>
        </p:nvSpPr>
        <p:spPr>
          <a:xfrm>
            <a:off x="838200" y="965749"/>
            <a:ext cx="10515600" cy="724939"/>
          </a:xfrm>
          <a:prstGeom prst="rect">
            <a:avLst/>
          </a:prstGeom>
        </p:spPr>
        <p:txBody>
          <a:bodyPr vert="horz" lIns="91440" tIns="45720" rIns="91440" bIns="45720" rtlCol="0" anchor="ctr">
            <a:normAutofit/>
          </a:bodyPr>
          <a:lstStyle/>
          <a:p>
            <a:r>
              <a:rPr lang="it-IT" dirty="0"/>
              <a:t>Titolo</a:t>
            </a:r>
          </a:p>
        </p:txBody>
      </p:sp>
      <p:sp>
        <p:nvSpPr>
          <p:cNvPr id="8" name="Segnaposto testo 2">
            <a:extLst>
              <a:ext uri="{FF2B5EF4-FFF2-40B4-BE49-F238E27FC236}">
                <a16:creationId xmlns:a16="http://schemas.microsoft.com/office/drawing/2014/main" id="{BB08AE1F-CD98-66BA-4CDF-7FD0409EC012}"/>
              </a:ext>
            </a:extLst>
          </p:cNvPr>
          <p:cNvSpPr>
            <a:spLocks noGrp="1"/>
          </p:cNvSpPr>
          <p:nvPr>
            <p:ph type="body" idx="1"/>
          </p:nvPr>
        </p:nvSpPr>
        <p:spPr>
          <a:xfrm>
            <a:off x="838200" y="2072639"/>
            <a:ext cx="10515600" cy="4104323"/>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pic>
        <p:nvPicPr>
          <p:cNvPr id="12" name="Immagine 11" descr="Immagine che contiene Carattere, Elementi grafici, tipografia, grafica&#10;&#10;Descrizione generata automaticamente">
            <a:extLst>
              <a:ext uri="{FF2B5EF4-FFF2-40B4-BE49-F238E27FC236}">
                <a16:creationId xmlns:a16="http://schemas.microsoft.com/office/drawing/2014/main" id="{C013D693-4A39-B0CF-E4D0-75266C7CFF5B}"/>
              </a:ext>
            </a:extLst>
          </p:cNvPr>
          <p:cNvPicPr>
            <a:picLocks noChangeAspect="1"/>
          </p:cNvPicPr>
          <p:nvPr userDrawn="1"/>
        </p:nvPicPr>
        <p:blipFill>
          <a:blip r:embed="rId2"/>
          <a:stretch>
            <a:fillRect/>
          </a:stretch>
        </p:blipFill>
        <p:spPr>
          <a:xfrm>
            <a:off x="10972800" y="352112"/>
            <a:ext cx="762000" cy="529963"/>
          </a:xfrm>
          <a:prstGeom prst="rect">
            <a:avLst/>
          </a:prstGeom>
        </p:spPr>
      </p:pic>
    </p:spTree>
    <p:extLst>
      <p:ext uri="{BB962C8B-B14F-4D97-AF65-F5344CB8AC3E}">
        <p14:creationId xmlns:p14="http://schemas.microsoft.com/office/powerpoint/2010/main" val="3940500638"/>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7.jpg"/><Relationship Id="rId4" Type="http://schemas.openxmlformats.org/officeDocument/2006/relationships/image" Target="../media/image33.png"/><Relationship Id="rId9" Type="http://schemas.openxmlformats.org/officeDocument/2006/relationships/image" Target="../media/image38.png"/></Relationships>
</file>

<file path=ppt/slides/_rels/slide1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7.jpg"/><Relationship Id="rId4" Type="http://schemas.openxmlformats.org/officeDocument/2006/relationships/image" Target="../media/image40.png"/><Relationship Id="rId9"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47.emf"/></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48.emf"/></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9.jpg"/></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0.emf"/></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jpg"/><Relationship Id="rId7"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7.jpg"/><Relationship Id="rId10" Type="http://schemas.openxmlformats.org/officeDocument/2006/relationships/image" Target="../media/image17.png"/><Relationship Id="rId4" Type="http://schemas.openxmlformats.org/officeDocument/2006/relationships/image" Target="../media/image12.png"/><Relationship Id="rId9"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5" Type="http://schemas.openxmlformats.org/officeDocument/2006/relationships/image" Target="../media/image7.jpg"/><Relationship Id="rId4" Type="http://schemas.openxmlformats.org/officeDocument/2006/relationships/image" Target="../media/image20.svg"/></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7.jpg"/><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testo, schermata, astronomia&#10;&#10;Descrizione generata automaticamente">
            <a:extLst>
              <a:ext uri="{FF2B5EF4-FFF2-40B4-BE49-F238E27FC236}">
                <a16:creationId xmlns:a16="http://schemas.microsoft.com/office/drawing/2014/main" id="{C714B751-5E0F-121E-C5DB-E2D2F680A1FF}"/>
              </a:ext>
            </a:extLst>
          </p:cNvPr>
          <p:cNvPicPr>
            <a:picLocks noChangeAspect="1"/>
          </p:cNvPicPr>
          <p:nvPr/>
        </p:nvPicPr>
        <p:blipFill>
          <a:blip r:embed="rId2"/>
          <a:stretch>
            <a:fillRect/>
          </a:stretch>
        </p:blipFill>
        <p:spPr>
          <a:xfrm>
            <a:off x="-9285" y="0"/>
            <a:ext cx="12662603" cy="7159812"/>
          </a:xfrm>
          <a:prstGeom prst="rect">
            <a:avLst/>
          </a:prstGeom>
        </p:spPr>
      </p:pic>
    </p:spTree>
    <p:extLst>
      <p:ext uri="{BB962C8B-B14F-4D97-AF65-F5344CB8AC3E}">
        <p14:creationId xmlns:p14="http://schemas.microsoft.com/office/powerpoint/2010/main" val="1796692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2890838" y="22272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 name="Content Placeholder 2"/>
          <p:cNvSpPr txBox="1"/>
          <p:nvPr/>
        </p:nvSpPr>
        <p:spPr>
          <a:xfrm>
            <a:off x="8048531" y="2584694"/>
            <a:ext cx="4065006" cy="36680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7F7F7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7F7F7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7F7F7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7F7F7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7F7F7F"/>
                </a:solidFill>
                <a:effectLst/>
                <a:uLnTx/>
                <a:uFillTx/>
                <a:latin typeface="Calibri" panose="020F0502020204030204"/>
                <a:ea typeface="+mn-ea"/>
                <a:cs typeface="+mn-cs"/>
              </a:rPr>
              <a:t>Displacement Movement - Burkina Faso - </a:t>
            </a:r>
            <a:r>
              <a:rPr kumimoji="0" lang="en-US" sz="2000" b="0" i="0" u="none" strike="noStrike" kern="1200" cap="none" spc="0" normalizeH="0" baseline="0" noProof="0" dirty="0" err="1">
                <a:ln>
                  <a:noFill/>
                </a:ln>
                <a:solidFill>
                  <a:srgbClr val="7F7F7F"/>
                </a:solidFill>
                <a:effectLst/>
                <a:uLnTx/>
                <a:uFillTx/>
                <a:latin typeface="Calibri" panose="020F0502020204030204"/>
                <a:ea typeface="+mn-ea"/>
                <a:cs typeface="+mn-cs"/>
              </a:rPr>
              <a:t>Goudoubo</a:t>
            </a:r>
            <a:r>
              <a:rPr kumimoji="0" lang="en-US" sz="2000" b="0" i="0" u="none" strike="noStrike" kern="1200" cap="none" spc="0" normalizeH="0" baseline="0" noProof="0" dirty="0">
                <a:ln>
                  <a:noFill/>
                </a:ln>
                <a:solidFill>
                  <a:srgbClr val="7F7F7F"/>
                </a:solidFill>
                <a:effectLst/>
                <a:uLnTx/>
                <a:uFillTx/>
                <a:latin typeface="Calibri" panose="020F0502020204030204"/>
                <a:ea typeface="+mn-ea"/>
                <a:cs typeface="+mn-cs"/>
              </a:rPr>
              <a:t>, New build Shelters in green and removed shelters in red between 2020 and 2021 an big increase can be seen, while between 2021 and 2022 the camp seems to be abandoned</a:t>
            </a:r>
            <a:endParaRPr kumimoji="0" lang="en-US" sz="2800" b="0" i="0" u="none" strike="noStrike" kern="1200" cap="none" spc="0" normalizeH="0" baseline="0" noProof="0" dirty="0">
              <a:ln>
                <a:noFill/>
              </a:ln>
              <a:solidFill>
                <a:srgbClr val="7F7F7F"/>
              </a:solidFill>
              <a:effectLst/>
              <a:uLnTx/>
              <a:uFillTx/>
              <a:latin typeface="Calibri" panose="020F0502020204030204"/>
              <a:ea typeface="+mn-ea"/>
              <a:cs typeface="+mn-cs"/>
            </a:endParaRPr>
          </a:p>
        </p:txBody>
      </p:sp>
      <p:pic>
        <p:nvPicPr>
          <p:cNvPr id="4" name="Picture 3" descr="DPM_20_22"/>
          <p:cNvPicPr>
            <a:picLocks noChangeAspect="1"/>
          </p:cNvPicPr>
          <p:nvPr/>
        </p:nvPicPr>
        <p:blipFill>
          <a:blip r:embed="rId2"/>
          <a:stretch>
            <a:fillRect/>
          </a:stretch>
        </p:blipFill>
        <p:spPr>
          <a:xfrm>
            <a:off x="275857" y="2157650"/>
            <a:ext cx="7709299" cy="3523226"/>
          </a:xfrm>
          <a:prstGeom prst="rect">
            <a:avLst/>
          </a:prstGeom>
        </p:spPr>
      </p:pic>
      <p:sp>
        <p:nvSpPr>
          <p:cNvPr id="13" name="TextBox 3">
            <a:extLst>
              <a:ext uri="{FF2B5EF4-FFF2-40B4-BE49-F238E27FC236}">
                <a16:creationId xmlns:a16="http://schemas.microsoft.com/office/drawing/2014/main" id="{F4F4013D-4763-C105-AF9C-A662A95B9671}"/>
              </a:ext>
            </a:extLst>
          </p:cNvPr>
          <p:cNvSpPr txBox="1"/>
          <p:nvPr/>
        </p:nvSpPr>
        <p:spPr bwMode="auto">
          <a:xfrm>
            <a:off x="381229" y="768350"/>
            <a:ext cx="10807168" cy="948978"/>
          </a:xfrm>
          <a:prstGeom prst="rect">
            <a:avLst/>
          </a:prstGeom>
        </p:spPr>
        <p:txBody>
          <a:bodyPr wrap="square" lIns="0" tIns="0" rIns="0" bIns="0" rtlCol="0" anchor="t">
            <a:spAutoFit/>
          </a:bodyPr>
          <a:lstStyle>
            <a:defPPr>
              <a:defRPr lang="it-IT"/>
            </a:defPPr>
            <a:lvl1pPr>
              <a:lnSpc>
                <a:spcPts val="3726"/>
              </a:lnSpc>
              <a:defRPr sz="3802" b="1">
                <a:solidFill>
                  <a:srgbClr val="101F20"/>
                </a:solidFill>
                <a:latin typeface="Barlow Bold"/>
                <a:ea typeface="Barlow Bold"/>
                <a:cs typeface="Barlow Bold"/>
              </a:defRPr>
            </a:lvl1pPr>
          </a:lstStyle>
          <a:p>
            <a:r>
              <a:rPr lang="en-US" sz="3200" dirty="0"/>
              <a:t>ACHIEVEMENT – DISPLACELEMENT </a:t>
            </a:r>
          </a:p>
          <a:p>
            <a:r>
              <a:rPr lang="en-US" sz="3200" dirty="0"/>
              <a:t>MOVEMENT</a:t>
            </a:r>
          </a:p>
        </p:txBody>
      </p:sp>
      <p:sp>
        <p:nvSpPr>
          <p:cNvPr id="14" name="Slide Number Placeholder 4">
            <a:extLst>
              <a:ext uri="{FF2B5EF4-FFF2-40B4-BE49-F238E27FC236}">
                <a16:creationId xmlns:a16="http://schemas.microsoft.com/office/drawing/2014/main" id="{D8D9ACC5-3E36-B88C-5933-FE31A9F6781A}"/>
              </a:ext>
            </a:extLst>
          </p:cNvPr>
          <p:cNvSpPr txBox="1">
            <a:spLocks/>
          </p:cNvSpPr>
          <p:nvPr/>
        </p:nvSpPr>
        <p:spPr>
          <a:xfrm>
            <a:off x="9331799" y="6432550"/>
            <a:ext cx="2743200" cy="365125"/>
          </a:xfrm>
          <a:prstGeom prst="rect">
            <a:avLst/>
          </a:prstGeom>
        </p:spPr>
        <p:txBody>
          <a:bodyPr vert="horz" lIns="91440" tIns="45720" rIns="91440" bIns="45720" rtlCol="0" anchor="ctr"/>
          <a:lstStyle>
            <a:defPPr>
              <a:defRPr lang="en-AT"/>
            </a:defPPr>
            <a:lvl1pPr marL="0" algn="r" defTabSz="914400" rtl="0" eaLnBrk="1" latinLnBrk="0" hangingPunct="1">
              <a:defRPr sz="1200" b="1"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F5B328A7-7B14-4FC0-8E65-1FBDEC813191}" type="slidenum">
              <a:rPr lang="en-US" smtClean="0"/>
              <a:pPr>
                <a:defRPr/>
              </a:pPr>
              <a:t>10</a:t>
            </a:fld>
            <a:endParaRPr lang="el-GR" sz="1800">
              <a:solidFill>
                <a:srgbClr val="898989"/>
              </a:solidFill>
              <a:latin typeface="Calibri" panose="020F0502020204030204"/>
            </a:endParaRPr>
          </a:p>
        </p:txBody>
      </p:sp>
      <p:sp>
        <p:nvSpPr>
          <p:cNvPr id="15" name="Footer Placeholder 12">
            <a:extLst>
              <a:ext uri="{FF2B5EF4-FFF2-40B4-BE49-F238E27FC236}">
                <a16:creationId xmlns:a16="http://schemas.microsoft.com/office/drawing/2014/main" id="{50971E6A-8452-9F5A-8373-DD3F76F04283}"/>
              </a:ext>
            </a:extLst>
          </p:cNvPr>
          <p:cNvSpPr txBox="1">
            <a:spLocks/>
          </p:cNvSpPr>
          <p:nvPr/>
        </p:nvSpPr>
        <p:spPr>
          <a:xfrm>
            <a:off x="0" y="6486525"/>
            <a:ext cx="4114800" cy="3667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MEEO </a:t>
            </a:r>
            <a:r>
              <a:rPr kumimoji="0" lang="en-US" altLang="el-GR" sz="1067" b="0" i="0" u="none" strike="noStrike" kern="1200" cap="none" spc="0" normalizeH="0" baseline="0" noProof="0" dirty="0" err="1">
                <a:ln>
                  <a:noFill/>
                </a:ln>
                <a:solidFill>
                  <a:srgbClr val="394049">
                    <a:tint val="75000"/>
                  </a:srgbClr>
                </a:solidFill>
                <a:effectLst/>
                <a:uLnTx/>
                <a:uFillTx/>
                <a:latin typeface="Lato" panose="020F0502020204030203" pitchFamily="34" charset="0"/>
                <a:ea typeface="+mn-ea"/>
                <a:cs typeface="+mn-cs"/>
              </a:rPr>
              <a:t>Srl</a:t>
            </a: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 2026 - Commercial in confidence</a:t>
            </a:r>
          </a:p>
        </p:txBody>
      </p:sp>
      <p:pic>
        <p:nvPicPr>
          <p:cNvPr id="2" name="Picture 7">
            <a:extLst>
              <a:ext uri="{FF2B5EF4-FFF2-40B4-BE49-F238E27FC236}">
                <a16:creationId xmlns:a16="http://schemas.microsoft.com/office/drawing/2014/main" id="{57A98F7A-8D0D-FE3B-B253-D59C0E232A91}"/>
              </a:ext>
            </a:extLst>
          </p:cNvPr>
          <p:cNvPicPr>
            <a:picLocks noChangeAspect="1"/>
          </p:cNvPicPr>
          <p:nvPr/>
        </p:nvPicPr>
        <p:blipFill>
          <a:blip r:embed="rId3">
            <a:clrChange>
              <a:clrFrom>
                <a:srgbClr val="FFFFFF"/>
              </a:clrFrom>
              <a:clrTo>
                <a:srgbClr val="FFFFFF">
                  <a:alpha val="0"/>
                </a:srgbClr>
              </a:clrTo>
            </a:clrChange>
          </a:blip>
          <a:stretch/>
        </p:blipFill>
        <p:spPr bwMode="auto">
          <a:xfrm>
            <a:off x="8705087" y="328028"/>
            <a:ext cx="2140347" cy="528313"/>
          </a:xfrm>
          <a:prstGeom prst="rect">
            <a:avLst/>
          </a:prstGeom>
        </p:spPr>
      </p:pic>
    </p:spTree>
    <p:extLst>
      <p:ext uri="{BB962C8B-B14F-4D97-AF65-F5344CB8AC3E}">
        <p14:creationId xmlns:p14="http://schemas.microsoft.com/office/powerpoint/2010/main" val="2554907433"/>
      </p:ext>
    </p:extLst>
  </p:cSld>
  <p:clrMapOvr>
    <a:masterClrMapping/>
  </p:clrMapOvr>
  <p:transition spd="slow" advClick="0" advTm="10000">
    <p:push dir="u"/>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57879675" name="Freeform 2"/>
          <p:cNvSpPr/>
          <p:nvPr/>
        </p:nvSpPr>
        <p:spPr bwMode="auto">
          <a:xfrm>
            <a:off x="-9378" y="2736"/>
            <a:ext cx="5917286" cy="6265353"/>
          </a:xfrm>
          <a:custGeom>
            <a:avLst/>
            <a:gdLst/>
            <a:ahLst/>
            <a:cxnLst/>
            <a:rect l="l" t="t" r="r" b="b"/>
            <a:pathLst>
              <a:path w="8875929" h="9398029" extrusionOk="0">
                <a:moveTo>
                  <a:pt x="0" y="0"/>
                </a:moveTo>
                <a:lnTo>
                  <a:pt x="8875929" y="0"/>
                </a:lnTo>
                <a:lnTo>
                  <a:pt x="8875929" y="9398029"/>
                </a:lnTo>
                <a:lnTo>
                  <a:pt x="0" y="9398029"/>
                </a:lnTo>
                <a:lnTo>
                  <a:pt x="0" y="0"/>
                </a:lnTo>
                <a:close/>
              </a:path>
            </a:pathLst>
          </a:custGeom>
          <a:blipFill>
            <a:blip r:embed="rId3"/>
            <a:srcRect l="18151" r="12294"/>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pic>
        <p:nvPicPr>
          <p:cNvPr id="3" name="Picture 7">
            <a:extLst>
              <a:ext uri="{FF2B5EF4-FFF2-40B4-BE49-F238E27FC236}">
                <a16:creationId xmlns:a16="http://schemas.microsoft.com/office/drawing/2014/main" id="{540A6211-DF33-B80D-88D6-582922319567}"/>
              </a:ext>
            </a:extLst>
          </p:cNvPr>
          <p:cNvPicPr>
            <a:picLocks noChangeAspect="1"/>
          </p:cNvPicPr>
          <p:nvPr/>
        </p:nvPicPr>
        <p:blipFill>
          <a:blip r:embed="rId4">
            <a:clrChange>
              <a:clrFrom>
                <a:srgbClr val="FFFFFF"/>
              </a:clrFrom>
              <a:clrTo>
                <a:srgbClr val="FFFFFF">
                  <a:alpha val="0"/>
                </a:srgbClr>
              </a:clrTo>
            </a:clrChange>
          </a:blip>
          <a:stretch/>
        </p:blipFill>
        <p:spPr bwMode="auto">
          <a:xfrm>
            <a:off x="8705087" y="328028"/>
            <a:ext cx="2140347" cy="528313"/>
          </a:xfrm>
          <a:prstGeom prst="rect">
            <a:avLst/>
          </a:prstGeom>
        </p:spPr>
      </p:pic>
      <p:sp>
        <p:nvSpPr>
          <p:cNvPr id="5" name="Slide Number Placeholder 4">
            <a:extLst>
              <a:ext uri="{FF2B5EF4-FFF2-40B4-BE49-F238E27FC236}">
                <a16:creationId xmlns:a16="http://schemas.microsoft.com/office/drawing/2014/main" id="{4EC10991-19EE-DE0A-4E49-824AD6C5F69B}"/>
              </a:ext>
            </a:extLst>
          </p:cNvPr>
          <p:cNvSpPr>
            <a:spLocks noGrp="1"/>
          </p:cNvSpPr>
          <p:nvPr>
            <p:ph type="sldNum" sz="quarter" idx="12"/>
          </p:nvPr>
        </p:nvSpPr>
        <p:spPr>
          <a:xfrm>
            <a:off x="9331799" y="6432550"/>
            <a:ext cx="2743200" cy="365125"/>
          </a:xfrm>
          <a:prstGeom prst="rect">
            <a:avLst/>
          </a:prstGeom>
        </p:spPr>
        <p:txBody>
          <a:bodyPr vert="horz" lIns="91440" tIns="45720" rIns="91440" bIns="45720" rtlCol="0" anchor="ctr"/>
          <a:lstStyle>
            <a:defPPr>
              <a:defRPr lang="en-AT"/>
            </a:defPPr>
            <a:lvl1pPr marL="0" algn="r" defTabSz="914400" rtl="0" eaLnBrk="1" latinLnBrk="0" hangingPunct="1">
              <a:defRPr sz="1200" b="1"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5B328A7-7B14-4FC0-8E65-1FBDEC813191}"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l-GR" sz="1800" b="1" i="0" u="none" strike="noStrike" kern="1200" cap="none" spc="0" normalizeH="0" baseline="0" noProof="0">
              <a:ln>
                <a:noFill/>
              </a:ln>
              <a:solidFill>
                <a:srgbClr val="898989"/>
              </a:solidFill>
              <a:effectLst/>
              <a:uLnTx/>
              <a:uFillTx/>
              <a:latin typeface="Calibri" panose="020F0502020204030204"/>
              <a:ea typeface="+mn-ea"/>
              <a:cs typeface="+mn-cs"/>
            </a:endParaRPr>
          </a:p>
        </p:txBody>
      </p:sp>
      <p:sp>
        <p:nvSpPr>
          <p:cNvPr id="6" name="Footer Placeholder 12">
            <a:extLst>
              <a:ext uri="{FF2B5EF4-FFF2-40B4-BE49-F238E27FC236}">
                <a16:creationId xmlns:a16="http://schemas.microsoft.com/office/drawing/2014/main" id="{785F93E4-AD92-9EFB-431E-C52EB983C41E}"/>
              </a:ext>
            </a:extLst>
          </p:cNvPr>
          <p:cNvSpPr txBox="1">
            <a:spLocks/>
          </p:cNvSpPr>
          <p:nvPr/>
        </p:nvSpPr>
        <p:spPr>
          <a:xfrm>
            <a:off x="0" y="6486525"/>
            <a:ext cx="4114800" cy="3667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MEEO </a:t>
            </a:r>
            <a:r>
              <a:rPr kumimoji="0" lang="en-US" altLang="el-GR" sz="1067" b="0" i="0" u="none" strike="noStrike" kern="1200" cap="none" spc="0" normalizeH="0" baseline="0" noProof="0" dirty="0" err="1">
                <a:ln>
                  <a:noFill/>
                </a:ln>
                <a:solidFill>
                  <a:srgbClr val="394049">
                    <a:tint val="75000"/>
                  </a:srgbClr>
                </a:solidFill>
                <a:effectLst/>
                <a:uLnTx/>
                <a:uFillTx/>
                <a:latin typeface="Lato" panose="020F0502020204030203" pitchFamily="34" charset="0"/>
                <a:ea typeface="+mn-ea"/>
                <a:cs typeface="+mn-cs"/>
              </a:rPr>
              <a:t>Srl</a:t>
            </a: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 2026 - Commercial in confidence</a:t>
            </a:r>
          </a:p>
        </p:txBody>
      </p:sp>
      <p:sp>
        <p:nvSpPr>
          <p:cNvPr id="7" name="TextBox 6">
            <a:extLst>
              <a:ext uri="{FF2B5EF4-FFF2-40B4-BE49-F238E27FC236}">
                <a16:creationId xmlns:a16="http://schemas.microsoft.com/office/drawing/2014/main" id="{E0275B84-67DC-C9CC-49B9-5ED5FA421A11}"/>
              </a:ext>
            </a:extLst>
          </p:cNvPr>
          <p:cNvSpPr txBox="1"/>
          <p:nvPr/>
        </p:nvSpPr>
        <p:spPr bwMode="auto">
          <a:xfrm>
            <a:off x="6433501" y="2066126"/>
            <a:ext cx="5072699" cy="1362874"/>
          </a:xfrm>
          <a:prstGeom prst="rect">
            <a:avLst/>
          </a:prstGeom>
        </p:spPr>
        <p:txBody>
          <a:bodyPr wrap="square" lIns="0" tIns="0" rIns="0" bIns="0" rtlCol="0" anchor="t">
            <a:spAutoFit/>
          </a:bodyPr>
          <a:lstStyle>
            <a:defPPr>
              <a:defRPr lang="it-IT"/>
            </a:defPPr>
            <a:lvl1pPr>
              <a:lnSpc>
                <a:spcPts val="3726"/>
              </a:lnSpc>
              <a:defRPr sz="3200" b="1">
                <a:solidFill>
                  <a:srgbClr val="101F20"/>
                </a:solidFill>
                <a:latin typeface="Barlow Bold"/>
                <a:ea typeface="Barlow Bold"/>
                <a:cs typeface="Barlow Bold"/>
              </a:defRPr>
            </a:lvl1pPr>
          </a:lstStyle>
          <a:p>
            <a:r>
              <a:rPr lang="en-US" dirty="0"/>
              <a:t>DESERT LOCUST</a:t>
            </a:r>
            <a:endParaRPr dirty="0"/>
          </a:p>
          <a:p>
            <a:r>
              <a:rPr lang="en-US" dirty="0"/>
              <a:t>MONITORING SERVICE</a:t>
            </a:r>
            <a:endParaRPr dirty="0"/>
          </a:p>
        </p:txBody>
      </p:sp>
    </p:spTree>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974335509" name="Freeform 7"/>
          <p:cNvSpPr/>
          <p:nvPr/>
        </p:nvSpPr>
        <p:spPr bwMode="auto">
          <a:xfrm>
            <a:off x="7266429" y="3047484"/>
            <a:ext cx="4868712" cy="3585556"/>
          </a:xfrm>
          <a:custGeom>
            <a:avLst/>
            <a:gdLst/>
            <a:ahLst/>
            <a:cxnLst/>
            <a:rect l="l" t="t" r="r" b="b"/>
            <a:pathLst>
              <a:path w="7303068" h="5378334" extrusionOk="0">
                <a:moveTo>
                  <a:pt x="0" y="0"/>
                </a:moveTo>
                <a:lnTo>
                  <a:pt x="7303068" y="0"/>
                </a:lnTo>
                <a:lnTo>
                  <a:pt x="7303068" y="5378334"/>
                </a:lnTo>
                <a:lnTo>
                  <a:pt x="0" y="5378334"/>
                </a:lnTo>
                <a:lnTo>
                  <a:pt x="0" y="0"/>
                </a:lnTo>
                <a:close/>
              </a:path>
            </a:pathLst>
          </a:custGeom>
          <a:blipFill>
            <a:blip r:embed="rId3"/>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1881606899" name="Freeform 8"/>
          <p:cNvSpPr/>
          <p:nvPr/>
        </p:nvSpPr>
        <p:spPr bwMode="auto">
          <a:xfrm>
            <a:off x="8076372" y="1267142"/>
            <a:ext cx="2954496" cy="1255661"/>
          </a:xfrm>
          <a:custGeom>
            <a:avLst/>
            <a:gdLst/>
            <a:ahLst/>
            <a:cxnLst/>
            <a:rect l="l" t="t" r="r" b="b"/>
            <a:pathLst>
              <a:path w="4431744" h="1883491" extrusionOk="0">
                <a:moveTo>
                  <a:pt x="0" y="0"/>
                </a:moveTo>
                <a:lnTo>
                  <a:pt x="4431744" y="0"/>
                </a:lnTo>
                <a:lnTo>
                  <a:pt x="4431744" y="1883491"/>
                </a:lnTo>
                <a:lnTo>
                  <a:pt x="0" y="1883491"/>
                </a:lnTo>
                <a:lnTo>
                  <a:pt x="0" y="0"/>
                </a:lnTo>
                <a:close/>
              </a:path>
            </a:pathLst>
          </a:custGeom>
          <a:blipFill>
            <a:blip r:embed="rId4"/>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grpSp>
        <p:nvGrpSpPr>
          <p:cNvPr id="1763874517" name="Group 9"/>
          <p:cNvGrpSpPr/>
          <p:nvPr/>
        </p:nvGrpSpPr>
        <p:grpSpPr bwMode="auto">
          <a:xfrm>
            <a:off x="9640469" y="1412550"/>
            <a:ext cx="1196155" cy="874158"/>
            <a:chOff x="0" y="0"/>
            <a:chExt cx="472555" cy="345346"/>
          </a:xfrm>
        </p:grpSpPr>
        <p:sp>
          <p:nvSpPr>
            <p:cNvPr id="10" name="Freeform 10"/>
            <p:cNvSpPr/>
            <p:nvPr/>
          </p:nvSpPr>
          <p:spPr bwMode="auto">
            <a:xfrm>
              <a:off x="0" y="0"/>
              <a:ext cx="472555" cy="345346"/>
            </a:xfrm>
            <a:custGeom>
              <a:avLst/>
              <a:gdLst/>
              <a:ahLst/>
              <a:cxnLst/>
              <a:rect l="l" t="t" r="r" b="b"/>
              <a:pathLst>
                <a:path w="472555" h="345346" extrusionOk="0">
                  <a:moveTo>
                    <a:pt x="0" y="0"/>
                  </a:moveTo>
                  <a:lnTo>
                    <a:pt x="472555" y="0"/>
                  </a:lnTo>
                  <a:lnTo>
                    <a:pt x="472555" y="345346"/>
                  </a:lnTo>
                  <a:lnTo>
                    <a:pt x="0" y="345346"/>
                  </a:lnTo>
                  <a:close/>
                </a:path>
              </a:pathLst>
            </a:custGeom>
            <a:solidFill>
              <a:srgbClr val="000000">
                <a:alpha val="0"/>
              </a:srgbClr>
            </a:solidFill>
            <a:ln w="19050" cap="sq">
              <a:solidFill>
                <a:srgbClr val="FF3131"/>
              </a:solid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11" name="TextBox 11"/>
            <p:cNvSpPr txBox="1"/>
            <p:nvPr/>
          </p:nvSpPr>
          <p:spPr bwMode="auto">
            <a:xfrm>
              <a:off x="0" y="-28575"/>
              <a:ext cx="472555" cy="373921"/>
            </a:xfrm>
            <a:prstGeom prst="rect">
              <a:avLst/>
            </a:prstGeom>
            <a:grpFill/>
          </p:spPr>
          <p:txBody>
            <a:bodyPr lIns="33867" tIns="33867" rIns="33867" bIns="33867" rtlCol="0" anchor="ctr"/>
            <a:lstStyle/>
            <a:p>
              <a:pPr marL="0" marR="0" lvl="0" indent="0" algn="ctr" defTabSz="609630" rtl="0" eaLnBrk="1" fontAlgn="auto" latinLnBrk="0" hangingPunct="1">
                <a:lnSpc>
                  <a:spcPts val="140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a:cs typeface="Arial"/>
              </a:endParaRPr>
            </a:p>
          </p:txBody>
        </p:sp>
      </p:grpSp>
      <p:sp>
        <p:nvSpPr>
          <p:cNvPr id="1634178814" name="AutoShape 12"/>
          <p:cNvSpPr/>
          <p:nvPr/>
        </p:nvSpPr>
        <p:spPr bwMode="auto">
          <a:xfrm flipV="1">
            <a:off x="7266430" y="2286708"/>
            <a:ext cx="2374039" cy="760777"/>
          </a:xfrm>
          <a:prstGeom prst="line">
            <a:avLst/>
          </a:prstGeom>
          <a:ln w="19050" cap="flat">
            <a:solidFill>
              <a:srgbClr val="FF3131"/>
            </a:solidFill>
            <a:prstDash val="solid"/>
            <a:headEnd type="none" w="sm" len="sm"/>
            <a:tailEnd type="none" w="sm" len="sm"/>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2092343398" name="AutoShape 13"/>
          <p:cNvSpPr/>
          <p:nvPr/>
        </p:nvSpPr>
        <p:spPr bwMode="auto">
          <a:xfrm flipH="1" flipV="1">
            <a:off x="10812407" y="2286708"/>
            <a:ext cx="1322735" cy="760777"/>
          </a:xfrm>
          <a:prstGeom prst="line">
            <a:avLst/>
          </a:prstGeom>
          <a:ln w="19050" cap="flat">
            <a:solidFill>
              <a:srgbClr val="FF3131"/>
            </a:solidFill>
            <a:prstDash val="solid"/>
            <a:headEnd type="none" w="sm" len="sm"/>
            <a:tailEnd type="none" w="sm" len="sm"/>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1370387560" name="Freeform 14"/>
          <p:cNvSpPr/>
          <p:nvPr/>
        </p:nvSpPr>
        <p:spPr bwMode="auto">
          <a:xfrm>
            <a:off x="255738" y="3079705"/>
            <a:ext cx="464090" cy="464090"/>
          </a:xfrm>
          <a:custGeom>
            <a:avLst/>
            <a:gdLst/>
            <a:ahLst/>
            <a:cxnLst/>
            <a:rect l="l" t="t" r="r" b="b"/>
            <a:pathLst>
              <a:path w="696135" h="696135" extrusionOk="0">
                <a:moveTo>
                  <a:pt x="0" y="0"/>
                </a:moveTo>
                <a:lnTo>
                  <a:pt x="696134" y="0"/>
                </a:lnTo>
                <a:lnTo>
                  <a:pt x="696134" y="696135"/>
                </a:lnTo>
                <a:lnTo>
                  <a:pt x="0" y="696135"/>
                </a:lnTo>
                <a:lnTo>
                  <a:pt x="0" y="0"/>
                </a:lnTo>
                <a:close/>
              </a:path>
            </a:pathLst>
          </a:custGeom>
          <a:blipFill>
            <a:blip r:embed="rId5"/>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694487033" name="Freeform 15"/>
          <p:cNvSpPr/>
          <p:nvPr/>
        </p:nvSpPr>
        <p:spPr bwMode="auto">
          <a:xfrm>
            <a:off x="217036" y="3466190"/>
            <a:ext cx="541493" cy="541493"/>
          </a:xfrm>
          <a:custGeom>
            <a:avLst/>
            <a:gdLst/>
            <a:ahLst/>
            <a:cxnLst/>
            <a:rect l="l" t="t" r="r" b="b"/>
            <a:pathLst>
              <a:path w="812239" h="812239" extrusionOk="0">
                <a:moveTo>
                  <a:pt x="0" y="0"/>
                </a:moveTo>
                <a:lnTo>
                  <a:pt x="812239" y="0"/>
                </a:lnTo>
                <a:lnTo>
                  <a:pt x="812239" y="812239"/>
                </a:lnTo>
                <a:lnTo>
                  <a:pt x="0" y="812239"/>
                </a:lnTo>
                <a:lnTo>
                  <a:pt x="0" y="0"/>
                </a:lnTo>
                <a:close/>
              </a:path>
            </a:pathLst>
          </a:custGeom>
          <a:blipFill>
            <a:blip r:embed="rId6"/>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1462721335" name="Freeform 16"/>
          <p:cNvSpPr/>
          <p:nvPr/>
        </p:nvSpPr>
        <p:spPr bwMode="auto">
          <a:xfrm>
            <a:off x="244194" y="3897741"/>
            <a:ext cx="487178" cy="487178"/>
          </a:xfrm>
          <a:custGeom>
            <a:avLst/>
            <a:gdLst/>
            <a:ahLst/>
            <a:cxnLst/>
            <a:rect l="l" t="t" r="r" b="b"/>
            <a:pathLst>
              <a:path w="730767" h="730767" extrusionOk="0">
                <a:moveTo>
                  <a:pt x="0" y="0"/>
                </a:moveTo>
                <a:lnTo>
                  <a:pt x="730767" y="0"/>
                </a:lnTo>
                <a:lnTo>
                  <a:pt x="730767" y="730767"/>
                </a:lnTo>
                <a:lnTo>
                  <a:pt x="0" y="730767"/>
                </a:lnTo>
                <a:lnTo>
                  <a:pt x="0" y="0"/>
                </a:lnTo>
                <a:close/>
              </a:path>
            </a:pathLst>
          </a:custGeom>
          <a:blipFill>
            <a:blip r:embed="rId7"/>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535389764" name="Freeform 17"/>
          <p:cNvSpPr/>
          <p:nvPr/>
        </p:nvSpPr>
        <p:spPr bwMode="auto">
          <a:xfrm>
            <a:off x="228551" y="4305984"/>
            <a:ext cx="518463" cy="518463"/>
          </a:xfrm>
          <a:custGeom>
            <a:avLst/>
            <a:gdLst/>
            <a:ahLst/>
            <a:cxnLst/>
            <a:rect l="l" t="t" r="r" b="b"/>
            <a:pathLst>
              <a:path w="777694" h="777694" extrusionOk="0">
                <a:moveTo>
                  <a:pt x="0" y="0"/>
                </a:moveTo>
                <a:lnTo>
                  <a:pt x="777694" y="0"/>
                </a:lnTo>
                <a:lnTo>
                  <a:pt x="777694" y="777694"/>
                </a:lnTo>
                <a:lnTo>
                  <a:pt x="0" y="777694"/>
                </a:lnTo>
                <a:lnTo>
                  <a:pt x="0" y="0"/>
                </a:lnTo>
                <a:close/>
              </a:path>
            </a:pathLst>
          </a:custGeom>
          <a:blipFill>
            <a:blip r:embed="rId8"/>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grpSp>
        <p:nvGrpSpPr>
          <p:cNvPr id="2044517764" name="Group 18"/>
          <p:cNvGrpSpPr/>
          <p:nvPr/>
        </p:nvGrpSpPr>
        <p:grpSpPr bwMode="auto">
          <a:xfrm>
            <a:off x="3832501" y="3160014"/>
            <a:ext cx="852527" cy="798988"/>
            <a:chOff x="0" y="0"/>
            <a:chExt cx="1705053" cy="1597976"/>
          </a:xfrm>
        </p:grpSpPr>
        <p:grpSp>
          <p:nvGrpSpPr>
            <p:cNvPr id="19" name="Group 19"/>
            <p:cNvGrpSpPr/>
            <p:nvPr/>
          </p:nvGrpSpPr>
          <p:grpSpPr bwMode="auto">
            <a:xfrm>
              <a:off x="0" y="0"/>
              <a:ext cx="1705053" cy="1597976"/>
              <a:chOff x="0" y="0"/>
              <a:chExt cx="1389336" cy="1302086"/>
            </a:xfrm>
          </p:grpSpPr>
          <p:sp>
            <p:nvSpPr>
              <p:cNvPr id="20" name="Freeform 20"/>
              <p:cNvSpPr/>
              <p:nvPr/>
            </p:nvSpPr>
            <p:spPr bwMode="auto">
              <a:xfrm>
                <a:off x="0" y="0"/>
                <a:ext cx="1389336" cy="1302086"/>
              </a:xfrm>
              <a:custGeom>
                <a:avLst/>
                <a:gdLst/>
                <a:ahLst/>
                <a:cxnLst/>
                <a:rect l="l" t="t" r="r" b="b"/>
                <a:pathLst>
                  <a:path w="1389336" h="1302086" extrusionOk="0">
                    <a:moveTo>
                      <a:pt x="74298" y="0"/>
                    </a:moveTo>
                    <a:lnTo>
                      <a:pt x="1315038" y="0"/>
                    </a:lnTo>
                    <a:cubicBezTo>
                      <a:pt x="1356072" y="0"/>
                      <a:pt x="1389336" y="33265"/>
                      <a:pt x="1389336" y="74298"/>
                    </a:cubicBezTo>
                    <a:lnTo>
                      <a:pt x="1389336" y="1227788"/>
                    </a:lnTo>
                    <a:cubicBezTo>
                      <a:pt x="1389336" y="1268821"/>
                      <a:pt x="1356072" y="1302086"/>
                      <a:pt x="1315038" y="1302086"/>
                    </a:cubicBezTo>
                    <a:lnTo>
                      <a:pt x="74298" y="1302086"/>
                    </a:lnTo>
                    <a:cubicBezTo>
                      <a:pt x="33265" y="1302086"/>
                      <a:pt x="0" y="1268821"/>
                      <a:pt x="0" y="1227788"/>
                    </a:cubicBezTo>
                    <a:lnTo>
                      <a:pt x="0" y="74298"/>
                    </a:lnTo>
                    <a:cubicBezTo>
                      <a:pt x="0" y="33265"/>
                      <a:pt x="33265" y="0"/>
                      <a:pt x="74298" y="0"/>
                    </a:cubicBezTo>
                    <a:close/>
                  </a:path>
                </a:pathLst>
              </a:custGeom>
              <a:solidFill>
                <a:srgbClr val="FFFFFF"/>
              </a:solidFill>
              <a:ln w="38100" cap="rnd">
                <a:solidFill>
                  <a:srgbClr val="000000"/>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21" name="TextBox 21"/>
              <p:cNvSpPr txBox="1"/>
              <p:nvPr/>
            </p:nvSpPr>
            <p:spPr bwMode="auto">
              <a:xfrm>
                <a:off x="0" y="-180975"/>
                <a:ext cx="1389336" cy="1483061"/>
              </a:xfrm>
              <a:prstGeom prst="rect">
                <a:avLst/>
              </a:prstGeom>
              <a:grpFill/>
            </p:spPr>
            <p:txBody>
              <a:bodyPr lIns="33867" tIns="33867" rIns="33867" bIns="33867" rtlCol="0" anchor="ctr"/>
              <a:lstStyle/>
              <a:p>
                <a:pPr marL="0" marR="0" lvl="0" indent="0" algn="ctr" defTabSz="609630" rtl="0" eaLnBrk="1" fontAlgn="auto" latinLnBrk="0" hangingPunct="1">
                  <a:lnSpc>
                    <a:spcPts val="4276"/>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a:cs typeface="Arial"/>
                </a:endParaRPr>
              </a:p>
            </p:txBody>
          </p:sp>
        </p:grpSp>
        <p:sp>
          <p:nvSpPr>
            <p:cNvPr id="22" name="Freeform 22"/>
            <p:cNvSpPr/>
            <p:nvPr/>
          </p:nvSpPr>
          <p:spPr bwMode="auto">
            <a:xfrm>
              <a:off x="117876" y="106975"/>
              <a:ext cx="627771" cy="627771"/>
            </a:xfrm>
            <a:custGeom>
              <a:avLst/>
              <a:gdLst/>
              <a:ahLst/>
              <a:cxnLst/>
              <a:rect l="l" t="t" r="r" b="b"/>
              <a:pathLst>
                <a:path w="627771" h="627771" extrusionOk="0">
                  <a:moveTo>
                    <a:pt x="0" y="0"/>
                  </a:moveTo>
                  <a:lnTo>
                    <a:pt x="627771" y="0"/>
                  </a:lnTo>
                  <a:lnTo>
                    <a:pt x="627771" y="627771"/>
                  </a:lnTo>
                  <a:lnTo>
                    <a:pt x="0" y="627771"/>
                  </a:lnTo>
                  <a:lnTo>
                    <a:pt x="0" y="0"/>
                  </a:lnTo>
                  <a:close/>
                </a:path>
              </a:pathLst>
            </a:custGeom>
            <a:blipFill>
              <a:blip r:embed="rId5"/>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23" name="Freeform 23"/>
            <p:cNvSpPr/>
            <p:nvPr/>
          </p:nvSpPr>
          <p:spPr bwMode="auto">
            <a:xfrm>
              <a:off x="785789" y="34676"/>
              <a:ext cx="766807" cy="766807"/>
            </a:xfrm>
            <a:custGeom>
              <a:avLst/>
              <a:gdLst/>
              <a:ahLst/>
              <a:cxnLst/>
              <a:rect l="l" t="t" r="r" b="b"/>
              <a:pathLst>
                <a:path w="766807" h="766807" extrusionOk="0">
                  <a:moveTo>
                    <a:pt x="0" y="0"/>
                  </a:moveTo>
                  <a:lnTo>
                    <a:pt x="766808" y="0"/>
                  </a:lnTo>
                  <a:lnTo>
                    <a:pt x="766808" y="766807"/>
                  </a:lnTo>
                  <a:lnTo>
                    <a:pt x="0" y="766807"/>
                  </a:lnTo>
                  <a:lnTo>
                    <a:pt x="0" y="0"/>
                  </a:lnTo>
                  <a:close/>
                </a:path>
              </a:pathLst>
            </a:custGeom>
            <a:blipFill>
              <a:blip r:embed="rId6"/>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24" name="Freeform 24"/>
            <p:cNvSpPr/>
            <p:nvPr/>
          </p:nvSpPr>
          <p:spPr bwMode="auto">
            <a:xfrm>
              <a:off x="94037" y="734746"/>
              <a:ext cx="758490" cy="758490"/>
            </a:xfrm>
            <a:custGeom>
              <a:avLst/>
              <a:gdLst/>
              <a:ahLst/>
              <a:cxnLst/>
              <a:rect l="l" t="t" r="r" b="b"/>
              <a:pathLst>
                <a:path w="758490" h="758490" extrusionOk="0">
                  <a:moveTo>
                    <a:pt x="0" y="0"/>
                  </a:moveTo>
                  <a:lnTo>
                    <a:pt x="758489" y="0"/>
                  </a:lnTo>
                  <a:lnTo>
                    <a:pt x="758489" y="758489"/>
                  </a:lnTo>
                  <a:lnTo>
                    <a:pt x="0" y="758489"/>
                  </a:lnTo>
                  <a:lnTo>
                    <a:pt x="0" y="0"/>
                  </a:lnTo>
                  <a:close/>
                </a:path>
              </a:pathLst>
            </a:custGeom>
            <a:blipFill>
              <a:blip r:embed="rId7"/>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25" name="Freeform 25"/>
            <p:cNvSpPr/>
            <p:nvPr/>
          </p:nvSpPr>
          <p:spPr bwMode="auto">
            <a:xfrm>
              <a:off x="852525" y="734746"/>
              <a:ext cx="742009" cy="742009"/>
            </a:xfrm>
            <a:custGeom>
              <a:avLst/>
              <a:gdLst/>
              <a:ahLst/>
              <a:cxnLst/>
              <a:rect l="l" t="t" r="r" b="b"/>
              <a:pathLst>
                <a:path w="742009" h="742009" extrusionOk="0">
                  <a:moveTo>
                    <a:pt x="0" y="0"/>
                  </a:moveTo>
                  <a:lnTo>
                    <a:pt x="742010" y="0"/>
                  </a:lnTo>
                  <a:lnTo>
                    <a:pt x="742010" y="742009"/>
                  </a:lnTo>
                  <a:lnTo>
                    <a:pt x="0" y="742009"/>
                  </a:lnTo>
                  <a:lnTo>
                    <a:pt x="0" y="0"/>
                  </a:lnTo>
                  <a:close/>
                </a:path>
              </a:pathLst>
            </a:custGeom>
            <a:blipFill>
              <a:blip r:embed="rId8"/>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grpSp>
      <p:grpSp>
        <p:nvGrpSpPr>
          <p:cNvPr id="649314676" name="Group 26"/>
          <p:cNvGrpSpPr/>
          <p:nvPr/>
        </p:nvGrpSpPr>
        <p:grpSpPr bwMode="auto">
          <a:xfrm>
            <a:off x="4045012" y="3218057"/>
            <a:ext cx="852527" cy="798988"/>
            <a:chOff x="0" y="0"/>
            <a:chExt cx="1705053" cy="1597976"/>
          </a:xfrm>
        </p:grpSpPr>
        <p:grpSp>
          <p:nvGrpSpPr>
            <p:cNvPr id="27" name="Group 27"/>
            <p:cNvGrpSpPr/>
            <p:nvPr/>
          </p:nvGrpSpPr>
          <p:grpSpPr bwMode="auto">
            <a:xfrm>
              <a:off x="0" y="0"/>
              <a:ext cx="1705053" cy="1597976"/>
              <a:chOff x="0" y="0"/>
              <a:chExt cx="1389336" cy="1302086"/>
            </a:xfrm>
          </p:grpSpPr>
          <p:sp>
            <p:nvSpPr>
              <p:cNvPr id="28" name="Freeform 28"/>
              <p:cNvSpPr/>
              <p:nvPr/>
            </p:nvSpPr>
            <p:spPr bwMode="auto">
              <a:xfrm>
                <a:off x="0" y="0"/>
                <a:ext cx="1389336" cy="1302086"/>
              </a:xfrm>
              <a:custGeom>
                <a:avLst/>
                <a:gdLst/>
                <a:ahLst/>
                <a:cxnLst/>
                <a:rect l="l" t="t" r="r" b="b"/>
                <a:pathLst>
                  <a:path w="1389336" h="1302086" extrusionOk="0">
                    <a:moveTo>
                      <a:pt x="74298" y="0"/>
                    </a:moveTo>
                    <a:lnTo>
                      <a:pt x="1315038" y="0"/>
                    </a:lnTo>
                    <a:cubicBezTo>
                      <a:pt x="1356072" y="0"/>
                      <a:pt x="1389336" y="33265"/>
                      <a:pt x="1389336" y="74298"/>
                    </a:cubicBezTo>
                    <a:lnTo>
                      <a:pt x="1389336" y="1227788"/>
                    </a:lnTo>
                    <a:cubicBezTo>
                      <a:pt x="1389336" y="1268821"/>
                      <a:pt x="1356072" y="1302086"/>
                      <a:pt x="1315038" y="1302086"/>
                    </a:cubicBezTo>
                    <a:lnTo>
                      <a:pt x="74298" y="1302086"/>
                    </a:lnTo>
                    <a:cubicBezTo>
                      <a:pt x="33265" y="1302086"/>
                      <a:pt x="0" y="1268821"/>
                      <a:pt x="0" y="1227788"/>
                    </a:cubicBezTo>
                    <a:lnTo>
                      <a:pt x="0" y="74298"/>
                    </a:lnTo>
                    <a:cubicBezTo>
                      <a:pt x="0" y="33265"/>
                      <a:pt x="33265" y="0"/>
                      <a:pt x="74298" y="0"/>
                    </a:cubicBezTo>
                    <a:close/>
                  </a:path>
                </a:pathLst>
              </a:custGeom>
              <a:solidFill>
                <a:srgbClr val="FFFFFF"/>
              </a:solidFill>
              <a:ln w="38100" cap="rnd">
                <a:solidFill>
                  <a:srgbClr val="000000"/>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29" name="TextBox 29"/>
              <p:cNvSpPr txBox="1"/>
              <p:nvPr/>
            </p:nvSpPr>
            <p:spPr bwMode="auto">
              <a:xfrm>
                <a:off x="0" y="-180975"/>
                <a:ext cx="1389336" cy="1483061"/>
              </a:xfrm>
              <a:prstGeom prst="rect">
                <a:avLst/>
              </a:prstGeom>
              <a:grpFill/>
            </p:spPr>
            <p:txBody>
              <a:bodyPr lIns="33867" tIns="33867" rIns="33867" bIns="33867" rtlCol="0" anchor="ctr"/>
              <a:lstStyle/>
              <a:p>
                <a:pPr marL="0" marR="0" lvl="0" indent="0" algn="ctr" defTabSz="609630" rtl="0" eaLnBrk="1" fontAlgn="auto" latinLnBrk="0" hangingPunct="1">
                  <a:lnSpc>
                    <a:spcPts val="4276"/>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a:cs typeface="Arial"/>
                </a:endParaRPr>
              </a:p>
            </p:txBody>
          </p:sp>
        </p:grpSp>
        <p:sp>
          <p:nvSpPr>
            <p:cNvPr id="30" name="Freeform 30"/>
            <p:cNvSpPr/>
            <p:nvPr/>
          </p:nvSpPr>
          <p:spPr bwMode="auto">
            <a:xfrm>
              <a:off x="117876" y="106975"/>
              <a:ext cx="627771" cy="627771"/>
            </a:xfrm>
            <a:custGeom>
              <a:avLst/>
              <a:gdLst/>
              <a:ahLst/>
              <a:cxnLst/>
              <a:rect l="l" t="t" r="r" b="b"/>
              <a:pathLst>
                <a:path w="627771" h="627771" extrusionOk="0">
                  <a:moveTo>
                    <a:pt x="0" y="0"/>
                  </a:moveTo>
                  <a:lnTo>
                    <a:pt x="627771" y="0"/>
                  </a:lnTo>
                  <a:lnTo>
                    <a:pt x="627771" y="627771"/>
                  </a:lnTo>
                  <a:lnTo>
                    <a:pt x="0" y="627771"/>
                  </a:lnTo>
                  <a:lnTo>
                    <a:pt x="0" y="0"/>
                  </a:lnTo>
                  <a:close/>
                </a:path>
              </a:pathLst>
            </a:custGeom>
            <a:blipFill>
              <a:blip r:embed="rId5"/>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31" name="Freeform 31"/>
            <p:cNvSpPr/>
            <p:nvPr/>
          </p:nvSpPr>
          <p:spPr bwMode="auto">
            <a:xfrm>
              <a:off x="785789" y="34676"/>
              <a:ext cx="766807" cy="766807"/>
            </a:xfrm>
            <a:custGeom>
              <a:avLst/>
              <a:gdLst/>
              <a:ahLst/>
              <a:cxnLst/>
              <a:rect l="l" t="t" r="r" b="b"/>
              <a:pathLst>
                <a:path w="766807" h="766807" extrusionOk="0">
                  <a:moveTo>
                    <a:pt x="0" y="0"/>
                  </a:moveTo>
                  <a:lnTo>
                    <a:pt x="766808" y="0"/>
                  </a:lnTo>
                  <a:lnTo>
                    <a:pt x="766808" y="766807"/>
                  </a:lnTo>
                  <a:lnTo>
                    <a:pt x="0" y="766807"/>
                  </a:lnTo>
                  <a:lnTo>
                    <a:pt x="0" y="0"/>
                  </a:lnTo>
                  <a:close/>
                </a:path>
              </a:pathLst>
            </a:custGeom>
            <a:blipFill>
              <a:blip r:embed="rId6"/>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32" name="Freeform 32"/>
            <p:cNvSpPr/>
            <p:nvPr/>
          </p:nvSpPr>
          <p:spPr bwMode="auto">
            <a:xfrm>
              <a:off x="94037" y="734746"/>
              <a:ext cx="758490" cy="758490"/>
            </a:xfrm>
            <a:custGeom>
              <a:avLst/>
              <a:gdLst/>
              <a:ahLst/>
              <a:cxnLst/>
              <a:rect l="l" t="t" r="r" b="b"/>
              <a:pathLst>
                <a:path w="758490" h="758490" extrusionOk="0">
                  <a:moveTo>
                    <a:pt x="0" y="0"/>
                  </a:moveTo>
                  <a:lnTo>
                    <a:pt x="758489" y="0"/>
                  </a:lnTo>
                  <a:lnTo>
                    <a:pt x="758489" y="758489"/>
                  </a:lnTo>
                  <a:lnTo>
                    <a:pt x="0" y="758489"/>
                  </a:lnTo>
                  <a:lnTo>
                    <a:pt x="0" y="0"/>
                  </a:lnTo>
                  <a:close/>
                </a:path>
              </a:pathLst>
            </a:custGeom>
            <a:blipFill>
              <a:blip r:embed="rId7"/>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33" name="Freeform 33"/>
            <p:cNvSpPr/>
            <p:nvPr/>
          </p:nvSpPr>
          <p:spPr bwMode="auto">
            <a:xfrm>
              <a:off x="852525" y="734746"/>
              <a:ext cx="742009" cy="742009"/>
            </a:xfrm>
            <a:custGeom>
              <a:avLst/>
              <a:gdLst/>
              <a:ahLst/>
              <a:cxnLst/>
              <a:rect l="l" t="t" r="r" b="b"/>
              <a:pathLst>
                <a:path w="742009" h="742009" extrusionOk="0">
                  <a:moveTo>
                    <a:pt x="0" y="0"/>
                  </a:moveTo>
                  <a:lnTo>
                    <a:pt x="742010" y="0"/>
                  </a:lnTo>
                  <a:lnTo>
                    <a:pt x="742010" y="742009"/>
                  </a:lnTo>
                  <a:lnTo>
                    <a:pt x="0" y="742009"/>
                  </a:lnTo>
                  <a:lnTo>
                    <a:pt x="0" y="0"/>
                  </a:lnTo>
                  <a:close/>
                </a:path>
              </a:pathLst>
            </a:custGeom>
            <a:blipFill>
              <a:blip r:embed="rId8"/>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grpSp>
      <p:grpSp>
        <p:nvGrpSpPr>
          <p:cNvPr id="1634469077" name="Group 34"/>
          <p:cNvGrpSpPr/>
          <p:nvPr/>
        </p:nvGrpSpPr>
        <p:grpSpPr bwMode="auto">
          <a:xfrm>
            <a:off x="4258764" y="3276663"/>
            <a:ext cx="852527" cy="798988"/>
            <a:chOff x="0" y="0"/>
            <a:chExt cx="1705053" cy="1597976"/>
          </a:xfrm>
        </p:grpSpPr>
        <p:grpSp>
          <p:nvGrpSpPr>
            <p:cNvPr id="35" name="Group 35"/>
            <p:cNvGrpSpPr/>
            <p:nvPr/>
          </p:nvGrpSpPr>
          <p:grpSpPr bwMode="auto">
            <a:xfrm>
              <a:off x="0" y="0"/>
              <a:ext cx="1705053" cy="1597976"/>
              <a:chOff x="0" y="0"/>
              <a:chExt cx="1389336" cy="1302086"/>
            </a:xfrm>
          </p:grpSpPr>
          <p:sp>
            <p:nvSpPr>
              <p:cNvPr id="36" name="Freeform 36"/>
              <p:cNvSpPr/>
              <p:nvPr/>
            </p:nvSpPr>
            <p:spPr bwMode="auto">
              <a:xfrm>
                <a:off x="0" y="0"/>
                <a:ext cx="1389336" cy="1302086"/>
              </a:xfrm>
              <a:custGeom>
                <a:avLst/>
                <a:gdLst/>
                <a:ahLst/>
                <a:cxnLst/>
                <a:rect l="l" t="t" r="r" b="b"/>
                <a:pathLst>
                  <a:path w="1389336" h="1302086" extrusionOk="0">
                    <a:moveTo>
                      <a:pt x="74298" y="0"/>
                    </a:moveTo>
                    <a:lnTo>
                      <a:pt x="1315038" y="0"/>
                    </a:lnTo>
                    <a:cubicBezTo>
                      <a:pt x="1356072" y="0"/>
                      <a:pt x="1389336" y="33265"/>
                      <a:pt x="1389336" y="74298"/>
                    </a:cubicBezTo>
                    <a:lnTo>
                      <a:pt x="1389336" y="1227788"/>
                    </a:lnTo>
                    <a:cubicBezTo>
                      <a:pt x="1389336" y="1268821"/>
                      <a:pt x="1356072" y="1302086"/>
                      <a:pt x="1315038" y="1302086"/>
                    </a:cubicBezTo>
                    <a:lnTo>
                      <a:pt x="74298" y="1302086"/>
                    </a:lnTo>
                    <a:cubicBezTo>
                      <a:pt x="33265" y="1302086"/>
                      <a:pt x="0" y="1268821"/>
                      <a:pt x="0" y="1227788"/>
                    </a:cubicBezTo>
                    <a:lnTo>
                      <a:pt x="0" y="74298"/>
                    </a:lnTo>
                    <a:cubicBezTo>
                      <a:pt x="0" y="33265"/>
                      <a:pt x="33265" y="0"/>
                      <a:pt x="74298" y="0"/>
                    </a:cubicBezTo>
                    <a:close/>
                  </a:path>
                </a:pathLst>
              </a:custGeom>
              <a:solidFill>
                <a:srgbClr val="FFFFFF">
                  <a:alpha val="49804"/>
                </a:srgbClr>
              </a:solidFill>
              <a:ln w="38100" cap="rnd">
                <a:solidFill>
                  <a:srgbClr val="000000">
                    <a:alpha val="49804"/>
                  </a:srgbClr>
                </a:solidFill>
                <a:prstDash val="sysDot"/>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37" name="TextBox 37"/>
              <p:cNvSpPr txBox="1"/>
              <p:nvPr/>
            </p:nvSpPr>
            <p:spPr bwMode="auto">
              <a:xfrm>
                <a:off x="0" y="-180975"/>
                <a:ext cx="1389336" cy="1483061"/>
              </a:xfrm>
              <a:prstGeom prst="rect">
                <a:avLst/>
              </a:prstGeom>
              <a:grpFill/>
            </p:spPr>
            <p:txBody>
              <a:bodyPr lIns="33867" tIns="33867" rIns="33867" bIns="33867" rtlCol="0" anchor="ctr"/>
              <a:lstStyle/>
              <a:p>
                <a:pPr marL="0" marR="0" lvl="0" indent="0" algn="ctr" defTabSz="609630" rtl="0" eaLnBrk="1" fontAlgn="auto" latinLnBrk="0" hangingPunct="1">
                  <a:lnSpc>
                    <a:spcPts val="4276"/>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a:cs typeface="Arial"/>
                </a:endParaRPr>
              </a:p>
            </p:txBody>
          </p:sp>
        </p:grpSp>
        <p:sp>
          <p:nvSpPr>
            <p:cNvPr id="38" name="Freeform 38"/>
            <p:cNvSpPr/>
            <p:nvPr/>
          </p:nvSpPr>
          <p:spPr bwMode="auto">
            <a:xfrm>
              <a:off x="117876" y="106975"/>
              <a:ext cx="627771" cy="627771"/>
            </a:xfrm>
            <a:custGeom>
              <a:avLst/>
              <a:gdLst/>
              <a:ahLst/>
              <a:cxnLst/>
              <a:rect l="l" t="t" r="r" b="b"/>
              <a:pathLst>
                <a:path w="627771" h="627771" extrusionOk="0">
                  <a:moveTo>
                    <a:pt x="0" y="0"/>
                  </a:moveTo>
                  <a:lnTo>
                    <a:pt x="627771" y="0"/>
                  </a:lnTo>
                  <a:lnTo>
                    <a:pt x="627771" y="627771"/>
                  </a:lnTo>
                  <a:lnTo>
                    <a:pt x="0" y="627771"/>
                  </a:lnTo>
                  <a:lnTo>
                    <a:pt x="0" y="0"/>
                  </a:lnTo>
                  <a:close/>
                </a:path>
              </a:pathLst>
            </a:custGeom>
            <a:blipFill>
              <a:blip r:embed="rId5">
                <a:alphaModFix amt="50000"/>
              </a:blip>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39" name="Freeform 39"/>
            <p:cNvSpPr/>
            <p:nvPr/>
          </p:nvSpPr>
          <p:spPr bwMode="auto">
            <a:xfrm>
              <a:off x="785789" y="34676"/>
              <a:ext cx="766807" cy="766807"/>
            </a:xfrm>
            <a:custGeom>
              <a:avLst/>
              <a:gdLst/>
              <a:ahLst/>
              <a:cxnLst/>
              <a:rect l="l" t="t" r="r" b="b"/>
              <a:pathLst>
                <a:path w="766807" h="766807" extrusionOk="0">
                  <a:moveTo>
                    <a:pt x="0" y="0"/>
                  </a:moveTo>
                  <a:lnTo>
                    <a:pt x="766808" y="0"/>
                  </a:lnTo>
                  <a:lnTo>
                    <a:pt x="766808" y="766807"/>
                  </a:lnTo>
                  <a:lnTo>
                    <a:pt x="0" y="766807"/>
                  </a:lnTo>
                  <a:lnTo>
                    <a:pt x="0" y="0"/>
                  </a:lnTo>
                  <a:close/>
                </a:path>
              </a:pathLst>
            </a:custGeom>
            <a:blipFill>
              <a:blip r:embed="rId6">
                <a:alphaModFix amt="50000"/>
              </a:blip>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40" name="Freeform 40"/>
            <p:cNvSpPr/>
            <p:nvPr/>
          </p:nvSpPr>
          <p:spPr bwMode="auto">
            <a:xfrm>
              <a:off x="94037" y="734746"/>
              <a:ext cx="758490" cy="758490"/>
            </a:xfrm>
            <a:custGeom>
              <a:avLst/>
              <a:gdLst/>
              <a:ahLst/>
              <a:cxnLst/>
              <a:rect l="l" t="t" r="r" b="b"/>
              <a:pathLst>
                <a:path w="758490" h="758490" extrusionOk="0">
                  <a:moveTo>
                    <a:pt x="0" y="0"/>
                  </a:moveTo>
                  <a:lnTo>
                    <a:pt x="758489" y="0"/>
                  </a:lnTo>
                  <a:lnTo>
                    <a:pt x="758489" y="758489"/>
                  </a:lnTo>
                  <a:lnTo>
                    <a:pt x="0" y="758489"/>
                  </a:lnTo>
                  <a:lnTo>
                    <a:pt x="0" y="0"/>
                  </a:lnTo>
                  <a:close/>
                </a:path>
              </a:pathLst>
            </a:custGeom>
            <a:blipFill>
              <a:blip r:embed="rId7">
                <a:alphaModFix amt="50000"/>
              </a:blip>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41" name="Freeform 41"/>
            <p:cNvSpPr/>
            <p:nvPr/>
          </p:nvSpPr>
          <p:spPr bwMode="auto">
            <a:xfrm>
              <a:off x="852525" y="734746"/>
              <a:ext cx="742009" cy="742009"/>
            </a:xfrm>
            <a:custGeom>
              <a:avLst/>
              <a:gdLst/>
              <a:ahLst/>
              <a:cxnLst/>
              <a:rect l="l" t="t" r="r" b="b"/>
              <a:pathLst>
                <a:path w="742009" h="742009" extrusionOk="0">
                  <a:moveTo>
                    <a:pt x="0" y="0"/>
                  </a:moveTo>
                  <a:lnTo>
                    <a:pt x="742010" y="0"/>
                  </a:lnTo>
                  <a:lnTo>
                    <a:pt x="742010" y="742009"/>
                  </a:lnTo>
                  <a:lnTo>
                    <a:pt x="0" y="742009"/>
                  </a:lnTo>
                  <a:lnTo>
                    <a:pt x="0" y="0"/>
                  </a:lnTo>
                  <a:close/>
                </a:path>
              </a:pathLst>
            </a:custGeom>
            <a:blipFill>
              <a:blip r:embed="rId8">
                <a:alphaModFix amt="50000"/>
              </a:blip>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grpSp>
      <p:grpSp>
        <p:nvGrpSpPr>
          <p:cNvPr id="918540063" name="Group 42"/>
          <p:cNvGrpSpPr/>
          <p:nvPr/>
        </p:nvGrpSpPr>
        <p:grpSpPr bwMode="auto">
          <a:xfrm>
            <a:off x="4471275" y="3330947"/>
            <a:ext cx="852527" cy="798988"/>
            <a:chOff x="0" y="0"/>
            <a:chExt cx="1705053" cy="1597976"/>
          </a:xfrm>
        </p:grpSpPr>
        <p:grpSp>
          <p:nvGrpSpPr>
            <p:cNvPr id="43" name="Group 43"/>
            <p:cNvGrpSpPr/>
            <p:nvPr/>
          </p:nvGrpSpPr>
          <p:grpSpPr bwMode="auto">
            <a:xfrm>
              <a:off x="0" y="0"/>
              <a:ext cx="1705053" cy="1597976"/>
              <a:chOff x="0" y="0"/>
              <a:chExt cx="1389336" cy="1302086"/>
            </a:xfrm>
          </p:grpSpPr>
          <p:sp>
            <p:nvSpPr>
              <p:cNvPr id="44" name="Freeform 44"/>
              <p:cNvSpPr/>
              <p:nvPr/>
            </p:nvSpPr>
            <p:spPr bwMode="auto">
              <a:xfrm>
                <a:off x="0" y="0"/>
                <a:ext cx="1389336" cy="1302086"/>
              </a:xfrm>
              <a:custGeom>
                <a:avLst/>
                <a:gdLst/>
                <a:ahLst/>
                <a:cxnLst/>
                <a:rect l="l" t="t" r="r" b="b"/>
                <a:pathLst>
                  <a:path w="1389336" h="1302086" extrusionOk="0">
                    <a:moveTo>
                      <a:pt x="74298" y="0"/>
                    </a:moveTo>
                    <a:lnTo>
                      <a:pt x="1315038" y="0"/>
                    </a:lnTo>
                    <a:cubicBezTo>
                      <a:pt x="1356072" y="0"/>
                      <a:pt x="1389336" y="33265"/>
                      <a:pt x="1389336" y="74298"/>
                    </a:cubicBezTo>
                    <a:lnTo>
                      <a:pt x="1389336" y="1227788"/>
                    </a:lnTo>
                    <a:cubicBezTo>
                      <a:pt x="1389336" y="1268821"/>
                      <a:pt x="1356072" y="1302086"/>
                      <a:pt x="1315038" y="1302086"/>
                    </a:cubicBezTo>
                    <a:lnTo>
                      <a:pt x="74298" y="1302086"/>
                    </a:lnTo>
                    <a:cubicBezTo>
                      <a:pt x="33265" y="1302086"/>
                      <a:pt x="0" y="1268821"/>
                      <a:pt x="0" y="1227788"/>
                    </a:cubicBezTo>
                    <a:lnTo>
                      <a:pt x="0" y="74298"/>
                    </a:lnTo>
                    <a:cubicBezTo>
                      <a:pt x="0" y="33265"/>
                      <a:pt x="33265" y="0"/>
                      <a:pt x="74298" y="0"/>
                    </a:cubicBezTo>
                    <a:close/>
                  </a:path>
                </a:pathLst>
              </a:custGeom>
              <a:solidFill>
                <a:srgbClr val="FFFFFF"/>
              </a:solidFill>
              <a:ln w="38100" cap="rnd">
                <a:solidFill>
                  <a:srgbClr val="000000"/>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45" name="TextBox 45"/>
              <p:cNvSpPr txBox="1"/>
              <p:nvPr/>
            </p:nvSpPr>
            <p:spPr bwMode="auto">
              <a:xfrm>
                <a:off x="0" y="-180975"/>
                <a:ext cx="1389336" cy="1483061"/>
              </a:xfrm>
              <a:prstGeom prst="rect">
                <a:avLst/>
              </a:prstGeom>
              <a:grpFill/>
            </p:spPr>
            <p:txBody>
              <a:bodyPr lIns="33867" tIns="33867" rIns="33867" bIns="33867" rtlCol="0" anchor="ctr"/>
              <a:lstStyle/>
              <a:p>
                <a:pPr marL="0" marR="0" lvl="0" indent="0" algn="ctr" defTabSz="609630" rtl="0" eaLnBrk="1" fontAlgn="auto" latinLnBrk="0" hangingPunct="1">
                  <a:lnSpc>
                    <a:spcPts val="4276"/>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a:cs typeface="Arial"/>
                </a:endParaRPr>
              </a:p>
            </p:txBody>
          </p:sp>
        </p:grpSp>
        <p:sp>
          <p:nvSpPr>
            <p:cNvPr id="46" name="Freeform 46"/>
            <p:cNvSpPr/>
            <p:nvPr/>
          </p:nvSpPr>
          <p:spPr bwMode="auto">
            <a:xfrm>
              <a:off x="117876" y="106975"/>
              <a:ext cx="627771" cy="627771"/>
            </a:xfrm>
            <a:custGeom>
              <a:avLst/>
              <a:gdLst/>
              <a:ahLst/>
              <a:cxnLst/>
              <a:rect l="l" t="t" r="r" b="b"/>
              <a:pathLst>
                <a:path w="627771" h="627771" extrusionOk="0">
                  <a:moveTo>
                    <a:pt x="0" y="0"/>
                  </a:moveTo>
                  <a:lnTo>
                    <a:pt x="627771" y="0"/>
                  </a:lnTo>
                  <a:lnTo>
                    <a:pt x="627771" y="627771"/>
                  </a:lnTo>
                  <a:lnTo>
                    <a:pt x="0" y="627771"/>
                  </a:lnTo>
                  <a:lnTo>
                    <a:pt x="0" y="0"/>
                  </a:lnTo>
                  <a:close/>
                </a:path>
              </a:pathLst>
            </a:custGeom>
            <a:blipFill>
              <a:blip r:embed="rId5"/>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47" name="Freeform 47"/>
            <p:cNvSpPr/>
            <p:nvPr/>
          </p:nvSpPr>
          <p:spPr bwMode="auto">
            <a:xfrm>
              <a:off x="785789" y="34676"/>
              <a:ext cx="766807" cy="766807"/>
            </a:xfrm>
            <a:custGeom>
              <a:avLst/>
              <a:gdLst/>
              <a:ahLst/>
              <a:cxnLst/>
              <a:rect l="l" t="t" r="r" b="b"/>
              <a:pathLst>
                <a:path w="766807" h="766807" extrusionOk="0">
                  <a:moveTo>
                    <a:pt x="0" y="0"/>
                  </a:moveTo>
                  <a:lnTo>
                    <a:pt x="766808" y="0"/>
                  </a:lnTo>
                  <a:lnTo>
                    <a:pt x="766808" y="766807"/>
                  </a:lnTo>
                  <a:lnTo>
                    <a:pt x="0" y="766807"/>
                  </a:lnTo>
                  <a:lnTo>
                    <a:pt x="0" y="0"/>
                  </a:lnTo>
                  <a:close/>
                </a:path>
              </a:pathLst>
            </a:custGeom>
            <a:blipFill>
              <a:blip r:embed="rId6"/>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48" name="Freeform 48"/>
            <p:cNvSpPr/>
            <p:nvPr/>
          </p:nvSpPr>
          <p:spPr bwMode="auto">
            <a:xfrm>
              <a:off x="94037" y="734746"/>
              <a:ext cx="758490" cy="758490"/>
            </a:xfrm>
            <a:custGeom>
              <a:avLst/>
              <a:gdLst/>
              <a:ahLst/>
              <a:cxnLst/>
              <a:rect l="l" t="t" r="r" b="b"/>
              <a:pathLst>
                <a:path w="758490" h="758490" extrusionOk="0">
                  <a:moveTo>
                    <a:pt x="0" y="0"/>
                  </a:moveTo>
                  <a:lnTo>
                    <a:pt x="758489" y="0"/>
                  </a:lnTo>
                  <a:lnTo>
                    <a:pt x="758489" y="758489"/>
                  </a:lnTo>
                  <a:lnTo>
                    <a:pt x="0" y="758489"/>
                  </a:lnTo>
                  <a:lnTo>
                    <a:pt x="0" y="0"/>
                  </a:lnTo>
                  <a:close/>
                </a:path>
              </a:pathLst>
            </a:custGeom>
            <a:blipFill>
              <a:blip r:embed="rId7"/>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49" name="Freeform 49"/>
            <p:cNvSpPr/>
            <p:nvPr/>
          </p:nvSpPr>
          <p:spPr bwMode="auto">
            <a:xfrm>
              <a:off x="852525" y="734746"/>
              <a:ext cx="742009" cy="742009"/>
            </a:xfrm>
            <a:custGeom>
              <a:avLst/>
              <a:gdLst/>
              <a:ahLst/>
              <a:cxnLst/>
              <a:rect l="l" t="t" r="r" b="b"/>
              <a:pathLst>
                <a:path w="742009" h="742009" extrusionOk="0">
                  <a:moveTo>
                    <a:pt x="0" y="0"/>
                  </a:moveTo>
                  <a:lnTo>
                    <a:pt x="742010" y="0"/>
                  </a:lnTo>
                  <a:lnTo>
                    <a:pt x="742010" y="742009"/>
                  </a:lnTo>
                  <a:lnTo>
                    <a:pt x="0" y="742009"/>
                  </a:lnTo>
                  <a:lnTo>
                    <a:pt x="0" y="0"/>
                  </a:lnTo>
                  <a:close/>
                </a:path>
              </a:pathLst>
            </a:custGeom>
            <a:blipFill>
              <a:blip r:embed="rId8"/>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grpSp>
      <p:sp>
        <p:nvSpPr>
          <p:cNvPr id="1932695335" name="Freeform 50"/>
          <p:cNvSpPr/>
          <p:nvPr/>
        </p:nvSpPr>
        <p:spPr bwMode="auto">
          <a:xfrm>
            <a:off x="4122722" y="5225631"/>
            <a:ext cx="740627" cy="740627"/>
          </a:xfrm>
          <a:custGeom>
            <a:avLst/>
            <a:gdLst/>
            <a:ahLst/>
            <a:cxnLst/>
            <a:rect l="l" t="t" r="r" b="b"/>
            <a:pathLst>
              <a:path w="1110941" h="1110941" extrusionOk="0">
                <a:moveTo>
                  <a:pt x="0" y="0"/>
                </a:moveTo>
                <a:lnTo>
                  <a:pt x="1110941" y="0"/>
                </a:lnTo>
                <a:lnTo>
                  <a:pt x="1110941" y="1110941"/>
                </a:lnTo>
                <a:lnTo>
                  <a:pt x="0" y="1110941"/>
                </a:lnTo>
                <a:lnTo>
                  <a:pt x="0" y="0"/>
                </a:lnTo>
                <a:close/>
              </a:path>
            </a:pathLst>
          </a:custGeom>
          <a:blipFill>
            <a:blip r:embed="rId9"/>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1880833997" name="TextBox 51"/>
          <p:cNvSpPr txBox="1"/>
          <p:nvPr/>
        </p:nvSpPr>
        <p:spPr bwMode="auto">
          <a:xfrm>
            <a:off x="3611154" y="4525947"/>
            <a:ext cx="1803400" cy="214739"/>
          </a:xfrm>
          <a:prstGeom prst="rect">
            <a:avLst/>
          </a:prstGeom>
        </p:spPr>
        <p:txBody>
          <a:bodyPr lIns="0" tIns="0" rIns="0" bIns="0" rtlCol="0" anchor="t">
            <a:spAutoFit/>
          </a:bodyPr>
          <a:lstStyle/>
          <a:p>
            <a:pPr marL="0" marR="0" lvl="0" indent="0" algn="ctr" defTabSz="609630" rtl="0" eaLnBrk="1" fontAlgn="auto" latinLnBrk="0" hangingPunct="1">
              <a:lnSpc>
                <a:spcPts val="1755"/>
              </a:lnSpc>
              <a:spcBef>
                <a:spcPts val="0"/>
              </a:spcBef>
              <a:spcAft>
                <a:spcPts val="0"/>
              </a:spcAft>
              <a:buClrTx/>
              <a:buSzTx/>
              <a:buFontTx/>
              <a:buNone/>
              <a:tabLst/>
              <a:defRPr/>
            </a:pPr>
            <a:r>
              <a:rPr kumimoji="0" lang="en-US" sz="1267" b="0" i="0" u="none" strike="noStrike" kern="0" cap="none" spc="0" normalizeH="0" baseline="0" noProof="0">
                <a:ln>
                  <a:noFill/>
                </a:ln>
                <a:solidFill>
                  <a:srgbClr val="000000"/>
                </a:solidFill>
                <a:effectLst/>
                <a:uLnTx/>
                <a:uFillTx/>
                <a:latin typeface="Arial"/>
                <a:ea typeface="Arial"/>
                <a:cs typeface="Arial"/>
              </a:rPr>
              <a:t>RNN-Maxent</a:t>
            </a:r>
            <a:endParaRPr kumimoji="0" sz="1200" b="0" i="0" u="none" strike="noStrike" kern="0" cap="none" spc="0" normalizeH="0" baseline="0" noProof="0">
              <a:ln>
                <a:noFill/>
              </a:ln>
              <a:solidFill>
                <a:prstClr val="black"/>
              </a:solidFill>
              <a:effectLst/>
              <a:uLnTx/>
              <a:uFillTx/>
              <a:latin typeface="Calibri"/>
              <a:cs typeface="Arial"/>
            </a:endParaRPr>
          </a:p>
        </p:txBody>
      </p:sp>
      <p:sp>
        <p:nvSpPr>
          <p:cNvPr id="1556929557" name="AutoShape 52"/>
          <p:cNvSpPr/>
          <p:nvPr/>
        </p:nvSpPr>
        <p:spPr bwMode="auto">
          <a:xfrm flipH="1">
            <a:off x="4480335" y="4811745"/>
            <a:ext cx="0" cy="299584"/>
          </a:xfrm>
          <a:prstGeom prst="line">
            <a:avLst/>
          </a:prstGeom>
          <a:ln w="38100" cap="flat">
            <a:solidFill>
              <a:srgbClr val="212223"/>
            </a:solidFill>
            <a:prstDash val="solid"/>
            <a:headEnd type="none" w="sm" len="sm"/>
            <a:tailEnd type="arrow" w="med" len="sm"/>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1349470575" name="AutoShape 53"/>
          <p:cNvSpPr/>
          <p:nvPr/>
        </p:nvSpPr>
        <p:spPr bwMode="auto">
          <a:xfrm flipH="1">
            <a:off x="4493035" y="4226590"/>
            <a:ext cx="0" cy="299584"/>
          </a:xfrm>
          <a:prstGeom prst="line">
            <a:avLst/>
          </a:prstGeom>
          <a:ln w="38100" cap="flat">
            <a:solidFill>
              <a:srgbClr val="212223"/>
            </a:solidFill>
            <a:prstDash val="solid"/>
            <a:headEnd type="none" w="sm" len="sm"/>
            <a:tailEnd type="arrow" w="med" len="sm"/>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grpSp>
        <p:nvGrpSpPr>
          <p:cNvPr id="208590600" name="Group 54"/>
          <p:cNvGrpSpPr/>
          <p:nvPr/>
        </p:nvGrpSpPr>
        <p:grpSpPr bwMode="auto">
          <a:xfrm>
            <a:off x="4863349" y="5256112"/>
            <a:ext cx="1759793" cy="665279"/>
            <a:chOff x="0" y="0"/>
            <a:chExt cx="283801" cy="107289"/>
          </a:xfrm>
        </p:grpSpPr>
        <p:sp>
          <p:nvSpPr>
            <p:cNvPr id="55" name="Freeform 55"/>
            <p:cNvSpPr/>
            <p:nvPr/>
          </p:nvSpPr>
          <p:spPr bwMode="auto">
            <a:xfrm>
              <a:off x="0" y="0"/>
              <a:ext cx="283801" cy="107289"/>
            </a:xfrm>
            <a:custGeom>
              <a:avLst/>
              <a:gdLst/>
              <a:ahLst/>
              <a:cxnLst/>
              <a:rect l="l" t="t" r="r" b="b"/>
              <a:pathLst>
                <a:path w="283801" h="107289" extrusionOk="0">
                  <a:moveTo>
                    <a:pt x="53645" y="0"/>
                  </a:moveTo>
                  <a:lnTo>
                    <a:pt x="230157" y="0"/>
                  </a:lnTo>
                  <a:cubicBezTo>
                    <a:pt x="259784" y="0"/>
                    <a:pt x="283801" y="24018"/>
                    <a:pt x="283801" y="53645"/>
                  </a:cubicBezTo>
                  <a:lnTo>
                    <a:pt x="283801" y="53645"/>
                  </a:lnTo>
                  <a:cubicBezTo>
                    <a:pt x="283801" y="67872"/>
                    <a:pt x="278150" y="81517"/>
                    <a:pt x="268089" y="91577"/>
                  </a:cubicBezTo>
                  <a:cubicBezTo>
                    <a:pt x="258029" y="101638"/>
                    <a:pt x="244384" y="107289"/>
                    <a:pt x="230157" y="107289"/>
                  </a:cubicBezTo>
                  <a:lnTo>
                    <a:pt x="53645" y="107289"/>
                  </a:lnTo>
                  <a:cubicBezTo>
                    <a:pt x="39417" y="107289"/>
                    <a:pt x="25773" y="101638"/>
                    <a:pt x="15712" y="91577"/>
                  </a:cubicBezTo>
                  <a:cubicBezTo>
                    <a:pt x="5652" y="81517"/>
                    <a:pt x="0" y="67872"/>
                    <a:pt x="0" y="53645"/>
                  </a:cubicBezTo>
                  <a:lnTo>
                    <a:pt x="0" y="53645"/>
                  </a:lnTo>
                  <a:cubicBezTo>
                    <a:pt x="0" y="39417"/>
                    <a:pt x="5652" y="25773"/>
                    <a:pt x="15712" y="15712"/>
                  </a:cubicBezTo>
                  <a:cubicBezTo>
                    <a:pt x="25773" y="5652"/>
                    <a:pt x="39417" y="0"/>
                    <a:pt x="53645" y="0"/>
                  </a:cubicBezTo>
                  <a:close/>
                </a:path>
              </a:pathLst>
            </a:custGeom>
            <a:solidFill>
              <a:srgbClr val="000000">
                <a:alpha val="0"/>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56" name="TextBox 56"/>
            <p:cNvSpPr txBox="1"/>
            <p:nvPr/>
          </p:nvSpPr>
          <p:spPr bwMode="auto">
            <a:xfrm>
              <a:off x="0" y="-38100"/>
              <a:ext cx="283801" cy="145389"/>
            </a:xfrm>
            <a:prstGeom prst="rect">
              <a:avLst/>
            </a:prstGeom>
            <a:grpFill/>
          </p:spPr>
          <p:txBody>
            <a:bodyPr lIns="33867" tIns="33867" rIns="33867" bIns="33867" rtlCol="0" anchor="ctr"/>
            <a:lstStyle/>
            <a:p>
              <a:pPr marL="0" marR="0" lvl="0" indent="0" algn="l" defTabSz="609630" rtl="0" eaLnBrk="1" fontAlgn="auto" latinLnBrk="0" hangingPunct="1">
                <a:lnSpc>
                  <a:spcPts val="1504"/>
                </a:lnSpc>
                <a:spcBef>
                  <a:spcPts val="0"/>
                </a:spcBef>
                <a:spcAft>
                  <a:spcPts val="0"/>
                </a:spcAft>
                <a:buClrTx/>
                <a:buSzTx/>
                <a:buFontTx/>
                <a:buNone/>
                <a:tabLst/>
                <a:defRPr/>
              </a:pPr>
              <a:r>
                <a:rPr kumimoji="0" lang="en-US" sz="1267" b="0" i="0" u="none" strike="noStrike" kern="0" cap="none" spc="0" normalizeH="0" baseline="0" noProof="0">
                  <a:ln>
                    <a:noFill/>
                  </a:ln>
                  <a:solidFill>
                    <a:srgbClr val="000000"/>
                  </a:solidFill>
                  <a:effectLst/>
                  <a:uLnTx/>
                  <a:uFillTx/>
                  <a:latin typeface="Arial"/>
                  <a:ea typeface="Arial"/>
                  <a:cs typeface="Arial"/>
                </a:rPr>
                <a:t> Probability of presence:</a:t>
              </a:r>
              <a:endParaRPr kumimoji="0" sz="1200" b="0" i="0" u="none" strike="noStrike" kern="0" cap="none" spc="0" normalizeH="0" baseline="0" noProof="0">
                <a:ln>
                  <a:noFill/>
                </a:ln>
                <a:solidFill>
                  <a:prstClr val="black"/>
                </a:solidFill>
                <a:effectLst/>
                <a:uLnTx/>
                <a:uFillTx/>
                <a:latin typeface="Calibri"/>
                <a:cs typeface="Arial"/>
              </a:endParaRPr>
            </a:p>
            <a:p>
              <a:pPr marL="270609" marR="0" lvl="1" indent="-135304" algn="l" defTabSz="609630" rtl="0" eaLnBrk="1" fontAlgn="auto" latinLnBrk="0" hangingPunct="1">
                <a:lnSpc>
                  <a:spcPts val="1504"/>
                </a:lnSpc>
                <a:spcBef>
                  <a:spcPts val="0"/>
                </a:spcBef>
                <a:spcAft>
                  <a:spcPts val="0"/>
                </a:spcAft>
                <a:buClrTx/>
                <a:buSzTx/>
                <a:buFont typeface="Arial"/>
                <a:buChar char="•"/>
                <a:tabLst/>
                <a:defRPr/>
              </a:pPr>
              <a:r>
                <a:rPr kumimoji="0" lang="en-US" sz="1267" b="0" i="0" u="none" strike="noStrike" kern="0" cap="none" spc="0" normalizeH="0" baseline="0" noProof="0">
                  <a:ln>
                    <a:noFill/>
                  </a:ln>
                  <a:solidFill>
                    <a:srgbClr val="000000"/>
                  </a:solidFill>
                  <a:effectLst/>
                  <a:uLnTx/>
                  <a:uFillTx/>
                  <a:latin typeface="Arial"/>
                  <a:ea typeface="Arial"/>
                  <a:cs typeface="Arial"/>
                </a:rPr>
                <a:t>7 days in advance</a:t>
              </a:r>
              <a:endParaRPr kumimoji="0" sz="1200" b="0" i="0" u="none" strike="noStrike" kern="0" cap="none" spc="0" normalizeH="0" baseline="0" noProof="0">
                <a:ln>
                  <a:noFill/>
                </a:ln>
                <a:solidFill>
                  <a:prstClr val="black"/>
                </a:solidFill>
                <a:effectLst/>
                <a:uLnTx/>
                <a:uFillTx/>
                <a:latin typeface="Calibri"/>
                <a:cs typeface="Arial"/>
              </a:endParaRPr>
            </a:p>
          </p:txBody>
        </p:sp>
      </p:grpSp>
      <p:grpSp>
        <p:nvGrpSpPr>
          <p:cNvPr id="19321316" name="Group 57"/>
          <p:cNvGrpSpPr/>
          <p:nvPr/>
        </p:nvGrpSpPr>
        <p:grpSpPr bwMode="auto">
          <a:xfrm>
            <a:off x="5069704" y="3995806"/>
            <a:ext cx="2313415" cy="1130036"/>
            <a:chOff x="0" y="-27775"/>
            <a:chExt cx="373084" cy="182240"/>
          </a:xfrm>
        </p:grpSpPr>
        <p:sp>
          <p:nvSpPr>
            <p:cNvPr id="58" name="Freeform 58"/>
            <p:cNvSpPr/>
            <p:nvPr/>
          </p:nvSpPr>
          <p:spPr bwMode="auto">
            <a:xfrm>
              <a:off x="0" y="0"/>
              <a:ext cx="373084" cy="144140"/>
            </a:xfrm>
            <a:custGeom>
              <a:avLst/>
              <a:gdLst/>
              <a:ahLst/>
              <a:cxnLst/>
              <a:rect l="l" t="t" r="r" b="b"/>
              <a:pathLst>
                <a:path w="373084" h="144140" extrusionOk="0">
                  <a:moveTo>
                    <a:pt x="64700" y="0"/>
                  </a:moveTo>
                  <a:lnTo>
                    <a:pt x="308384" y="0"/>
                  </a:lnTo>
                  <a:cubicBezTo>
                    <a:pt x="344117" y="0"/>
                    <a:pt x="373084" y="28967"/>
                    <a:pt x="373084" y="64700"/>
                  </a:cubicBezTo>
                  <a:lnTo>
                    <a:pt x="373084" y="79441"/>
                  </a:lnTo>
                  <a:cubicBezTo>
                    <a:pt x="373084" y="115173"/>
                    <a:pt x="344117" y="144140"/>
                    <a:pt x="308384" y="144140"/>
                  </a:cubicBezTo>
                  <a:lnTo>
                    <a:pt x="64700" y="144140"/>
                  </a:lnTo>
                  <a:cubicBezTo>
                    <a:pt x="28967" y="144140"/>
                    <a:pt x="0" y="115173"/>
                    <a:pt x="0" y="79441"/>
                  </a:cubicBezTo>
                  <a:lnTo>
                    <a:pt x="0" y="64700"/>
                  </a:lnTo>
                  <a:cubicBezTo>
                    <a:pt x="0" y="28967"/>
                    <a:pt x="28967" y="0"/>
                    <a:pt x="64700" y="0"/>
                  </a:cubicBezTo>
                  <a:close/>
                </a:path>
              </a:pathLst>
            </a:custGeom>
            <a:solidFill>
              <a:srgbClr val="000000">
                <a:alpha val="0"/>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59" name="TextBox 59"/>
            <p:cNvSpPr txBox="1"/>
            <p:nvPr/>
          </p:nvSpPr>
          <p:spPr bwMode="auto">
            <a:xfrm>
              <a:off x="0" y="-27775"/>
              <a:ext cx="373084" cy="182240"/>
            </a:xfrm>
            <a:prstGeom prst="rect">
              <a:avLst/>
            </a:prstGeom>
            <a:grpFill/>
          </p:spPr>
          <p:txBody>
            <a:bodyPr lIns="33867" tIns="33867" rIns="33867" bIns="33867" rtlCol="0" anchor="ctr"/>
            <a:lstStyle/>
            <a:p>
              <a:pPr marL="0" marR="0" lvl="0" indent="0" algn="l" defTabSz="609630" rtl="0" eaLnBrk="1" fontAlgn="auto" latinLnBrk="0" hangingPunct="1">
                <a:lnSpc>
                  <a:spcPts val="1504"/>
                </a:lnSpc>
                <a:spcBef>
                  <a:spcPts val="0"/>
                </a:spcBef>
                <a:spcAft>
                  <a:spcPts val="0"/>
                </a:spcAft>
                <a:buClrTx/>
                <a:buSzTx/>
                <a:buFontTx/>
                <a:buNone/>
                <a:tabLst/>
                <a:defRPr/>
              </a:pPr>
              <a:r>
                <a:rPr kumimoji="0" lang="en-US" sz="1267" b="1" i="0" u="none" strike="noStrike" kern="0" cap="none" spc="0" normalizeH="0" baseline="0" noProof="0" dirty="0">
                  <a:ln>
                    <a:noFill/>
                  </a:ln>
                  <a:solidFill>
                    <a:srgbClr val="000000"/>
                  </a:solidFill>
                  <a:effectLst/>
                  <a:uLnTx/>
                  <a:uFillTx/>
                  <a:latin typeface="Arial Bold"/>
                  <a:ea typeface="Arial Bold"/>
                  <a:cs typeface="Arial Bold"/>
                </a:rPr>
                <a:t>What the model sees:</a:t>
              </a:r>
              <a:endParaRPr kumimoji="0" sz="1200" b="0" i="0" u="none" strike="noStrike" kern="0" cap="none" spc="0" normalizeH="0" baseline="0" noProof="0" dirty="0">
                <a:ln>
                  <a:noFill/>
                </a:ln>
                <a:solidFill>
                  <a:prstClr val="black"/>
                </a:solidFill>
                <a:effectLst/>
                <a:uLnTx/>
                <a:uFillTx/>
                <a:latin typeface="Calibri"/>
                <a:cs typeface="Arial"/>
              </a:endParaRPr>
            </a:p>
            <a:p>
              <a:pPr marL="270609" marR="0" lvl="1" indent="-135304" algn="l" defTabSz="609630" rtl="0" eaLnBrk="1" fontAlgn="auto" latinLnBrk="0" hangingPunct="1">
                <a:lnSpc>
                  <a:spcPts val="1504"/>
                </a:lnSpc>
                <a:spcBef>
                  <a:spcPts val="0"/>
                </a:spcBef>
                <a:spcAft>
                  <a:spcPts val="0"/>
                </a:spcAft>
                <a:buClrTx/>
                <a:buSzTx/>
                <a:buFont typeface="Arial"/>
                <a:buChar char="•"/>
                <a:tabLst/>
                <a:defRPr/>
              </a:pPr>
              <a:r>
                <a:rPr kumimoji="0" lang="en-US" sz="1267" b="1" i="0" u="none" strike="noStrike" kern="0" cap="none" spc="0" normalizeH="0" baseline="0" noProof="0" dirty="0">
                  <a:ln>
                    <a:noFill/>
                  </a:ln>
                  <a:solidFill>
                    <a:srgbClr val="000000"/>
                  </a:solidFill>
                  <a:effectLst/>
                  <a:uLnTx/>
                  <a:uFillTx/>
                  <a:latin typeface="Arial Bold"/>
                  <a:ea typeface="Arial Bold"/>
                  <a:cs typeface="Arial Bold"/>
                </a:rPr>
                <a:t>50 days</a:t>
              </a:r>
              <a:r>
                <a:rPr kumimoji="0" lang="en-US" sz="1267" b="0" i="0" u="none" strike="noStrike" kern="0" cap="none" spc="0" normalizeH="0" baseline="0" noProof="0" dirty="0">
                  <a:ln>
                    <a:noFill/>
                  </a:ln>
                  <a:solidFill>
                    <a:srgbClr val="000000"/>
                  </a:solidFill>
                  <a:effectLst/>
                  <a:uLnTx/>
                  <a:uFillTx/>
                  <a:latin typeface="Arial"/>
                  <a:ea typeface="Arial"/>
                  <a:cs typeface="Arial"/>
                </a:rPr>
                <a:t> of data</a:t>
              </a:r>
              <a:endParaRPr kumimoji="0" sz="1200" b="0" i="0" u="none" strike="noStrike" kern="0" cap="none" spc="0" normalizeH="0" baseline="0" noProof="0" dirty="0">
                <a:ln>
                  <a:noFill/>
                </a:ln>
                <a:solidFill>
                  <a:prstClr val="black"/>
                </a:solidFill>
                <a:effectLst/>
                <a:uLnTx/>
                <a:uFillTx/>
                <a:latin typeface="Calibri"/>
                <a:cs typeface="Arial"/>
              </a:endParaRPr>
            </a:p>
            <a:p>
              <a:pPr marL="270609" marR="0" lvl="1" indent="-135304" algn="l" defTabSz="609630" rtl="0" eaLnBrk="1" fontAlgn="auto" latinLnBrk="0" hangingPunct="1">
                <a:lnSpc>
                  <a:spcPts val="1504"/>
                </a:lnSpc>
                <a:spcBef>
                  <a:spcPts val="0"/>
                </a:spcBef>
                <a:spcAft>
                  <a:spcPts val="0"/>
                </a:spcAft>
                <a:buClrTx/>
                <a:buSzTx/>
                <a:buFont typeface="Arial"/>
                <a:buChar char="•"/>
                <a:tabLst/>
                <a:defRPr/>
              </a:pPr>
              <a:r>
                <a:rPr kumimoji="0" lang="en-US" sz="1267" b="0" i="0" u="none" strike="noStrike" kern="0" cap="none" spc="0" normalizeH="0" baseline="0" noProof="0" dirty="0" err="1">
                  <a:ln>
                    <a:noFill/>
                  </a:ln>
                  <a:solidFill>
                    <a:srgbClr val="000000"/>
                  </a:solidFill>
                  <a:effectLst/>
                  <a:uLnTx/>
                  <a:uFillTx/>
                  <a:latin typeface="Arial"/>
                  <a:ea typeface="Arial"/>
                  <a:cs typeface="Arial"/>
                </a:rPr>
                <a:t>Splitted</a:t>
              </a:r>
              <a:r>
                <a:rPr kumimoji="0" lang="en-US" sz="1267" b="0" i="0" u="none" strike="noStrike" kern="0" cap="none" spc="0" normalizeH="0" baseline="0" noProof="0" dirty="0">
                  <a:ln>
                    <a:noFill/>
                  </a:ln>
                  <a:solidFill>
                    <a:srgbClr val="000000"/>
                  </a:solidFill>
                  <a:effectLst/>
                  <a:uLnTx/>
                  <a:uFillTx/>
                  <a:latin typeface="Arial"/>
                  <a:ea typeface="Arial"/>
                  <a:cs typeface="Arial"/>
                </a:rPr>
                <a:t> in </a:t>
              </a:r>
              <a:r>
                <a:rPr kumimoji="0" lang="en-US" sz="1267" b="1" i="0" u="none" strike="noStrike" kern="0" cap="none" spc="0" normalizeH="0" baseline="0" noProof="0" dirty="0">
                  <a:ln>
                    <a:noFill/>
                  </a:ln>
                  <a:solidFill>
                    <a:srgbClr val="000000"/>
                  </a:solidFill>
                  <a:effectLst/>
                  <a:uLnTx/>
                  <a:uFillTx/>
                  <a:latin typeface="Arial Bold"/>
                  <a:ea typeface="Arial Bold"/>
                  <a:cs typeface="Arial Bold"/>
                </a:rPr>
                <a:t>10 time steps</a:t>
              </a:r>
              <a:endParaRPr kumimoji="0" sz="1200" b="0" i="0" u="none" strike="noStrike" kern="0" cap="none" spc="0" normalizeH="0" baseline="0" noProof="0" dirty="0">
                <a:ln>
                  <a:noFill/>
                </a:ln>
                <a:solidFill>
                  <a:prstClr val="black"/>
                </a:solidFill>
                <a:effectLst/>
                <a:uLnTx/>
                <a:uFillTx/>
                <a:latin typeface="Calibri"/>
                <a:cs typeface="Arial"/>
              </a:endParaRPr>
            </a:p>
            <a:p>
              <a:pPr marL="270609" marR="0" lvl="1" indent="-135304" algn="l" defTabSz="609630" rtl="0" eaLnBrk="1" fontAlgn="auto" latinLnBrk="0" hangingPunct="1">
                <a:lnSpc>
                  <a:spcPts val="1504"/>
                </a:lnSpc>
                <a:spcBef>
                  <a:spcPts val="0"/>
                </a:spcBef>
                <a:spcAft>
                  <a:spcPts val="0"/>
                </a:spcAft>
                <a:buClrTx/>
                <a:buSzTx/>
                <a:buFont typeface="Arial"/>
                <a:buChar char="•"/>
                <a:tabLst/>
                <a:defRPr/>
              </a:pPr>
              <a:r>
                <a:rPr kumimoji="0" lang="en-US" sz="1267" b="0" i="0" u="none" strike="noStrike" kern="0" cap="none" spc="0" normalizeH="0" baseline="0" noProof="0" dirty="0">
                  <a:ln>
                    <a:noFill/>
                  </a:ln>
                  <a:solidFill>
                    <a:srgbClr val="000000"/>
                  </a:solidFill>
                  <a:effectLst/>
                  <a:uLnTx/>
                  <a:uFillTx/>
                  <a:latin typeface="Arial"/>
                  <a:ea typeface="Arial"/>
                  <a:cs typeface="Arial"/>
                </a:rPr>
                <a:t>Each is a </a:t>
              </a:r>
              <a:r>
                <a:rPr kumimoji="0" lang="en-US" sz="1267" b="1" i="0" u="none" strike="noStrike" kern="0" cap="none" spc="0" normalizeH="0" baseline="0" noProof="0" dirty="0">
                  <a:ln>
                    <a:noFill/>
                  </a:ln>
                  <a:solidFill>
                    <a:srgbClr val="000000"/>
                  </a:solidFill>
                  <a:effectLst/>
                  <a:uLnTx/>
                  <a:uFillTx/>
                  <a:latin typeface="Arial Bold"/>
                  <a:ea typeface="Arial Bold"/>
                  <a:cs typeface="Arial Bold"/>
                </a:rPr>
                <a:t>5 days</a:t>
              </a:r>
              <a:r>
                <a:rPr kumimoji="0" lang="en-US" sz="1267" b="0" i="0" u="none" strike="noStrike" kern="0" cap="none" spc="0" normalizeH="0" baseline="0" noProof="0" dirty="0">
                  <a:ln>
                    <a:noFill/>
                  </a:ln>
                  <a:solidFill>
                    <a:srgbClr val="000000"/>
                  </a:solidFill>
                  <a:effectLst/>
                  <a:uLnTx/>
                  <a:uFillTx/>
                  <a:latin typeface="Arial"/>
                  <a:ea typeface="Arial"/>
                  <a:cs typeface="Arial"/>
                </a:rPr>
                <a:t> average</a:t>
              </a:r>
              <a:endParaRPr kumimoji="0" sz="1200" b="0" i="0" u="none" strike="noStrike" kern="0" cap="none" spc="0" normalizeH="0" baseline="0" noProof="0" dirty="0">
                <a:ln>
                  <a:noFill/>
                </a:ln>
                <a:solidFill>
                  <a:prstClr val="black"/>
                </a:solidFill>
                <a:effectLst/>
                <a:uLnTx/>
                <a:uFillTx/>
                <a:latin typeface="Calibri"/>
                <a:cs typeface="Arial"/>
              </a:endParaRPr>
            </a:p>
          </p:txBody>
        </p:sp>
      </p:grpSp>
      <p:grpSp>
        <p:nvGrpSpPr>
          <p:cNvPr id="980800463" name="Group 60"/>
          <p:cNvGrpSpPr/>
          <p:nvPr/>
        </p:nvGrpSpPr>
        <p:grpSpPr bwMode="auto">
          <a:xfrm>
            <a:off x="169799" y="4945097"/>
            <a:ext cx="3875213" cy="1044685"/>
            <a:chOff x="0" y="0"/>
            <a:chExt cx="624955" cy="168476"/>
          </a:xfrm>
        </p:grpSpPr>
        <p:sp>
          <p:nvSpPr>
            <p:cNvPr id="61" name="Freeform 61"/>
            <p:cNvSpPr/>
            <p:nvPr/>
          </p:nvSpPr>
          <p:spPr bwMode="auto">
            <a:xfrm>
              <a:off x="0" y="0"/>
              <a:ext cx="624955" cy="168476"/>
            </a:xfrm>
            <a:custGeom>
              <a:avLst/>
              <a:gdLst/>
              <a:ahLst/>
              <a:cxnLst/>
              <a:rect l="l" t="t" r="r" b="b"/>
              <a:pathLst>
                <a:path w="624955" h="168476" extrusionOk="0">
                  <a:moveTo>
                    <a:pt x="38624" y="0"/>
                  </a:moveTo>
                  <a:lnTo>
                    <a:pt x="586331" y="0"/>
                  </a:lnTo>
                  <a:cubicBezTo>
                    <a:pt x="607662" y="0"/>
                    <a:pt x="624955" y="17293"/>
                    <a:pt x="624955" y="38624"/>
                  </a:cubicBezTo>
                  <a:lnTo>
                    <a:pt x="624955" y="129852"/>
                  </a:lnTo>
                  <a:cubicBezTo>
                    <a:pt x="624955" y="151184"/>
                    <a:pt x="607662" y="168476"/>
                    <a:pt x="586331" y="168476"/>
                  </a:cubicBezTo>
                  <a:lnTo>
                    <a:pt x="38624" y="168476"/>
                  </a:lnTo>
                  <a:cubicBezTo>
                    <a:pt x="17293" y="168476"/>
                    <a:pt x="0" y="151184"/>
                    <a:pt x="0" y="129852"/>
                  </a:cubicBezTo>
                  <a:lnTo>
                    <a:pt x="0" y="38624"/>
                  </a:lnTo>
                  <a:cubicBezTo>
                    <a:pt x="0" y="17293"/>
                    <a:pt x="17293" y="0"/>
                    <a:pt x="38624" y="0"/>
                  </a:cubicBezTo>
                  <a:close/>
                </a:path>
              </a:pathLst>
            </a:custGeom>
            <a:solidFill>
              <a:srgbClr val="000000">
                <a:alpha val="0"/>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62" name="TextBox 62"/>
            <p:cNvSpPr txBox="1"/>
            <p:nvPr/>
          </p:nvSpPr>
          <p:spPr bwMode="auto">
            <a:xfrm>
              <a:off x="0" y="-38100"/>
              <a:ext cx="624955" cy="206576"/>
            </a:xfrm>
            <a:prstGeom prst="rect">
              <a:avLst/>
            </a:prstGeom>
            <a:grpFill/>
          </p:spPr>
          <p:txBody>
            <a:bodyPr lIns="33867" tIns="33867" rIns="33867" bIns="33867" rtlCol="0" anchor="ctr"/>
            <a:lstStyle/>
            <a:p>
              <a:pPr marL="0" marR="0" lvl="0" indent="0" algn="l" defTabSz="609630" rtl="0" eaLnBrk="1" fontAlgn="auto" latinLnBrk="0" hangingPunct="1">
                <a:lnSpc>
                  <a:spcPts val="1504"/>
                </a:lnSpc>
                <a:spcBef>
                  <a:spcPts val="0"/>
                </a:spcBef>
                <a:spcAft>
                  <a:spcPts val="0"/>
                </a:spcAft>
                <a:buClrTx/>
                <a:buSzTx/>
                <a:buFontTx/>
                <a:buNone/>
                <a:tabLst/>
                <a:defRPr/>
              </a:pPr>
              <a:r>
                <a:rPr kumimoji="0" lang="en-US" sz="1267" b="1" i="0" u="none" strike="noStrike" kern="0" cap="none" spc="0" normalizeH="0" baseline="0" noProof="0">
                  <a:ln>
                    <a:noFill/>
                  </a:ln>
                  <a:solidFill>
                    <a:srgbClr val="000000"/>
                  </a:solidFill>
                  <a:effectLst/>
                  <a:uLnTx/>
                  <a:uFillTx/>
                  <a:latin typeface="Arial Bold"/>
                  <a:ea typeface="Arial Bold"/>
                  <a:cs typeface="Arial Bold"/>
                </a:rPr>
                <a:t>RNN-Maxent:</a:t>
              </a:r>
              <a:endParaRPr kumimoji="0" sz="1200" b="0" i="0" u="none" strike="noStrike" kern="0" cap="none" spc="0" normalizeH="0" baseline="0" noProof="0">
                <a:ln>
                  <a:noFill/>
                </a:ln>
                <a:solidFill>
                  <a:prstClr val="black"/>
                </a:solidFill>
                <a:effectLst/>
                <a:uLnTx/>
                <a:uFillTx/>
                <a:latin typeface="Calibri"/>
                <a:cs typeface="Arial"/>
              </a:endParaRPr>
            </a:p>
            <a:p>
              <a:pPr marL="270609" marR="0" lvl="1" indent="-135304" algn="l" defTabSz="609630" rtl="0" eaLnBrk="1" fontAlgn="auto" latinLnBrk="0" hangingPunct="1">
                <a:lnSpc>
                  <a:spcPts val="1504"/>
                </a:lnSpc>
                <a:spcBef>
                  <a:spcPts val="0"/>
                </a:spcBef>
                <a:spcAft>
                  <a:spcPts val="0"/>
                </a:spcAft>
                <a:buClrTx/>
                <a:buSzTx/>
                <a:buFont typeface="Arial"/>
                <a:buChar char="•"/>
                <a:tabLst/>
                <a:defRPr/>
              </a:pPr>
              <a:r>
                <a:rPr kumimoji="0" lang="en-US" sz="1267" b="0" i="0" u="none" strike="noStrike" kern="0" cap="none" spc="0" normalizeH="0" baseline="0" noProof="0">
                  <a:ln>
                    <a:noFill/>
                  </a:ln>
                  <a:solidFill>
                    <a:srgbClr val="000000"/>
                  </a:solidFill>
                  <a:effectLst/>
                  <a:uLnTx/>
                  <a:uFillTx/>
                  <a:latin typeface="Arial"/>
                  <a:ea typeface="Arial"/>
                  <a:cs typeface="Arial"/>
                </a:rPr>
                <a:t>Combines </a:t>
              </a:r>
              <a:r>
                <a:rPr kumimoji="0" lang="en-US" sz="1267" b="1" i="0" u="none" strike="noStrike" kern="0" cap="none" spc="0" normalizeH="0" baseline="0" noProof="0">
                  <a:ln>
                    <a:noFill/>
                  </a:ln>
                  <a:solidFill>
                    <a:srgbClr val="000000"/>
                  </a:solidFill>
                  <a:effectLst/>
                  <a:uLnTx/>
                  <a:uFillTx/>
                  <a:latin typeface="Arial Bold"/>
                  <a:ea typeface="Arial Bold"/>
                  <a:cs typeface="Arial Bold"/>
                </a:rPr>
                <a:t>Recurrent Neural network </a:t>
              </a:r>
              <a:r>
                <a:rPr kumimoji="0" lang="en-US" sz="1267" b="0" i="0" u="none" strike="noStrike" kern="0" cap="none" spc="0" normalizeH="0" baseline="0" noProof="0">
                  <a:ln>
                    <a:noFill/>
                  </a:ln>
                  <a:solidFill>
                    <a:srgbClr val="000000"/>
                  </a:solidFill>
                  <a:effectLst/>
                  <a:uLnTx/>
                  <a:uFillTx/>
                  <a:latin typeface="Arial"/>
                  <a:ea typeface="Arial"/>
                  <a:cs typeface="Arial"/>
                </a:rPr>
                <a:t>and </a:t>
              </a:r>
              <a:r>
                <a:rPr kumimoji="0" lang="en-US" sz="1267" b="1" i="0" u="none" strike="noStrike" kern="0" cap="none" spc="0" normalizeH="0" baseline="0" noProof="0">
                  <a:ln>
                    <a:noFill/>
                  </a:ln>
                  <a:solidFill>
                    <a:srgbClr val="000000"/>
                  </a:solidFill>
                  <a:effectLst/>
                  <a:uLnTx/>
                  <a:uFillTx/>
                  <a:latin typeface="Arial Bold"/>
                  <a:ea typeface="Arial Bold"/>
                  <a:cs typeface="Arial Bold"/>
                </a:rPr>
                <a:t>Maxent </a:t>
              </a:r>
              <a:r>
                <a:rPr kumimoji="0" lang="en-US" sz="1267" b="0" i="0" u="none" strike="noStrike" kern="0" cap="none" spc="0" normalizeH="0" baseline="0" noProof="0">
                  <a:ln>
                    <a:noFill/>
                  </a:ln>
                  <a:solidFill>
                    <a:srgbClr val="000000"/>
                  </a:solidFill>
                  <a:effectLst/>
                  <a:uLnTx/>
                  <a:uFillTx/>
                  <a:latin typeface="Arial"/>
                  <a:ea typeface="Arial"/>
                  <a:cs typeface="Arial"/>
                </a:rPr>
                <a:t>Capabilities</a:t>
              </a:r>
              <a:endParaRPr kumimoji="0" sz="1200" b="0" i="0" u="none" strike="noStrike" kern="0" cap="none" spc="0" normalizeH="0" baseline="0" noProof="0">
                <a:ln>
                  <a:noFill/>
                </a:ln>
                <a:solidFill>
                  <a:prstClr val="black"/>
                </a:solidFill>
                <a:effectLst/>
                <a:uLnTx/>
                <a:uFillTx/>
                <a:latin typeface="Calibri"/>
                <a:cs typeface="Arial"/>
              </a:endParaRPr>
            </a:p>
            <a:p>
              <a:pPr marL="270609" marR="0" lvl="1" indent="-135304" algn="l" defTabSz="609630" rtl="0" eaLnBrk="1" fontAlgn="auto" latinLnBrk="0" hangingPunct="1">
                <a:lnSpc>
                  <a:spcPts val="1504"/>
                </a:lnSpc>
                <a:spcBef>
                  <a:spcPts val="0"/>
                </a:spcBef>
                <a:spcAft>
                  <a:spcPts val="0"/>
                </a:spcAft>
                <a:buClrTx/>
                <a:buSzTx/>
                <a:buFont typeface="Arial"/>
                <a:buChar char="•"/>
                <a:tabLst/>
                <a:defRPr/>
              </a:pPr>
              <a:r>
                <a:rPr kumimoji="0" lang="en-US" sz="1267" b="0" i="0" u="none" strike="noStrike" kern="0" cap="none" spc="0" normalizeH="0" baseline="0" noProof="0">
                  <a:ln>
                    <a:noFill/>
                  </a:ln>
                  <a:solidFill>
                    <a:srgbClr val="000000"/>
                  </a:solidFill>
                  <a:effectLst/>
                  <a:uLnTx/>
                  <a:uFillTx/>
                  <a:latin typeface="Arial"/>
                  <a:ea typeface="Arial"/>
                  <a:cs typeface="Arial"/>
                </a:rPr>
                <a:t>Analyze </a:t>
              </a:r>
              <a:r>
                <a:rPr kumimoji="0" lang="en-US" sz="1267" b="1" i="0" u="none" strike="noStrike" kern="0" cap="none" spc="0" normalizeH="0" baseline="0" noProof="0">
                  <a:ln>
                    <a:noFill/>
                  </a:ln>
                  <a:solidFill>
                    <a:srgbClr val="000000"/>
                  </a:solidFill>
                  <a:effectLst/>
                  <a:uLnTx/>
                  <a:uFillTx/>
                  <a:latin typeface="Arial Bold"/>
                  <a:ea typeface="Arial Bold"/>
                  <a:cs typeface="Arial Bold"/>
                </a:rPr>
                <a:t>time series</a:t>
              </a:r>
              <a:endParaRPr kumimoji="0" sz="1200" b="0" i="0" u="none" strike="noStrike" kern="0" cap="none" spc="0" normalizeH="0" baseline="0" noProof="0">
                <a:ln>
                  <a:noFill/>
                </a:ln>
                <a:solidFill>
                  <a:prstClr val="black"/>
                </a:solidFill>
                <a:effectLst/>
                <a:uLnTx/>
                <a:uFillTx/>
                <a:latin typeface="Calibri"/>
                <a:cs typeface="Arial"/>
              </a:endParaRPr>
            </a:p>
            <a:p>
              <a:pPr marL="270609" marR="0" lvl="1" indent="-135304" algn="l" defTabSz="609630" rtl="0" eaLnBrk="1" fontAlgn="auto" latinLnBrk="0" hangingPunct="1">
                <a:lnSpc>
                  <a:spcPts val="1504"/>
                </a:lnSpc>
                <a:spcBef>
                  <a:spcPts val="0"/>
                </a:spcBef>
                <a:spcAft>
                  <a:spcPts val="0"/>
                </a:spcAft>
                <a:buClrTx/>
                <a:buSzTx/>
                <a:buFont typeface="Arial"/>
                <a:buChar char="•"/>
                <a:tabLst/>
                <a:defRPr/>
              </a:pPr>
              <a:r>
                <a:rPr kumimoji="0" lang="en-US" sz="1267" b="0" i="0" u="none" strike="noStrike" kern="0" cap="none" spc="0" normalizeH="0" baseline="0" noProof="0">
                  <a:ln>
                    <a:noFill/>
                  </a:ln>
                  <a:solidFill>
                    <a:srgbClr val="000000"/>
                  </a:solidFill>
                  <a:effectLst/>
                  <a:uLnTx/>
                  <a:uFillTx/>
                  <a:latin typeface="Arial"/>
                  <a:ea typeface="Arial"/>
                  <a:cs typeface="Arial"/>
                </a:rPr>
                <a:t>Preserves </a:t>
              </a:r>
              <a:r>
                <a:rPr kumimoji="0" lang="en-US" sz="1267" b="1" i="0" u="none" strike="noStrike" kern="0" cap="none" spc="0" normalizeH="0" baseline="0" noProof="0">
                  <a:ln>
                    <a:noFill/>
                  </a:ln>
                  <a:solidFill>
                    <a:srgbClr val="000000"/>
                  </a:solidFill>
                  <a:effectLst/>
                  <a:uLnTx/>
                  <a:uFillTx/>
                  <a:latin typeface="Arial Bold"/>
                  <a:ea typeface="Arial Bold"/>
                  <a:cs typeface="Arial Bold"/>
                </a:rPr>
                <a:t>Maximum Entropy</a:t>
              </a:r>
              <a:r>
                <a:rPr kumimoji="0" lang="en-US" sz="1267" b="0" i="0" u="none" strike="noStrike" kern="0" cap="none" spc="0" normalizeH="0" baseline="0" noProof="0">
                  <a:ln>
                    <a:noFill/>
                  </a:ln>
                  <a:solidFill>
                    <a:srgbClr val="000000"/>
                  </a:solidFill>
                  <a:effectLst/>
                  <a:uLnTx/>
                  <a:uFillTx/>
                  <a:latin typeface="Arial"/>
                  <a:ea typeface="Arial"/>
                  <a:cs typeface="Arial"/>
                </a:rPr>
                <a:t> principles</a:t>
              </a:r>
              <a:endParaRPr kumimoji="0" sz="1200" b="0" i="0" u="none" strike="noStrike" kern="0" cap="none" spc="0" normalizeH="0" baseline="0" noProof="0">
                <a:ln>
                  <a:noFill/>
                </a:ln>
                <a:solidFill>
                  <a:prstClr val="black"/>
                </a:solidFill>
                <a:effectLst/>
                <a:uLnTx/>
                <a:uFillTx/>
                <a:latin typeface="Calibri"/>
                <a:cs typeface="Arial"/>
              </a:endParaRPr>
            </a:p>
          </p:txBody>
        </p:sp>
      </p:grpSp>
      <p:sp>
        <p:nvSpPr>
          <p:cNvPr id="1262530895" name="AutoShape 63"/>
          <p:cNvSpPr/>
          <p:nvPr/>
        </p:nvSpPr>
        <p:spPr bwMode="auto">
          <a:xfrm flipH="1">
            <a:off x="2799395" y="4671955"/>
            <a:ext cx="1141560" cy="389865"/>
          </a:xfrm>
          <a:prstGeom prst="line">
            <a:avLst/>
          </a:prstGeom>
          <a:ln w="38100" cap="flat">
            <a:solidFill>
              <a:srgbClr val="212223"/>
            </a:solidFill>
            <a:prstDash val="lgDash"/>
            <a:headEnd type="none" w="sm" len="sm"/>
            <a:tailEnd type="arrow" w="med" len="sm"/>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457900381" name="TextBox 64"/>
          <p:cNvSpPr txBox="1"/>
          <p:nvPr/>
        </p:nvSpPr>
        <p:spPr bwMode="auto">
          <a:xfrm>
            <a:off x="319724" y="643166"/>
            <a:ext cx="6303418" cy="956800"/>
          </a:xfrm>
          <a:prstGeom prst="rect">
            <a:avLst/>
          </a:prstGeom>
        </p:spPr>
        <p:txBody>
          <a:bodyPr wrap="square" lIns="0" tIns="0" rIns="0" bIns="0" rtlCol="0" anchor="t">
            <a:spAutoFit/>
          </a:bodyPr>
          <a:lstStyle>
            <a:defPPr>
              <a:defRPr lang="it-IT"/>
            </a:defPPr>
            <a:lvl1pPr>
              <a:lnSpc>
                <a:spcPts val="3726"/>
              </a:lnSpc>
              <a:defRPr sz="3200" b="1">
                <a:solidFill>
                  <a:srgbClr val="101F20"/>
                </a:solidFill>
                <a:latin typeface="Barlow Bold"/>
                <a:ea typeface="Barlow Bold"/>
                <a:cs typeface="Barlow Bold"/>
              </a:defRPr>
            </a:lvl1pPr>
          </a:lstStyle>
          <a:p>
            <a:r>
              <a:rPr lang="en-US" dirty="0"/>
              <a:t>FUTURE SUITABLE ECOSYSTEM ESTIMATION</a:t>
            </a:r>
            <a:endParaRPr dirty="0"/>
          </a:p>
        </p:txBody>
      </p:sp>
      <p:grpSp>
        <p:nvGrpSpPr>
          <p:cNvPr id="1383179315" name="Group 65"/>
          <p:cNvGrpSpPr/>
          <p:nvPr/>
        </p:nvGrpSpPr>
        <p:grpSpPr bwMode="auto">
          <a:xfrm>
            <a:off x="7855138" y="6306085"/>
            <a:ext cx="3618244" cy="326955"/>
            <a:chOff x="0" y="-12836"/>
            <a:chExt cx="7236488" cy="653911"/>
          </a:xfrm>
        </p:grpSpPr>
        <p:grpSp>
          <p:nvGrpSpPr>
            <p:cNvPr id="66" name="Group 66"/>
            <p:cNvGrpSpPr/>
            <p:nvPr/>
          </p:nvGrpSpPr>
          <p:grpSpPr bwMode="auto">
            <a:xfrm>
              <a:off x="0" y="0"/>
              <a:ext cx="7236488" cy="641075"/>
              <a:chOff x="0" y="0"/>
              <a:chExt cx="1429430" cy="126632"/>
            </a:xfrm>
          </p:grpSpPr>
          <p:sp>
            <p:nvSpPr>
              <p:cNvPr id="67" name="Freeform 67"/>
              <p:cNvSpPr/>
              <p:nvPr/>
            </p:nvSpPr>
            <p:spPr bwMode="auto">
              <a:xfrm>
                <a:off x="0" y="0"/>
                <a:ext cx="1429430" cy="126632"/>
              </a:xfrm>
              <a:custGeom>
                <a:avLst/>
                <a:gdLst/>
                <a:ahLst/>
                <a:cxnLst/>
                <a:rect l="l" t="t" r="r" b="b"/>
                <a:pathLst>
                  <a:path w="1429430" h="126632" extrusionOk="0">
                    <a:moveTo>
                      <a:pt x="0" y="0"/>
                    </a:moveTo>
                    <a:lnTo>
                      <a:pt x="1429430" y="0"/>
                    </a:lnTo>
                    <a:lnTo>
                      <a:pt x="1429430" y="126632"/>
                    </a:lnTo>
                    <a:lnTo>
                      <a:pt x="0" y="126632"/>
                    </a:lnTo>
                    <a:close/>
                  </a:path>
                </a:pathLst>
              </a:custGeom>
              <a:solidFill>
                <a:srgbClr val="000000">
                  <a:alpha val="19608"/>
                </a:srgbClr>
              </a:solidFill>
              <a:ln cap="sq">
                <a:no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68" name="TextBox 68"/>
              <p:cNvSpPr txBox="1"/>
              <p:nvPr/>
            </p:nvSpPr>
            <p:spPr bwMode="auto">
              <a:xfrm>
                <a:off x="0" y="-28575"/>
                <a:ext cx="1429430" cy="155207"/>
              </a:xfrm>
              <a:prstGeom prst="rect">
                <a:avLst/>
              </a:prstGeom>
              <a:grpFill/>
            </p:spPr>
            <p:txBody>
              <a:bodyPr lIns="33867" tIns="33867" rIns="33867" bIns="33867" rtlCol="0" anchor="ctr"/>
              <a:lstStyle/>
              <a:p>
                <a:pPr marL="0" marR="0" lvl="0" indent="0" algn="ctr" defTabSz="609630" rtl="0" eaLnBrk="1" fontAlgn="auto" latinLnBrk="0" hangingPunct="1">
                  <a:lnSpc>
                    <a:spcPts val="140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a:cs typeface="Arial"/>
                </a:endParaRPr>
              </a:p>
            </p:txBody>
          </p:sp>
        </p:grpSp>
        <p:grpSp>
          <p:nvGrpSpPr>
            <p:cNvPr id="69" name="Group 69"/>
            <p:cNvGrpSpPr/>
            <p:nvPr/>
          </p:nvGrpSpPr>
          <p:grpSpPr bwMode="auto">
            <a:xfrm>
              <a:off x="471288" y="369287"/>
              <a:ext cx="6440015" cy="220988"/>
              <a:chOff x="0" y="0"/>
              <a:chExt cx="1272102" cy="43652"/>
            </a:xfrm>
          </p:grpSpPr>
          <p:sp>
            <p:nvSpPr>
              <p:cNvPr id="70" name="Freeform 70"/>
              <p:cNvSpPr/>
              <p:nvPr/>
            </p:nvSpPr>
            <p:spPr bwMode="auto">
              <a:xfrm>
                <a:off x="0" y="0"/>
                <a:ext cx="1272102" cy="43652"/>
              </a:xfrm>
              <a:custGeom>
                <a:avLst/>
                <a:gdLst/>
                <a:ahLst/>
                <a:cxnLst/>
                <a:rect l="l" t="t" r="r" b="b"/>
                <a:pathLst>
                  <a:path w="1272102" h="43652" extrusionOk="0">
                    <a:moveTo>
                      <a:pt x="0" y="0"/>
                    </a:moveTo>
                    <a:lnTo>
                      <a:pt x="1272102" y="0"/>
                    </a:lnTo>
                    <a:lnTo>
                      <a:pt x="1272102" y="43652"/>
                    </a:lnTo>
                    <a:lnTo>
                      <a:pt x="0" y="43652"/>
                    </a:lnTo>
                    <a:close/>
                  </a:path>
                </a:pathLst>
              </a:custGeom>
              <a:gradFill>
                <a:gsLst>
                  <a:gs pos="0">
                    <a:srgbClr val="F9D4C2">
                      <a:alpha val="100000"/>
                    </a:srgbClr>
                  </a:gs>
                  <a:gs pos="100000">
                    <a:srgbClr val="AF1A1A">
                      <a:alpha val="100000"/>
                    </a:srgbClr>
                  </a:gs>
                </a:gsLst>
                <a:lin ang="0" scaled="1"/>
              </a:gra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71" name="TextBox 71"/>
              <p:cNvSpPr txBox="1"/>
              <p:nvPr/>
            </p:nvSpPr>
            <p:spPr bwMode="auto">
              <a:xfrm>
                <a:off x="0" y="-28575"/>
                <a:ext cx="1272102" cy="72227"/>
              </a:xfrm>
              <a:prstGeom prst="rect">
                <a:avLst/>
              </a:prstGeom>
              <a:grpFill/>
            </p:spPr>
            <p:txBody>
              <a:bodyPr lIns="33867" tIns="33867" rIns="33867" bIns="33867" rtlCol="0" anchor="ctr"/>
              <a:lstStyle/>
              <a:p>
                <a:pPr marL="0" marR="0" lvl="0" indent="0" algn="ctr" defTabSz="609630" rtl="0" eaLnBrk="1" fontAlgn="auto" latinLnBrk="0" hangingPunct="1">
                  <a:lnSpc>
                    <a:spcPts val="140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a:cs typeface="Arial"/>
                </a:endParaRPr>
              </a:p>
            </p:txBody>
          </p:sp>
        </p:grpSp>
        <p:sp>
          <p:nvSpPr>
            <p:cNvPr id="72" name="TextBox 72"/>
            <p:cNvSpPr txBox="1"/>
            <p:nvPr/>
          </p:nvSpPr>
          <p:spPr bwMode="auto">
            <a:xfrm>
              <a:off x="2244092" y="-12836"/>
              <a:ext cx="2894410" cy="334965"/>
            </a:xfrm>
            <a:prstGeom prst="rect">
              <a:avLst/>
            </a:prstGeom>
            <a:grpFill/>
          </p:spPr>
          <p:txBody>
            <a:bodyPr lIns="0" tIns="0" rIns="0" bIns="0" rtlCol="0" anchor="t">
              <a:spAutoFit/>
            </a:bodyPr>
            <a:lstStyle/>
            <a:p>
              <a:pPr marL="0" marR="0" lvl="0" indent="0" algn="ctr" defTabSz="609630" rtl="0" eaLnBrk="1" fontAlgn="auto" latinLnBrk="0" hangingPunct="1">
                <a:lnSpc>
                  <a:spcPts val="14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Canva Sans Bold"/>
                  <a:ea typeface="Canva Sans Bold"/>
                  <a:cs typeface="Canva Sans Bold"/>
                </a:rPr>
                <a:t>Probability of presence</a:t>
              </a:r>
              <a:endParaRPr kumimoji="0" sz="1200" b="0" i="0" u="none" strike="noStrike" kern="0" cap="none" spc="0" normalizeH="0" baseline="0" noProof="0">
                <a:ln>
                  <a:noFill/>
                </a:ln>
                <a:solidFill>
                  <a:prstClr val="black"/>
                </a:solidFill>
                <a:effectLst/>
                <a:uLnTx/>
                <a:uFillTx/>
                <a:latin typeface="Calibri"/>
                <a:cs typeface="Arial"/>
              </a:endParaRPr>
            </a:p>
          </p:txBody>
        </p:sp>
        <p:sp>
          <p:nvSpPr>
            <p:cNvPr id="73" name="TextBox 73"/>
            <p:cNvSpPr txBox="1"/>
            <p:nvPr/>
          </p:nvSpPr>
          <p:spPr bwMode="auto">
            <a:xfrm>
              <a:off x="49430" y="279262"/>
              <a:ext cx="393040" cy="334965"/>
            </a:xfrm>
            <a:prstGeom prst="rect">
              <a:avLst/>
            </a:prstGeom>
            <a:grpFill/>
          </p:spPr>
          <p:txBody>
            <a:bodyPr lIns="0" tIns="0" rIns="0" bIns="0" rtlCol="0" anchor="t">
              <a:spAutoFit/>
            </a:bodyPr>
            <a:lstStyle/>
            <a:p>
              <a:pPr marL="0" marR="0" lvl="0" indent="0" algn="ctr" defTabSz="609630" rtl="0" eaLnBrk="1" fontAlgn="auto" latinLnBrk="0" hangingPunct="1">
                <a:lnSpc>
                  <a:spcPts val="14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Canva Sans Bold"/>
                  <a:ea typeface="Canva Sans Bold"/>
                  <a:cs typeface="Canva Sans Bold"/>
                </a:rPr>
                <a:t>0.9</a:t>
              </a:r>
              <a:endParaRPr kumimoji="0" sz="1200" b="0" i="0" u="none" strike="noStrike" kern="0" cap="none" spc="0" normalizeH="0" baseline="0" noProof="0">
                <a:ln>
                  <a:noFill/>
                </a:ln>
                <a:solidFill>
                  <a:prstClr val="black"/>
                </a:solidFill>
                <a:effectLst/>
                <a:uLnTx/>
                <a:uFillTx/>
                <a:latin typeface="Calibri"/>
                <a:cs typeface="Arial"/>
              </a:endParaRPr>
            </a:p>
          </p:txBody>
        </p:sp>
        <p:sp>
          <p:nvSpPr>
            <p:cNvPr id="74" name="TextBox 74"/>
            <p:cNvSpPr txBox="1"/>
            <p:nvPr/>
          </p:nvSpPr>
          <p:spPr bwMode="auto">
            <a:xfrm>
              <a:off x="6964684" y="279262"/>
              <a:ext cx="133880" cy="334965"/>
            </a:xfrm>
            <a:prstGeom prst="rect">
              <a:avLst/>
            </a:prstGeom>
            <a:grpFill/>
          </p:spPr>
          <p:txBody>
            <a:bodyPr lIns="0" tIns="0" rIns="0" bIns="0" rtlCol="0" anchor="t">
              <a:spAutoFit/>
            </a:bodyPr>
            <a:lstStyle/>
            <a:p>
              <a:pPr marL="0" marR="0" lvl="0" indent="0" algn="ctr" defTabSz="609630" rtl="0" eaLnBrk="1" fontAlgn="auto" latinLnBrk="0" hangingPunct="1">
                <a:lnSpc>
                  <a:spcPts val="14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Canva Sans Bold"/>
                  <a:ea typeface="Canva Sans Bold"/>
                  <a:cs typeface="Canva Sans Bold"/>
                </a:rPr>
                <a:t>1</a:t>
              </a:r>
              <a:endParaRPr kumimoji="0" sz="1200" b="0" i="0" u="none" strike="noStrike" kern="0" cap="none" spc="0" normalizeH="0" baseline="0" noProof="0">
                <a:ln>
                  <a:noFill/>
                </a:ln>
                <a:solidFill>
                  <a:prstClr val="black"/>
                </a:solidFill>
                <a:effectLst/>
                <a:uLnTx/>
                <a:uFillTx/>
                <a:latin typeface="Calibri"/>
                <a:cs typeface="Arial"/>
              </a:endParaRPr>
            </a:p>
          </p:txBody>
        </p:sp>
      </p:grpSp>
      <p:sp>
        <p:nvSpPr>
          <p:cNvPr id="261415550" name="TextBox 75"/>
          <p:cNvSpPr txBox="1"/>
          <p:nvPr/>
        </p:nvSpPr>
        <p:spPr bwMode="auto">
          <a:xfrm>
            <a:off x="319724" y="2383337"/>
            <a:ext cx="2138373" cy="819455"/>
          </a:xfrm>
          <a:prstGeom prst="rect">
            <a:avLst/>
          </a:prstGeom>
        </p:spPr>
        <p:txBody>
          <a:bodyPr lIns="0" tIns="0" rIns="0" bIns="0" rtlCol="0" anchor="t">
            <a:spAutoFit/>
          </a:bodyPr>
          <a:lstStyle/>
          <a:p>
            <a:pPr marL="0" marR="0" lvl="0" indent="0" algn="ctr" defTabSz="609630" rtl="0" eaLnBrk="1" fontAlgn="auto" latinLnBrk="0" hangingPunct="1">
              <a:lnSpc>
                <a:spcPts val="3340"/>
              </a:lnSpc>
              <a:spcBef>
                <a:spcPts val="0"/>
              </a:spcBef>
              <a:spcAft>
                <a:spcPts val="0"/>
              </a:spcAft>
              <a:buClrTx/>
              <a:buSzTx/>
              <a:buFontTx/>
              <a:buNone/>
              <a:tabLst/>
              <a:defRPr/>
            </a:pPr>
            <a:r>
              <a:rPr kumimoji="0" lang="en-US" sz="2400" b="1" i="0" u="sng" strike="noStrike" kern="0" cap="none" spc="0" normalizeH="0" baseline="0" noProof="0">
                <a:ln>
                  <a:noFill/>
                </a:ln>
                <a:solidFill>
                  <a:srgbClr val="000000"/>
                </a:solidFill>
                <a:effectLst/>
                <a:uLnTx/>
                <a:uFillTx/>
                <a:latin typeface="Arial Bold"/>
                <a:ea typeface="Arial Bold"/>
                <a:cs typeface="Arial Bold"/>
              </a:rPr>
              <a:t>Input variables</a:t>
            </a:r>
            <a:endParaRPr kumimoji="0" sz="1200" b="0" i="0" u="none" strike="noStrike" kern="0" cap="none" spc="0" normalizeH="0" baseline="0" noProof="0">
              <a:ln>
                <a:noFill/>
              </a:ln>
              <a:solidFill>
                <a:prstClr val="black"/>
              </a:solidFill>
              <a:effectLst/>
              <a:uLnTx/>
              <a:uFillTx/>
              <a:latin typeface="Calibri"/>
              <a:cs typeface="Arial"/>
            </a:endParaRPr>
          </a:p>
        </p:txBody>
      </p:sp>
      <p:sp>
        <p:nvSpPr>
          <p:cNvPr id="126632616" name="TextBox 76"/>
          <p:cNvSpPr txBox="1"/>
          <p:nvPr/>
        </p:nvSpPr>
        <p:spPr bwMode="auto">
          <a:xfrm>
            <a:off x="810070" y="3183121"/>
            <a:ext cx="2583016" cy="214739"/>
          </a:xfrm>
          <a:prstGeom prst="rect">
            <a:avLst/>
          </a:prstGeom>
        </p:spPr>
        <p:txBody>
          <a:bodyPr lIns="0" tIns="0" rIns="0" bIns="0" rtlCol="0" anchor="t">
            <a:spAutoFit/>
          </a:bodyPr>
          <a:lstStyle/>
          <a:p>
            <a:pPr marL="0" marR="0" lvl="0" indent="0" algn="l" defTabSz="609630" rtl="0" eaLnBrk="1" fontAlgn="auto" latinLnBrk="0" hangingPunct="1">
              <a:lnSpc>
                <a:spcPts val="1752"/>
              </a:lnSpc>
              <a:spcBef>
                <a:spcPts val="0"/>
              </a:spcBef>
              <a:spcAft>
                <a:spcPts val="0"/>
              </a:spcAft>
              <a:buClrTx/>
              <a:buSzTx/>
              <a:buFontTx/>
              <a:buNone/>
              <a:tabLst/>
              <a:defRPr/>
            </a:pPr>
            <a:r>
              <a:rPr kumimoji="0" lang="en-US" sz="1267" b="1" i="0" u="none" strike="noStrike" kern="0" cap="none" spc="0" normalizeH="0" baseline="0" noProof="0">
                <a:ln>
                  <a:noFill/>
                </a:ln>
                <a:solidFill>
                  <a:srgbClr val="000000"/>
                </a:solidFill>
                <a:effectLst/>
                <a:uLnTx/>
                <a:uFillTx/>
                <a:latin typeface="Arial Bold"/>
                <a:ea typeface="Arial Bold"/>
                <a:cs typeface="Arial Bold"/>
              </a:rPr>
              <a:t>Surface temeprature</a:t>
            </a:r>
            <a:r>
              <a:rPr kumimoji="0" lang="en-US" sz="1267" b="0" i="0" u="none" strike="noStrike" kern="0" cap="none" spc="0" normalizeH="0" baseline="0" noProof="0">
                <a:ln>
                  <a:noFill/>
                </a:ln>
                <a:solidFill>
                  <a:srgbClr val="000000"/>
                </a:solidFill>
                <a:effectLst/>
                <a:uLnTx/>
                <a:uFillTx/>
                <a:latin typeface="Arial"/>
                <a:ea typeface="Arial"/>
                <a:cs typeface="Arial"/>
              </a:rPr>
              <a:t> (Era5-Land)</a:t>
            </a:r>
            <a:endParaRPr kumimoji="0" sz="1200" b="0" i="0" u="none" strike="noStrike" kern="0" cap="none" spc="0" normalizeH="0" baseline="0" noProof="0">
              <a:ln>
                <a:noFill/>
              </a:ln>
              <a:solidFill>
                <a:prstClr val="black"/>
              </a:solidFill>
              <a:effectLst/>
              <a:uLnTx/>
              <a:uFillTx/>
              <a:latin typeface="Calibri"/>
              <a:cs typeface="Arial"/>
            </a:endParaRPr>
          </a:p>
        </p:txBody>
      </p:sp>
      <p:sp>
        <p:nvSpPr>
          <p:cNvPr id="830940907" name="TextBox 77"/>
          <p:cNvSpPr txBox="1"/>
          <p:nvPr/>
        </p:nvSpPr>
        <p:spPr bwMode="auto">
          <a:xfrm>
            <a:off x="810071" y="3605869"/>
            <a:ext cx="2507443" cy="214739"/>
          </a:xfrm>
          <a:prstGeom prst="rect">
            <a:avLst/>
          </a:prstGeom>
        </p:spPr>
        <p:txBody>
          <a:bodyPr lIns="0" tIns="0" rIns="0" bIns="0" rtlCol="0" anchor="t">
            <a:spAutoFit/>
          </a:bodyPr>
          <a:lstStyle/>
          <a:p>
            <a:pPr marL="0" marR="0" lvl="0" indent="0" algn="l" defTabSz="609630" rtl="0" eaLnBrk="1" fontAlgn="auto" latinLnBrk="0" hangingPunct="1">
              <a:lnSpc>
                <a:spcPts val="1752"/>
              </a:lnSpc>
              <a:spcBef>
                <a:spcPts val="0"/>
              </a:spcBef>
              <a:spcAft>
                <a:spcPts val="0"/>
              </a:spcAft>
              <a:buClrTx/>
              <a:buSzTx/>
              <a:buFontTx/>
              <a:buNone/>
              <a:tabLst/>
              <a:defRPr/>
            </a:pPr>
            <a:r>
              <a:rPr kumimoji="0" lang="en-US" sz="1267" b="1" i="0" u="none" strike="noStrike" kern="0" cap="none" spc="0" normalizeH="0" baseline="0" noProof="0">
                <a:ln>
                  <a:noFill/>
                </a:ln>
                <a:solidFill>
                  <a:srgbClr val="000000"/>
                </a:solidFill>
                <a:effectLst/>
                <a:uLnTx/>
                <a:uFillTx/>
                <a:latin typeface="Arial Bold"/>
                <a:ea typeface="Arial Bold"/>
                <a:cs typeface="Arial Bold"/>
              </a:rPr>
              <a:t>Precipitation</a:t>
            </a:r>
            <a:r>
              <a:rPr kumimoji="0" lang="en-US" sz="1267" b="0" i="0" u="none" strike="noStrike" kern="0" cap="none" spc="0" normalizeH="0" baseline="0" noProof="0">
                <a:ln>
                  <a:noFill/>
                </a:ln>
                <a:solidFill>
                  <a:srgbClr val="000000"/>
                </a:solidFill>
                <a:effectLst/>
                <a:uLnTx/>
                <a:uFillTx/>
                <a:latin typeface="Arial"/>
                <a:ea typeface="Arial"/>
                <a:cs typeface="Arial"/>
              </a:rPr>
              <a:t> (Era5-Land)</a:t>
            </a:r>
            <a:endParaRPr kumimoji="0" sz="1200" b="0" i="0" u="none" strike="noStrike" kern="0" cap="none" spc="0" normalizeH="0" baseline="0" noProof="0">
              <a:ln>
                <a:noFill/>
              </a:ln>
              <a:solidFill>
                <a:prstClr val="black"/>
              </a:solidFill>
              <a:effectLst/>
              <a:uLnTx/>
              <a:uFillTx/>
              <a:latin typeface="Calibri"/>
              <a:cs typeface="Arial"/>
            </a:endParaRPr>
          </a:p>
        </p:txBody>
      </p:sp>
      <p:sp>
        <p:nvSpPr>
          <p:cNvPr id="1509822741" name="TextBox 78"/>
          <p:cNvSpPr txBox="1"/>
          <p:nvPr/>
        </p:nvSpPr>
        <p:spPr bwMode="auto">
          <a:xfrm>
            <a:off x="810071" y="4027217"/>
            <a:ext cx="2507443" cy="214739"/>
          </a:xfrm>
          <a:prstGeom prst="rect">
            <a:avLst/>
          </a:prstGeom>
        </p:spPr>
        <p:txBody>
          <a:bodyPr lIns="0" tIns="0" rIns="0" bIns="0" rtlCol="0" anchor="t">
            <a:spAutoFit/>
          </a:bodyPr>
          <a:lstStyle/>
          <a:p>
            <a:pPr marL="0" marR="0" lvl="0" indent="0" algn="l" defTabSz="609630" rtl="0" eaLnBrk="1" fontAlgn="auto" latinLnBrk="0" hangingPunct="1">
              <a:lnSpc>
                <a:spcPts val="1752"/>
              </a:lnSpc>
              <a:spcBef>
                <a:spcPts val="0"/>
              </a:spcBef>
              <a:spcAft>
                <a:spcPts val="0"/>
              </a:spcAft>
              <a:buClrTx/>
              <a:buSzTx/>
              <a:buFontTx/>
              <a:buNone/>
              <a:tabLst/>
              <a:defRPr/>
            </a:pPr>
            <a:r>
              <a:rPr kumimoji="0" lang="en-US" sz="1267" b="1" i="0" u="none" strike="noStrike" kern="0" cap="none" spc="0" normalizeH="0" baseline="0" noProof="0">
                <a:ln>
                  <a:noFill/>
                </a:ln>
                <a:solidFill>
                  <a:srgbClr val="000000"/>
                </a:solidFill>
                <a:effectLst/>
                <a:uLnTx/>
                <a:uFillTx/>
                <a:latin typeface="Arial Bold"/>
                <a:ea typeface="Arial Bold"/>
                <a:cs typeface="Arial Bold"/>
              </a:rPr>
              <a:t>Soil moisture</a:t>
            </a:r>
            <a:r>
              <a:rPr kumimoji="0" lang="en-US" sz="1267" b="0" i="0" u="none" strike="noStrike" kern="0" cap="none" spc="0" normalizeH="0" baseline="0" noProof="0">
                <a:ln>
                  <a:noFill/>
                </a:ln>
                <a:solidFill>
                  <a:srgbClr val="000000"/>
                </a:solidFill>
                <a:effectLst/>
                <a:uLnTx/>
                <a:uFillTx/>
                <a:latin typeface="Arial"/>
                <a:ea typeface="Arial"/>
                <a:cs typeface="Arial"/>
              </a:rPr>
              <a:t> (Era5-Land)</a:t>
            </a:r>
            <a:endParaRPr kumimoji="0" sz="1200" b="0" i="0" u="none" strike="noStrike" kern="0" cap="none" spc="0" normalizeH="0" baseline="0" noProof="0">
              <a:ln>
                <a:noFill/>
              </a:ln>
              <a:solidFill>
                <a:prstClr val="black"/>
              </a:solidFill>
              <a:effectLst/>
              <a:uLnTx/>
              <a:uFillTx/>
              <a:latin typeface="Calibri"/>
              <a:cs typeface="Arial"/>
            </a:endParaRPr>
          </a:p>
        </p:txBody>
      </p:sp>
      <p:sp>
        <p:nvSpPr>
          <p:cNvPr id="1906980349" name="TextBox 79"/>
          <p:cNvSpPr txBox="1"/>
          <p:nvPr/>
        </p:nvSpPr>
        <p:spPr bwMode="auto">
          <a:xfrm>
            <a:off x="810071" y="4448566"/>
            <a:ext cx="2507443" cy="214739"/>
          </a:xfrm>
          <a:prstGeom prst="rect">
            <a:avLst/>
          </a:prstGeom>
        </p:spPr>
        <p:txBody>
          <a:bodyPr lIns="0" tIns="0" rIns="0" bIns="0" rtlCol="0" anchor="t">
            <a:spAutoFit/>
          </a:bodyPr>
          <a:lstStyle/>
          <a:p>
            <a:pPr marL="0" marR="0" lvl="0" indent="0" algn="l" defTabSz="609630" rtl="0" eaLnBrk="1" fontAlgn="auto" latinLnBrk="0" hangingPunct="1">
              <a:lnSpc>
                <a:spcPts val="1752"/>
              </a:lnSpc>
              <a:spcBef>
                <a:spcPts val="0"/>
              </a:spcBef>
              <a:spcAft>
                <a:spcPts val="0"/>
              </a:spcAft>
              <a:buClrTx/>
              <a:buSzTx/>
              <a:buFontTx/>
              <a:buNone/>
              <a:tabLst/>
              <a:defRPr/>
            </a:pPr>
            <a:r>
              <a:rPr kumimoji="0" lang="en-US" sz="1267" b="1" i="0" u="none" strike="noStrike" kern="0" cap="none" spc="0" normalizeH="0" baseline="0" noProof="0">
                <a:ln>
                  <a:noFill/>
                </a:ln>
                <a:solidFill>
                  <a:srgbClr val="000000"/>
                </a:solidFill>
                <a:effectLst/>
                <a:uLnTx/>
                <a:uFillTx/>
                <a:latin typeface="Arial Bold"/>
                <a:ea typeface="Arial Bold"/>
                <a:cs typeface="Arial Bold"/>
              </a:rPr>
              <a:t>NDVI</a:t>
            </a:r>
            <a:r>
              <a:rPr kumimoji="0" lang="en-US" sz="1267" b="0" i="0" u="none" strike="noStrike" kern="0" cap="none" spc="0" normalizeH="0" baseline="0" noProof="0">
                <a:ln>
                  <a:noFill/>
                </a:ln>
                <a:solidFill>
                  <a:srgbClr val="000000"/>
                </a:solidFill>
                <a:effectLst/>
                <a:uLnTx/>
                <a:uFillTx/>
                <a:latin typeface="Arial"/>
                <a:ea typeface="Arial"/>
                <a:cs typeface="Arial"/>
              </a:rPr>
              <a:t> (Modis)</a:t>
            </a:r>
            <a:endParaRPr kumimoji="0" sz="1200" b="0" i="0" u="none" strike="noStrike" kern="0" cap="none" spc="0" normalizeH="0" baseline="0" noProof="0">
              <a:ln>
                <a:noFill/>
              </a:ln>
              <a:solidFill>
                <a:prstClr val="black"/>
              </a:solidFill>
              <a:effectLst/>
              <a:uLnTx/>
              <a:uFillTx/>
              <a:latin typeface="Calibri"/>
              <a:cs typeface="Arial"/>
            </a:endParaRPr>
          </a:p>
        </p:txBody>
      </p:sp>
      <p:sp>
        <p:nvSpPr>
          <p:cNvPr id="1623243753" name="TextBox 80"/>
          <p:cNvSpPr txBox="1"/>
          <p:nvPr/>
        </p:nvSpPr>
        <p:spPr bwMode="auto">
          <a:xfrm>
            <a:off x="4282515" y="2902712"/>
            <a:ext cx="533597" cy="202941"/>
          </a:xfrm>
          <a:prstGeom prst="rect">
            <a:avLst/>
          </a:prstGeom>
        </p:spPr>
        <p:txBody>
          <a:bodyPr lIns="0" tIns="0" rIns="0" bIns="0" rtlCol="0" anchor="t">
            <a:spAutoFit/>
          </a:bodyPr>
          <a:lstStyle/>
          <a:p>
            <a:pPr marL="0" marR="0" lvl="0" indent="0" algn="ctr" defTabSz="609630" rtl="0" eaLnBrk="1" fontAlgn="auto" latinLnBrk="0" hangingPunct="1">
              <a:lnSpc>
                <a:spcPts val="1680"/>
              </a:lnSpc>
              <a:spcBef>
                <a:spcPts val="0"/>
              </a:spcBef>
              <a:spcAft>
                <a:spcPts val="0"/>
              </a:spcAft>
              <a:buClrTx/>
              <a:buSzTx/>
              <a:buFontTx/>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rPr>
              <a:t>Week 1</a:t>
            </a:r>
            <a:endParaRPr kumimoji="0" sz="1200" b="0" i="0" u="none" strike="noStrike" kern="0" cap="none" spc="0" normalizeH="0" baseline="0" noProof="0">
              <a:ln>
                <a:noFill/>
              </a:ln>
              <a:solidFill>
                <a:prstClr val="black"/>
              </a:solidFill>
              <a:effectLst/>
              <a:uLnTx/>
              <a:uFillTx/>
              <a:latin typeface="Calibri"/>
              <a:cs typeface="Arial"/>
            </a:endParaRPr>
          </a:p>
        </p:txBody>
      </p:sp>
      <p:sp>
        <p:nvSpPr>
          <p:cNvPr id="1662372496" name="TextBox 81"/>
          <p:cNvSpPr txBox="1"/>
          <p:nvPr/>
        </p:nvSpPr>
        <p:spPr bwMode="auto">
          <a:xfrm>
            <a:off x="4866913" y="3037591"/>
            <a:ext cx="533597" cy="202941"/>
          </a:xfrm>
          <a:prstGeom prst="rect">
            <a:avLst/>
          </a:prstGeom>
        </p:spPr>
        <p:txBody>
          <a:bodyPr lIns="0" tIns="0" rIns="0" bIns="0" rtlCol="0" anchor="t">
            <a:spAutoFit/>
          </a:bodyPr>
          <a:lstStyle/>
          <a:p>
            <a:pPr marL="0" marR="0" lvl="0" indent="0" algn="ctr" defTabSz="609630" rtl="0" eaLnBrk="1" fontAlgn="auto" latinLnBrk="0" hangingPunct="1">
              <a:lnSpc>
                <a:spcPts val="168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a:ea typeface="Arial"/>
                <a:cs typeface="Arial"/>
              </a:rPr>
              <a:t>Week 2</a:t>
            </a:r>
            <a:endParaRPr kumimoji="0" sz="1200" b="0" i="0" u="none" strike="noStrike" kern="0" cap="none" spc="0" normalizeH="0" baseline="0" noProof="0" dirty="0">
              <a:ln>
                <a:noFill/>
              </a:ln>
              <a:solidFill>
                <a:prstClr val="black"/>
              </a:solidFill>
              <a:effectLst/>
              <a:uLnTx/>
              <a:uFillTx/>
              <a:latin typeface="Calibri"/>
              <a:cs typeface="Arial"/>
            </a:endParaRPr>
          </a:p>
        </p:txBody>
      </p:sp>
      <p:sp>
        <p:nvSpPr>
          <p:cNvPr id="1353067458" name="TextBox 82"/>
          <p:cNvSpPr txBox="1"/>
          <p:nvPr/>
        </p:nvSpPr>
        <p:spPr bwMode="auto">
          <a:xfrm>
            <a:off x="5349710" y="3346038"/>
            <a:ext cx="699685" cy="202941"/>
          </a:xfrm>
          <a:prstGeom prst="rect">
            <a:avLst/>
          </a:prstGeom>
        </p:spPr>
        <p:txBody>
          <a:bodyPr lIns="0" tIns="0" rIns="0" bIns="0" rtlCol="0" anchor="t">
            <a:spAutoFit/>
          </a:bodyPr>
          <a:lstStyle/>
          <a:p>
            <a:pPr marL="0" marR="0" lvl="0" indent="0" algn="ctr" defTabSz="609630" rtl="0" eaLnBrk="1" fontAlgn="auto" latinLnBrk="0" hangingPunct="1">
              <a:lnSpc>
                <a:spcPts val="1680"/>
              </a:lnSpc>
              <a:spcBef>
                <a:spcPts val="0"/>
              </a:spcBef>
              <a:spcAft>
                <a:spcPts val="0"/>
              </a:spcAft>
              <a:buClrTx/>
              <a:buSzTx/>
              <a:buFontTx/>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rPr>
              <a:t>Week N</a:t>
            </a:r>
            <a:endParaRPr kumimoji="0" sz="1200" b="0" i="0" u="none" strike="noStrike" kern="0" cap="none" spc="0" normalizeH="0" baseline="0" noProof="0">
              <a:ln>
                <a:noFill/>
              </a:ln>
              <a:solidFill>
                <a:prstClr val="black"/>
              </a:solidFill>
              <a:effectLst/>
              <a:uLnTx/>
              <a:uFillTx/>
              <a:latin typeface="Calibri"/>
              <a:cs typeface="Arial"/>
            </a:endParaRPr>
          </a:p>
        </p:txBody>
      </p:sp>
      <p:sp>
        <p:nvSpPr>
          <p:cNvPr id="1008435153" name="TextBox 83"/>
          <p:cNvSpPr txBox="1"/>
          <p:nvPr/>
        </p:nvSpPr>
        <p:spPr bwMode="auto">
          <a:xfrm>
            <a:off x="4075068" y="2384676"/>
            <a:ext cx="875573" cy="819455"/>
          </a:xfrm>
          <a:prstGeom prst="rect">
            <a:avLst/>
          </a:prstGeom>
        </p:spPr>
        <p:txBody>
          <a:bodyPr lIns="0" tIns="0" rIns="0" bIns="0" rtlCol="0" anchor="t">
            <a:spAutoFit/>
          </a:bodyPr>
          <a:lstStyle/>
          <a:p>
            <a:pPr marL="0" marR="0" lvl="0" indent="0" algn="ctr" defTabSz="609630" rtl="0" eaLnBrk="1" fontAlgn="auto" latinLnBrk="0" hangingPunct="1">
              <a:lnSpc>
                <a:spcPts val="3341"/>
              </a:lnSpc>
              <a:spcBef>
                <a:spcPts val="0"/>
              </a:spcBef>
              <a:spcAft>
                <a:spcPts val="0"/>
              </a:spcAft>
              <a:buClrTx/>
              <a:buSzTx/>
              <a:buFontTx/>
              <a:buNone/>
              <a:tabLst/>
              <a:defRPr/>
            </a:pPr>
            <a:r>
              <a:rPr kumimoji="0" lang="en-US" sz="2400" b="1" i="0" u="sng" strike="noStrike" kern="0" cap="none" spc="0" normalizeH="0" baseline="0" noProof="0">
                <a:ln>
                  <a:noFill/>
                </a:ln>
                <a:solidFill>
                  <a:srgbClr val="000000"/>
                </a:solidFill>
                <a:effectLst/>
                <a:uLnTx/>
                <a:uFillTx/>
                <a:latin typeface="Arial Bold"/>
                <a:ea typeface="Arial Bold"/>
                <a:cs typeface="Arial Bold"/>
              </a:rPr>
              <a:t>Model</a:t>
            </a:r>
            <a:endParaRPr kumimoji="0" sz="1200" b="0" i="0" u="none" strike="noStrike" kern="0" cap="none" spc="0" normalizeH="0" baseline="0" noProof="0">
              <a:ln>
                <a:noFill/>
              </a:ln>
              <a:solidFill>
                <a:prstClr val="black"/>
              </a:solidFill>
              <a:effectLst/>
              <a:uLnTx/>
              <a:uFillTx/>
              <a:latin typeface="Calibri"/>
              <a:cs typeface="Arial"/>
            </a:endParaRPr>
          </a:p>
        </p:txBody>
      </p:sp>
      <p:grpSp>
        <p:nvGrpSpPr>
          <p:cNvPr id="1222805623" name="Group 84"/>
          <p:cNvGrpSpPr/>
          <p:nvPr/>
        </p:nvGrpSpPr>
        <p:grpSpPr bwMode="auto">
          <a:xfrm>
            <a:off x="7266430" y="3048731"/>
            <a:ext cx="1876927" cy="788354"/>
            <a:chOff x="0" y="0"/>
            <a:chExt cx="741502" cy="311448"/>
          </a:xfrm>
        </p:grpSpPr>
        <p:sp>
          <p:nvSpPr>
            <p:cNvPr id="85" name="Freeform 85"/>
            <p:cNvSpPr/>
            <p:nvPr/>
          </p:nvSpPr>
          <p:spPr bwMode="auto">
            <a:xfrm>
              <a:off x="0" y="0"/>
              <a:ext cx="741502" cy="311448"/>
            </a:xfrm>
            <a:custGeom>
              <a:avLst/>
              <a:gdLst/>
              <a:ahLst/>
              <a:cxnLst/>
              <a:rect l="l" t="t" r="r" b="b"/>
              <a:pathLst>
                <a:path w="741502" h="311448" extrusionOk="0">
                  <a:moveTo>
                    <a:pt x="0" y="0"/>
                  </a:moveTo>
                  <a:lnTo>
                    <a:pt x="741502" y="0"/>
                  </a:lnTo>
                  <a:lnTo>
                    <a:pt x="741502" y="311448"/>
                  </a:lnTo>
                  <a:lnTo>
                    <a:pt x="0" y="311448"/>
                  </a:lnTo>
                  <a:close/>
                </a:path>
              </a:pathLst>
            </a:custGeom>
            <a:solidFill>
              <a:srgbClr val="FFFFFF"/>
            </a:solidFill>
            <a:ln w="9525" cap="sq">
              <a:solidFill>
                <a:srgbClr val="000000"/>
              </a:solid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86" name="TextBox 86"/>
            <p:cNvSpPr txBox="1"/>
            <p:nvPr/>
          </p:nvSpPr>
          <p:spPr bwMode="auto">
            <a:xfrm>
              <a:off x="0" y="-28575"/>
              <a:ext cx="741502" cy="340023"/>
            </a:xfrm>
            <a:prstGeom prst="rect">
              <a:avLst/>
            </a:prstGeom>
            <a:grpFill/>
          </p:spPr>
          <p:txBody>
            <a:bodyPr lIns="33867" tIns="33867" rIns="33867" bIns="33867" rtlCol="0" anchor="ctr"/>
            <a:lstStyle/>
            <a:p>
              <a:pPr marL="0" marR="0" lvl="0" indent="0" algn="ctr" defTabSz="609630" rtl="0" eaLnBrk="1" fontAlgn="auto" latinLnBrk="0" hangingPunct="1">
                <a:lnSpc>
                  <a:spcPts val="140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a:cs typeface="Arial"/>
              </a:endParaRPr>
            </a:p>
          </p:txBody>
        </p:sp>
      </p:grpSp>
      <p:grpSp>
        <p:nvGrpSpPr>
          <p:cNvPr id="1257932915" name="Group 87"/>
          <p:cNvGrpSpPr/>
          <p:nvPr/>
        </p:nvGrpSpPr>
        <p:grpSpPr bwMode="auto">
          <a:xfrm>
            <a:off x="7266430" y="3048731"/>
            <a:ext cx="1876927" cy="823595"/>
            <a:chOff x="0" y="0"/>
            <a:chExt cx="302668" cy="132812"/>
          </a:xfrm>
        </p:grpSpPr>
        <p:sp>
          <p:nvSpPr>
            <p:cNvPr id="88" name="Freeform 88"/>
            <p:cNvSpPr/>
            <p:nvPr/>
          </p:nvSpPr>
          <p:spPr bwMode="auto">
            <a:xfrm>
              <a:off x="0" y="0"/>
              <a:ext cx="302668" cy="132812"/>
            </a:xfrm>
            <a:custGeom>
              <a:avLst/>
              <a:gdLst/>
              <a:ahLst/>
              <a:cxnLst/>
              <a:rect l="l" t="t" r="r" b="b"/>
              <a:pathLst>
                <a:path w="302668" h="132812" extrusionOk="0">
                  <a:moveTo>
                    <a:pt x="302668" y="0"/>
                  </a:moveTo>
                  <a:lnTo>
                    <a:pt x="302668" y="132812"/>
                  </a:lnTo>
                  <a:lnTo>
                    <a:pt x="0" y="132812"/>
                  </a:lnTo>
                  <a:lnTo>
                    <a:pt x="0" y="0"/>
                  </a:lnTo>
                  <a:close/>
                </a:path>
              </a:pathLst>
            </a:custGeom>
            <a:solidFill>
              <a:srgbClr val="000000">
                <a:alpha val="0"/>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89" name="TextBox 89"/>
            <p:cNvSpPr txBox="1"/>
            <p:nvPr/>
          </p:nvSpPr>
          <p:spPr bwMode="auto">
            <a:xfrm>
              <a:off x="0" y="-28575"/>
              <a:ext cx="302668" cy="161387"/>
            </a:xfrm>
            <a:prstGeom prst="rect">
              <a:avLst/>
            </a:prstGeom>
            <a:grpFill/>
          </p:spPr>
          <p:txBody>
            <a:bodyPr lIns="33867" tIns="33867" rIns="33867" bIns="33867" rtlCol="0" anchor="ctr"/>
            <a:lstStyle/>
            <a:p>
              <a:pPr marL="0" marR="0" lvl="0" indent="0" algn="l" defTabSz="609630" rtl="0" eaLnBrk="1" fontAlgn="auto" latinLnBrk="0" hangingPunct="1">
                <a:lnSpc>
                  <a:spcPts val="1039"/>
                </a:lnSpc>
                <a:spcBef>
                  <a:spcPts val="0"/>
                </a:spcBef>
                <a:spcAft>
                  <a:spcPts val="0"/>
                </a:spcAft>
                <a:buClrTx/>
                <a:buSzTx/>
                <a:buFontTx/>
                <a:buNone/>
                <a:tabLst/>
                <a:defRPr/>
              </a:pPr>
              <a:r>
                <a:rPr kumimoji="0" lang="en-US" sz="867" b="1" i="0" u="none" strike="noStrike" kern="0" cap="none" spc="0" normalizeH="0" baseline="0" noProof="0">
                  <a:ln>
                    <a:noFill/>
                  </a:ln>
                  <a:solidFill>
                    <a:srgbClr val="000000"/>
                  </a:solidFill>
                  <a:effectLst/>
                  <a:uLnTx/>
                  <a:uFillTx/>
                  <a:latin typeface="Times New Roman Bold"/>
                  <a:ea typeface="Times New Roman Bold"/>
                  <a:cs typeface="Times New Roman Bold"/>
                </a:rPr>
                <a:t>Results:</a:t>
              </a:r>
              <a:endParaRPr kumimoji="0" sz="1200" b="0" i="0" u="none" strike="noStrike" kern="0" cap="none" spc="0" normalizeH="0" baseline="0" noProof="0">
                <a:ln>
                  <a:noFill/>
                </a:ln>
                <a:solidFill>
                  <a:prstClr val="black"/>
                </a:solidFill>
                <a:effectLst/>
                <a:uLnTx/>
                <a:uFillTx/>
                <a:latin typeface="Calibri"/>
                <a:cs typeface="Arial"/>
              </a:endParaRPr>
            </a:p>
            <a:p>
              <a:pPr marL="187122" marR="0" lvl="1" indent="-93561" algn="l" defTabSz="609630" rtl="0" eaLnBrk="1" fontAlgn="auto" latinLnBrk="0" hangingPunct="1">
                <a:lnSpc>
                  <a:spcPts val="1039"/>
                </a:lnSpc>
                <a:spcBef>
                  <a:spcPts val="0"/>
                </a:spcBef>
                <a:spcAft>
                  <a:spcPts val="0"/>
                </a:spcAft>
                <a:buClrTx/>
                <a:buSzTx/>
                <a:buFont typeface="Arial"/>
                <a:buChar char="•"/>
                <a:tabLst/>
                <a:defRPr/>
              </a:pPr>
              <a:r>
                <a:rPr kumimoji="0" lang="en-US" sz="867" b="0" i="0" u="none" strike="noStrike" kern="0" cap="none" spc="0" normalizeH="0" baseline="0" noProof="0">
                  <a:ln>
                    <a:noFill/>
                  </a:ln>
                  <a:solidFill>
                    <a:srgbClr val="000000"/>
                  </a:solidFill>
                  <a:effectLst/>
                  <a:uLnTx/>
                  <a:uFillTx/>
                  <a:latin typeface="Times New Roman"/>
                  <a:ea typeface="Times New Roman"/>
                  <a:cs typeface="Times New Roman"/>
                </a:rPr>
                <a:t>Accuracy: 78%</a:t>
              </a:r>
              <a:endParaRPr kumimoji="0" sz="1200" b="0" i="0" u="none" strike="noStrike" kern="0" cap="none" spc="0" normalizeH="0" baseline="0" noProof="0">
                <a:ln>
                  <a:noFill/>
                </a:ln>
                <a:solidFill>
                  <a:prstClr val="black"/>
                </a:solidFill>
                <a:effectLst/>
                <a:uLnTx/>
                <a:uFillTx/>
                <a:latin typeface="Calibri"/>
                <a:cs typeface="Arial"/>
              </a:endParaRPr>
            </a:p>
            <a:p>
              <a:pPr marL="187122" marR="0" lvl="1" indent="-93561" algn="l" defTabSz="609630" rtl="0" eaLnBrk="1" fontAlgn="auto" latinLnBrk="0" hangingPunct="1">
                <a:lnSpc>
                  <a:spcPts val="1039"/>
                </a:lnSpc>
                <a:spcBef>
                  <a:spcPts val="0"/>
                </a:spcBef>
                <a:spcAft>
                  <a:spcPts val="0"/>
                </a:spcAft>
                <a:buClrTx/>
                <a:buSzTx/>
                <a:buFont typeface="Arial"/>
                <a:buChar char="•"/>
                <a:tabLst/>
                <a:defRPr/>
              </a:pPr>
              <a:r>
                <a:rPr kumimoji="0" lang="en-US" sz="867" b="0" i="0" u="none" strike="noStrike" kern="0" cap="none" spc="0" normalizeH="0" baseline="0" noProof="0">
                  <a:ln>
                    <a:noFill/>
                  </a:ln>
                  <a:solidFill>
                    <a:srgbClr val="000000"/>
                  </a:solidFill>
                  <a:effectLst/>
                  <a:uLnTx/>
                  <a:uFillTx/>
                  <a:latin typeface="Times New Roman"/>
                  <a:ea typeface="Times New Roman"/>
                  <a:cs typeface="Times New Roman"/>
                </a:rPr>
                <a:t>Area predicted as presence: ~1.1% </a:t>
              </a:r>
              <a:endParaRPr kumimoji="0" sz="1200" b="0" i="0" u="none" strike="noStrike" kern="0" cap="none" spc="0" normalizeH="0" baseline="0" noProof="0">
                <a:ln>
                  <a:noFill/>
                </a:ln>
                <a:solidFill>
                  <a:prstClr val="black"/>
                </a:solidFill>
                <a:effectLst/>
                <a:uLnTx/>
                <a:uFillTx/>
                <a:latin typeface="Calibri"/>
                <a:cs typeface="Arial"/>
              </a:endParaRPr>
            </a:p>
            <a:p>
              <a:pPr marL="187122" marR="0" lvl="1" indent="-93561" algn="l" defTabSz="609630" rtl="0" eaLnBrk="1" fontAlgn="auto" latinLnBrk="0" hangingPunct="1">
                <a:lnSpc>
                  <a:spcPts val="1039"/>
                </a:lnSpc>
                <a:spcBef>
                  <a:spcPts val="0"/>
                </a:spcBef>
                <a:spcAft>
                  <a:spcPts val="0"/>
                </a:spcAft>
                <a:buClrTx/>
                <a:buSzTx/>
                <a:buFont typeface="Arial"/>
                <a:buChar char="•"/>
                <a:tabLst/>
                <a:defRPr/>
              </a:pPr>
              <a:r>
                <a:rPr kumimoji="0" lang="en-US" sz="867" b="0" i="0" u="none" strike="noStrike" kern="0" cap="none" spc="0" normalizeH="0" baseline="0" noProof="0">
                  <a:ln>
                    <a:noFill/>
                  </a:ln>
                  <a:solidFill>
                    <a:srgbClr val="000000"/>
                  </a:solidFill>
                  <a:effectLst/>
                  <a:uLnTx/>
                  <a:uFillTx/>
                  <a:latin typeface="Times New Roman"/>
                  <a:ea typeface="Times New Roman"/>
                  <a:cs typeface="Times New Roman"/>
                </a:rPr>
                <a:t>Recall: 30%</a:t>
              </a:r>
              <a:endParaRPr kumimoji="0" sz="1200" b="0" i="0" u="none" strike="noStrike" kern="0" cap="none" spc="0" normalizeH="0" baseline="0" noProof="0">
                <a:ln>
                  <a:noFill/>
                </a:ln>
                <a:solidFill>
                  <a:prstClr val="black"/>
                </a:solidFill>
                <a:effectLst/>
                <a:uLnTx/>
                <a:uFillTx/>
                <a:latin typeface="Calibri"/>
                <a:cs typeface="Arial"/>
              </a:endParaRPr>
            </a:p>
            <a:p>
              <a:pPr marL="187122" marR="0" lvl="1" indent="-93561" algn="l" defTabSz="609630" rtl="0" eaLnBrk="1" fontAlgn="auto" latinLnBrk="0" hangingPunct="1">
                <a:lnSpc>
                  <a:spcPts val="1039"/>
                </a:lnSpc>
                <a:spcBef>
                  <a:spcPts val="0"/>
                </a:spcBef>
                <a:spcAft>
                  <a:spcPts val="0"/>
                </a:spcAft>
                <a:buClrTx/>
                <a:buSzTx/>
                <a:buFont typeface="Arial"/>
                <a:buChar char="•"/>
                <a:tabLst/>
                <a:defRPr/>
              </a:pPr>
              <a:r>
                <a:rPr kumimoji="0" lang="en-US" sz="867" b="0" i="0" u="none" strike="noStrike" kern="0" cap="none" spc="0" normalizeH="0" baseline="0" noProof="0">
                  <a:ln>
                    <a:noFill/>
                  </a:ln>
                  <a:solidFill>
                    <a:srgbClr val="000000"/>
                  </a:solidFill>
                  <a:effectLst/>
                  <a:uLnTx/>
                  <a:uFillTx/>
                  <a:latin typeface="Times New Roman"/>
                  <a:ea typeface="Times New Roman"/>
                  <a:cs typeface="Times New Roman"/>
                </a:rPr>
                <a:t>Precision: 83% </a:t>
              </a:r>
              <a:endParaRPr kumimoji="0" sz="1200" b="0" i="0" u="none" strike="noStrike" kern="0" cap="none" spc="0" normalizeH="0" baseline="0" noProof="0">
                <a:ln>
                  <a:noFill/>
                </a:ln>
                <a:solidFill>
                  <a:prstClr val="black"/>
                </a:solidFill>
                <a:effectLst/>
                <a:uLnTx/>
                <a:uFillTx/>
                <a:latin typeface="Calibri"/>
                <a:cs typeface="Arial"/>
              </a:endParaRPr>
            </a:p>
          </p:txBody>
        </p:sp>
      </p:grpSp>
      <p:pic>
        <p:nvPicPr>
          <p:cNvPr id="2" name="Picture 7">
            <a:extLst>
              <a:ext uri="{FF2B5EF4-FFF2-40B4-BE49-F238E27FC236}">
                <a16:creationId xmlns:a16="http://schemas.microsoft.com/office/drawing/2014/main" id="{E787417A-0B3E-76F8-8343-828BF3884FD7}"/>
              </a:ext>
            </a:extLst>
          </p:cNvPr>
          <p:cNvPicPr>
            <a:picLocks noChangeAspect="1"/>
          </p:cNvPicPr>
          <p:nvPr/>
        </p:nvPicPr>
        <p:blipFill>
          <a:blip r:embed="rId10">
            <a:clrChange>
              <a:clrFrom>
                <a:srgbClr val="FFFFFF"/>
              </a:clrFrom>
              <a:clrTo>
                <a:srgbClr val="FFFFFF">
                  <a:alpha val="0"/>
                </a:srgbClr>
              </a:clrTo>
            </a:clrChange>
          </a:blip>
          <a:stretch/>
        </p:blipFill>
        <p:spPr bwMode="auto">
          <a:xfrm>
            <a:off x="8705087" y="328028"/>
            <a:ext cx="2140347" cy="528313"/>
          </a:xfrm>
          <a:prstGeom prst="rect">
            <a:avLst/>
          </a:prstGeom>
        </p:spPr>
      </p:pic>
      <p:sp>
        <p:nvSpPr>
          <p:cNvPr id="4" name="Slide Number Placeholder 4">
            <a:extLst>
              <a:ext uri="{FF2B5EF4-FFF2-40B4-BE49-F238E27FC236}">
                <a16:creationId xmlns:a16="http://schemas.microsoft.com/office/drawing/2014/main" id="{CE618AE0-4D98-145F-2519-952029D863F2}"/>
              </a:ext>
            </a:extLst>
          </p:cNvPr>
          <p:cNvSpPr>
            <a:spLocks noGrp="1"/>
          </p:cNvSpPr>
          <p:nvPr>
            <p:ph type="sldNum" sz="quarter" idx="12"/>
          </p:nvPr>
        </p:nvSpPr>
        <p:spPr bwMode="auto">
          <a:xfrm>
            <a:off x="9331799" y="6432550"/>
            <a:ext cx="2743200" cy="365125"/>
          </a:xfrm>
          <a:prstGeom prst="rect">
            <a:avLst/>
          </a:prstGeom>
        </p:spPr>
        <p:txBody>
          <a:bodyPr vert="horz" lIns="91440" tIns="45720" rIns="91440" bIns="45720" rtlCol="0" anchor="ctr"/>
          <a:lstStyle>
            <a:defPPr>
              <a:defRPr lang="en-AT"/>
            </a:defPPr>
            <a:lvl1pPr marL="0" algn="r" defTabSz="914400" rtl="0" eaLnBrk="1" latinLnBrk="0" hangingPunct="1">
              <a:defRPr sz="1200" b="1"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5B328A7-7B14-4FC0-8E65-1FBDEC813191}"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l-GR" sz="1800" b="1" i="0" u="none" strike="noStrike" kern="1200" cap="none" spc="0" normalizeH="0" baseline="0" noProof="0">
              <a:ln>
                <a:noFill/>
              </a:ln>
              <a:solidFill>
                <a:srgbClr val="898989"/>
              </a:solidFill>
              <a:effectLst/>
              <a:uLnTx/>
              <a:uFillTx/>
              <a:latin typeface="Calibri" panose="020F0502020204030204"/>
              <a:ea typeface="+mn-ea"/>
              <a:cs typeface="+mn-cs"/>
            </a:endParaRPr>
          </a:p>
        </p:txBody>
      </p:sp>
      <p:sp>
        <p:nvSpPr>
          <p:cNvPr id="5" name="Footer Placeholder 12">
            <a:extLst>
              <a:ext uri="{FF2B5EF4-FFF2-40B4-BE49-F238E27FC236}">
                <a16:creationId xmlns:a16="http://schemas.microsoft.com/office/drawing/2014/main" id="{BDEF9EAB-0E86-2439-3144-E9BFBC9D52C9}"/>
              </a:ext>
            </a:extLst>
          </p:cNvPr>
          <p:cNvSpPr txBox="1">
            <a:spLocks/>
          </p:cNvSpPr>
          <p:nvPr/>
        </p:nvSpPr>
        <p:spPr bwMode="auto">
          <a:xfrm>
            <a:off x="0" y="6486525"/>
            <a:ext cx="4114800" cy="3667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MEEO </a:t>
            </a:r>
            <a:r>
              <a:rPr kumimoji="0" lang="en-US" altLang="el-GR" sz="1067" b="0" i="0" u="none" strike="noStrike" kern="1200" cap="none" spc="0" normalizeH="0" baseline="0" noProof="0" dirty="0" err="1">
                <a:ln>
                  <a:noFill/>
                </a:ln>
                <a:solidFill>
                  <a:srgbClr val="394049">
                    <a:tint val="75000"/>
                  </a:srgbClr>
                </a:solidFill>
                <a:effectLst/>
                <a:uLnTx/>
                <a:uFillTx/>
                <a:latin typeface="Lato" panose="020F0502020204030203" pitchFamily="34" charset="0"/>
                <a:ea typeface="+mn-ea"/>
                <a:cs typeface="+mn-cs"/>
              </a:rPr>
              <a:t>Srl</a:t>
            </a: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 2026 - Commercial in confidence</a:t>
            </a:r>
          </a:p>
        </p:txBody>
      </p:sp>
    </p:spTree>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7" name="Group 6">
            <a:extLst>
              <a:ext uri="{FF2B5EF4-FFF2-40B4-BE49-F238E27FC236}">
                <a16:creationId xmlns:a16="http://schemas.microsoft.com/office/drawing/2014/main" id="{D6E47AD9-62B7-23D0-04E9-D29D0F0377E1}"/>
              </a:ext>
            </a:extLst>
          </p:cNvPr>
          <p:cNvGrpSpPr/>
          <p:nvPr/>
        </p:nvGrpSpPr>
        <p:grpSpPr>
          <a:xfrm>
            <a:off x="376064" y="2397009"/>
            <a:ext cx="3904193" cy="4045777"/>
            <a:chOff x="750968" y="2698761"/>
            <a:chExt cx="3904193" cy="4045777"/>
          </a:xfrm>
        </p:grpSpPr>
        <p:sp>
          <p:nvSpPr>
            <p:cNvPr id="1339338443" name="Freeform 6"/>
            <p:cNvSpPr/>
            <p:nvPr/>
          </p:nvSpPr>
          <p:spPr bwMode="auto">
            <a:xfrm>
              <a:off x="750968" y="2698761"/>
              <a:ext cx="3559189" cy="2896291"/>
            </a:xfrm>
            <a:custGeom>
              <a:avLst/>
              <a:gdLst/>
              <a:ahLst/>
              <a:cxnLst/>
              <a:rect l="l" t="t" r="r" b="b"/>
              <a:pathLst>
                <a:path w="5338784" h="4344436" extrusionOk="0">
                  <a:moveTo>
                    <a:pt x="0" y="0"/>
                  </a:moveTo>
                  <a:lnTo>
                    <a:pt x="5338784" y="0"/>
                  </a:lnTo>
                  <a:lnTo>
                    <a:pt x="5338784" y="4344435"/>
                  </a:lnTo>
                  <a:lnTo>
                    <a:pt x="0" y="4344435"/>
                  </a:lnTo>
                  <a:lnTo>
                    <a:pt x="0" y="0"/>
                  </a:lnTo>
                  <a:close/>
                </a:path>
              </a:pathLst>
            </a:custGeom>
            <a:blipFill>
              <a:blip r:embed="rId3"/>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grpSp>
          <p:nvGrpSpPr>
            <p:cNvPr id="886249682" name="Group 7"/>
            <p:cNvGrpSpPr/>
            <p:nvPr/>
          </p:nvGrpSpPr>
          <p:grpSpPr bwMode="auto">
            <a:xfrm>
              <a:off x="750968" y="5683898"/>
              <a:ext cx="646431" cy="282685"/>
              <a:chOff x="0" y="0"/>
              <a:chExt cx="104250" cy="45589"/>
            </a:xfrm>
          </p:grpSpPr>
          <p:sp>
            <p:nvSpPr>
              <p:cNvPr id="8" name="Freeform 8"/>
              <p:cNvSpPr/>
              <p:nvPr/>
            </p:nvSpPr>
            <p:spPr bwMode="auto">
              <a:xfrm>
                <a:off x="0" y="0"/>
                <a:ext cx="104250" cy="45589"/>
              </a:xfrm>
              <a:custGeom>
                <a:avLst/>
                <a:gdLst/>
                <a:ahLst/>
                <a:cxnLst/>
                <a:rect l="l" t="t" r="r" b="b"/>
                <a:pathLst>
                  <a:path w="104250" h="45589" extrusionOk="0">
                    <a:moveTo>
                      <a:pt x="22794" y="0"/>
                    </a:moveTo>
                    <a:lnTo>
                      <a:pt x="81456" y="0"/>
                    </a:lnTo>
                    <a:cubicBezTo>
                      <a:pt x="87501" y="0"/>
                      <a:pt x="93299" y="2402"/>
                      <a:pt x="97574" y="6676"/>
                    </a:cubicBezTo>
                    <a:cubicBezTo>
                      <a:pt x="101848" y="10951"/>
                      <a:pt x="104250" y="16749"/>
                      <a:pt x="104250" y="22794"/>
                    </a:cubicBezTo>
                    <a:lnTo>
                      <a:pt x="104250" y="22794"/>
                    </a:lnTo>
                    <a:cubicBezTo>
                      <a:pt x="104250" y="35383"/>
                      <a:pt x="94045" y="45589"/>
                      <a:pt x="81456" y="45589"/>
                    </a:cubicBezTo>
                    <a:lnTo>
                      <a:pt x="22794" y="45589"/>
                    </a:lnTo>
                    <a:cubicBezTo>
                      <a:pt x="10205" y="45589"/>
                      <a:pt x="0" y="35383"/>
                      <a:pt x="0" y="22794"/>
                    </a:cubicBezTo>
                    <a:lnTo>
                      <a:pt x="0" y="22794"/>
                    </a:lnTo>
                    <a:cubicBezTo>
                      <a:pt x="0" y="10205"/>
                      <a:pt x="10205" y="0"/>
                      <a:pt x="22794" y="0"/>
                    </a:cubicBezTo>
                    <a:close/>
                  </a:path>
                </a:pathLst>
              </a:custGeom>
              <a:solidFill>
                <a:srgbClr val="000000">
                  <a:alpha val="0"/>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9" name="TextBox 9"/>
              <p:cNvSpPr txBox="1"/>
              <p:nvPr/>
            </p:nvSpPr>
            <p:spPr bwMode="auto">
              <a:xfrm>
                <a:off x="0" y="-38100"/>
                <a:ext cx="104250" cy="83689"/>
              </a:xfrm>
              <a:prstGeom prst="rect">
                <a:avLst/>
              </a:prstGeom>
              <a:grpFill/>
            </p:spPr>
            <p:txBody>
              <a:bodyPr lIns="33867" tIns="33867" rIns="33867" bIns="33867" rtlCol="0" anchor="ctr"/>
              <a:lstStyle/>
              <a:p>
                <a:pPr marL="0" marR="0" lvl="0" indent="0" algn="l" defTabSz="609630" rtl="0" eaLnBrk="1" fontAlgn="auto" latinLnBrk="0" hangingPunct="1">
                  <a:lnSpc>
                    <a:spcPts val="1504"/>
                  </a:lnSpc>
                  <a:spcBef>
                    <a:spcPts val="0"/>
                  </a:spcBef>
                  <a:spcAft>
                    <a:spcPts val="0"/>
                  </a:spcAft>
                  <a:buClrTx/>
                  <a:buSzTx/>
                  <a:buFontTx/>
                  <a:buNone/>
                  <a:tabLst/>
                  <a:defRPr/>
                </a:pPr>
                <a:r>
                  <a:rPr kumimoji="0" lang="en-US" sz="1267" b="0" i="0" u="none" strike="noStrike" kern="0" cap="none" spc="0" normalizeH="0" baseline="0" noProof="0">
                    <a:ln>
                      <a:noFill/>
                    </a:ln>
                    <a:solidFill>
                      <a:srgbClr val="000000"/>
                    </a:solidFill>
                    <a:effectLst/>
                    <a:uLnTx/>
                    <a:uFillTx/>
                    <a:latin typeface="Arial"/>
                    <a:ea typeface="Arial"/>
                    <a:cs typeface="Arial"/>
                  </a:rPr>
                  <a:t> </a:t>
                </a:r>
                <a:r>
                  <a:rPr kumimoji="0" lang="en-US" sz="1267" b="1" i="0" u="none" strike="noStrike" kern="0" cap="none" spc="0" normalizeH="0" baseline="0" noProof="0">
                    <a:ln>
                      <a:noFill/>
                    </a:ln>
                    <a:solidFill>
                      <a:srgbClr val="000000"/>
                    </a:solidFill>
                    <a:effectLst/>
                    <a:uLnTx/>
                    <a:uFillTx/>
                    <a:latin typeface="Arial Bold"/>
                    <a:ea typeface="Arial Bold"/>
                    <a:cs typeface="Arial Bold"/>
                  </a:rPr>
                  <a:t>Input:</a:t>
                </a:r>
                <a:endParaRPr kumimoji="0" sz="1200" b="0" i="0" u="none" strike="noStrike" kern="0" cap="none" spc="0" normalizeH="0" baseline="0" noProof="0">
                  <a:ln>
                    <a:noFill/>
                  </a:ln>
                  <a:solidFill>
                    <a:prstClr val="black"/>
                  </a:solidFill>
                  <a:effectLst/>
                  <a:uLnTx/>
                  <a:uFillTx/>
                  <a:latin typeface="Calibri"/>
                  <a:cs typeface="Arial"/>
                </a:endParaRPr>
              </a:p>
            </p:txBody>
          </p:sp>
        </p:grpSp>
        <p:grpSp>
          <p:nvGrpSpPr>
            <p:cNvPr id="1299249066" name="Group 10"/>
            <p:cNvGrpSpPr/>
            <p:nvPr/>
          </p:nvGrpSpPr>
          <p:grpSpPr bwMode="auto">
            <a:xfrm>
              <a:off x="1596077" y="5729990"/>
              <a:ext cx="1410632" cy="282685"/>
              <a:chOff x="0" y="0"/>
              <a:chExt cx="227492" cy="45589"/>
            </a:xfrm>
          </p:grpSpPr>
          <p:sp>
            <p:nvSpPr>
              <p:cNvPr id="11" name="Freeform 11"/>
              <p:cNvSpPr/>
              <p:nvPr/>
            </p:nvSpPr>
            <p:spPr bwMode="auto">
              <a:xfrm>
                <a:off x="0" y="0"/>
                <a:ext cx="227492" cy="45589"/>
              </a:xfrm>
              <a:custGeom>
                <a:avLst/>
                <a:gdLst/>
                <a:ahLst/>
                <a:cxnLst/>
                <a:rect l="l" t="t" r="r" b="b"/>
                <a:pathLst>
                  <a:path w="227492" h="45589" extrusionOk="0">
                    <a:moveTo>
                      <a:pt x="22794" y="0"/>
                    </a:moveTo>
                    <a:lnTo>
                      <a:pt x="204698" y="0"/>
                    </a:lnTo>
                    <a:cubicBezTo>
                      <a:pt x="210744" y="0"/>
                      <a:pt x="216541" y="2402"/>
                      <a:pt x="220816" y="6676"/>
                    </a:cubicBezTo>
                    <a:cubicBezTo>
                      <a:pt x="225091" y="10951"/>
                      <a:pt x="227492" y="16749"/>
                      <a:pt x="227492" y="22794"/>
                    </a:cubicBezTo>
                    <a:lnTo>
                      <a:pt x="227492" y="22794"/>
                    </a:lnTo>
                    <a:cubicBezTo>
                      <a:pt x="227492" y="35383"/>
                      <a:pt x="217287" y="45589"/>
                      <a:pt x="204698" y="45589"/>
                    </a:cubicBezTo>
                    <a:lnTo>
                      <a:pt x="22794" y="45589"/>
                    </a:lnTo>
                    <a:cubicBezTo>
                      <a:pt x="10205" y="45589"/>
                      <a:pt x="0" y="35383"/>
                      <a:pt x="0" y="22794"/>
                    </a:cubicBezTo>
                    <a:lnTo>
                      <a:pt x="0" y="22794"/>
                    </a:lnTo>
                    <a:cubicBezTo>
                      <a:pt x="0" y="10205"/>
                      <a:pt x="10205" y="0"/>
                      <a:pt x="22794" y="0"/>
                    </a:cubicBezTo>
                    <a:close/>
                  </a:path>
                </a:pathLst>
              </a:custGeom>
              <a:solidFill>
                <a:srgbClr val="000000">
                  <a:alpha val="0"/>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12" name="TextBox 12"/>
              <p:cNvSpPr txBox="1"/>
              <p:nvPr/>
            </p:nvSpPr>
            <p:spPr bwMode="auto">
              <a:xfrm>
                <a:off x="0" y="-38100"/>
                <a:ext cx="227492" cy="83689"/>
              </a:xfrm>
              <a:prstGeom prst="rect">
                <a:avLst/>
              </a:prstGeom>
              <a:grpFill/>
            </p:spPr>
            <p:txBody>
              <a:bodyPr lIns="33867" tIns="33867" rIns="33867" bIns="33867" rtlCol="0" anchor="ctr"/>
              <a:lstStyle/>
              <a:p>
                <a:pPr marL="0" marR="0" lvl="0" indent="0" algn="l" defTabSz="609630" rtl="0" eaLnBrk="1" fontAlgn="auto" latinLnBrk="0" hangingPunct="1">
                  <a:lnSpc>
                    <a:spcPts val="1504"/>
                  </a:lnSpc>
                  <a:spcBef>
                    <a:spcPts val="0"/>
                  </a:spcBef>
                  <a:spcAft>
                    <a:spcPts val="0"/>
                  </a:spcAft>
                  <a:buClrTx/>
                  <a:buSzTx/>
                  <a:buFontTx/>
                  <a:buNone/>
                  <a:tabLst/>
                  <a:defRPr/>
                </a:pPr>
                <a:r>
                  <a:rPr kumimoji="0" lang="en-US" sz="1267" b="0" i="0" u="none" strike="noStrike" kern="0" cap="none" spc="0" normalizeH="0" baseline="0" noProof="0">
                    <a:ln>
                      <a:noFill/>
                    </a:ln>
                    <a:solidFill>
                      <a:srgbClr val="000000"/>
                    </a:solidFill>
                    <a:effectLst/>
                    <a:uLnTx/>
                    <a:uFillTx/>
                    <a:latin typeface="Arial"/>
                    <a:ea typeface="Arial"/>
                    <a:cs typeface="Arial"/>
                  </a:rPr>
                  <a:t> Air Temperature</a:t>
                </a:r>
                <a:endParaRPr kumimoji="0" sz="1200" b="0" i="0" u="none" strike="noStrike" kern="0" cap="none" spc="0" normalizeH="0" baseline="0" noProof="0">
                  <a:ln>
                    <a:noFill/>
                  </a:ln>
                  <a:solidFill>
                    <a:prstClr val="black"/>
                  </a:solidFill>
                  <a:effectLst/>
                  <a:uLnTx/>
                  <a:uFillTx/>
                  <a:latin typeface="Calibri"/>
                  <a:cs typeface="Arial"/>
                </a:endParaRPr>
              </a:p>
            </p:txBody>
          </p:sp>
        </p:grpSp>
        <p:grpSp>
          <p:nvGrpSpPr>
            <p:cNvPr id="689902637" name="Group 13"/>
            <p:cNvGrpSpPr/>
            <p:nvPr/>
          </p:nvGrpSpPr>
          <p:grpSpPr bwMode="auto">
            <a:xfrm>
              <a:off x="3398914" y="5683898"/>
              <a:ext cx="911243" cy="473185"/>
              <a:chOff x="0" y="0"/>
              <a:chExt cx="146956" cy="76310"/>
            </a:xfrm>
          </p:grpSpPr>
          <p:sp>
            <p:nvSpPr>
              <p:cNvPr id="14" name="Freeform 14"/>
              <p:cNvSpPr/>
              <p:nvPr/>
            </p:nvSpPr>
            <p:spPr bwMode="auto">
              <a:xfrm>
                <a:off x="0" y="0"/>
                <a:ext cx="146956" cy="76310"/>
              </a:xfrm>
              <a:custGeom>
                <a:avLst/>
                <a:gdLst/>
                <a:ahLst/>
                <a:cxnLst/>
                <a:rect l="l" t="t" r="r" b="b"/>
                <a:pathLst>
                  <a:path w="146956" h="76310" extrusionOk="0">
                    <a:moveTo>
                      <a:pt x="38155" y="0"/>
                    </a:moveTo>
                    <a:lnTo>
                      <a:pt x="108801" y="0"/>
                    </a:lnTo>
                    <a:cubicBezTo>
                      <a:pt x="129873" y="0"/>
                      <a:pt x="146956" y="17083"/>
                      <a:pt x="146956" y="38155"/>
                    </a:cubicBezTo>
                    <a:lnTo>
                      <a:pt x="146956" y="38155"/>
                    </a:lnTo>
                    <a:cubicBezTo>
                      <a:pt x="146956" y="59228"/>
                      <a:pt x="129873" y="76310"/>
                      <a:pt x="108801" y="76310"/>
                    </a:cubicBezTo>
                    <a:lnTo>
                      <a:pt x="38155" y="76310"/>
                    </a:lnTo>
                    <a:cubicBezTo>
                      <a:pt x="17083" y="76310"/>
                      <a:pt x="0" y="59228"/>
                      <a:pt x="0" y="38155"/>
                    </a:cubicBezTo>
                    <a:lnTo>
                      <a:pt x="0" y="38155"/>
                    </a:lnTo>
                    <a:cubicBezTo>
                      <a:pt x="0" y="17083"/>
                      <a:pt x="17083" y="0"/>
                      <a:pt x="38155" y="0"/>
                    </a:cubicBezTo>
                    <a:close/>
                  </a:path>
                </a:pathLst>
              </a:custGeom>
              <a:solidFill>
                <a:srgbClr val="000000">
                  <a:alpha val="0"/>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15" name="TextBox 15"/>
              <p:cNvSpPr txBox="1"/>
              <p:nvPr/>
            </p:nvSpPr>
            <p:spPr bwMode="auto">
              <a:xfrm>
                <a:off x="0" y="-38100"/>
                <a:ext cx="146956" cy="114410"/>
              </a:xfrm>
              <a:prstGeom prst="rect">
                <a:avLst/>
              </a:prstGeom>
              <a:grpFill/>
            </p:spPr>
            <p:txBody>
              <a:bodyPr lIns="33867" tIns="33867" rIns="33867" bIns="33867" rtlCol="0" anchor="ctr"/>
              <a:lstStyle/>
              <a:p>
                <a:pPr marL="0" marR="0" lvl="0" indent="0" algn="l" defTabSz="609630" rtl="0" eaLnBrk="1" fontAlgn="auto" latinLnBrk="0" hangingPunct="1">
                  <a:lnSpc>
                    <a:spcPts val="1504"/>
                  </a:lnSpc>
                  <a:spcBef>
                    <a:spcPts val="0"/>
                  </a:spcBef>
                  <a:spcAft>
                    <a:spcPts val="0"/>
                  </a:spcAft>
                  <a:buClrTx/>
                  <a:buSzTx/>
                  <a:buFontTx/>
                  <a:buNone/>
                  <a:tabLst/>
                  <a:defRPr/>
                </a:pPr>
                <a:r>
                  <a:rPr kumimoji="0" lang="en-US" sz="1267" b="0" i="0" u="none" strike="noStrike" kern="0" cap="none" spc="0" normalizeH="0" baseline="0" noProof="0">
                    <a:ln>
                      <a:noFill/>
                    </a:ln>
                    <a:solidFill>
                      <a:srgbClr val="000000"/>
                    </a:solidFill>
                    <a:effectLst/>
                    <a:uLnTx/>
                    <a:uFillTx/>
                    <a:latin typeface="Arial"/>
                    <a:ea typeface="Arial"/>
                    <a:cs typeface="Arial"/>
                  </a:rPr>
                  <a:t> Leaf Area Index (LAI)</a:t>
                </a:r>
                <a:endParaRPr kumimoji="0" sz="1200" b="0" i="0" u="none" strike="noStrike" kern="0" cap="none" spc="0" normalizeH="0" baseline="0" noProof="0">
                  <a:ln>
                    <a:noFill/>
                  </a:ln>
                  <a:solidFill>
                    <a:prstClr val="black"/>
                  </a:solidFill>
                  <a:effectLst/>
                  <a:uLnTx/>
                  <a:uFillTx/>
                  <a:latin typeface="Calibri"/>
                  <a:cs typeface="Arial"/>
                </a:endParaRPr>
              </a:p>
            </p:txBody>
          </p:sp>
        </p:grpSp>
        <p:sp>
          <p:nvSpPr>
            <p:cNvPr id="1471853874" name="Freeform 16"/>
            <p:cNvSpPr/>
            <p:nvPr/>
          </p:nvSpPr>
          <p:spPr bwMode="auto">
            <a:xfrm>
              <a:off x="1275845" y="6179913"/>
              <a:ext cx="413777" cy="413777"/>
            </a:xfrm>
            <a:custGeom>
              <a:avLst/>
              <a:gdLst/>
              <a:ahLst/>
              <a:cxnLst/>
              <a:rect l="l" t="t" r="r" b="b"/>
              <a:pathLst>
                <a:path w="620665" h="620665" extrusionOk="0">
                  <a:moveTo>
                    <a:pt x="0" y="0"/>
                  </a:moveTo>
                  <a:lnTo>
                    <a:pt x="620665" y="0"/>
                  </a:lnTo>
                  <a:lnTo>
                    <a:pt x="620665" y="620665"/>
                  </a:lnTo>
                  <a:lnTo>
                    <a:pt x="0" y="620665"/>
                  </a:lnTo>
                  <a:lnTo>
                    <a:pt x="0" y="0"/>
                  </a:lnTo>
                  <a:close/>
                </a:path>
              </a:pathLst>
            </a:custGeom>
            <a:blipFill>
              <a:blip r:embed="rId4"/>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677597437" name="Freeform 17"/>
            <p:cNvSpPr/>
            <p:nvPr/>
          </p:nvSpPr>
          <p:spPr bwMode="auto">
            <a:xfrm>
              <a:off x="1275845" y="5683898"/>
              <a:ext cx="352680" cy="350503"/>
            </a:xfrm>
            <a:custGeom>
              <a:avLst/>
              <a:gdLst/>
              <a:ahLst/>
              <a:cxnLst/>
              <a:rect l="l" t="t" r="r" b="b"/>
              <a:pathLst>
                <a:path w="529020" h="525755" extrusionOk="0">
                  <a:moveTo>
                    <a:pt x="0" y="0"/>
                  </a:moveTo>
                  <a:lnTo>
                    <a:pt x="529020" y="0"/>
                  </a:lnTo>
                  <a:lnTo>
                    <a:pt x="529020" y="525755"/>
                  </a:lnTo>
                  <a:lnTo>
                    <a:pt x="0" y="525755"/>
                  </a:lnTo>
                  <a:lnTo>
                    <a:pt x="0" y="0"/>
                  </a:lnTo>
                  <a:close/>
                </a:path>
              </a:pathLst>
            </a:custGeom>
            <a:blipFill>
              <a:blip r:embed="rId5"/>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505607419" name="Freeform 18"/>
            <p:cNvSpPr/>
            <p:nvPr/>
          </p:nvSpPr>
          <p:spPr bwMode="auto">
            <a:xfrm>
              <a:off x="2880841" y="5647321"/>
              <a:ext cx="392787" cy="390363"/>
            </a:xfrm>
            <a:custGeom>
              <a:avLst/>
              <a:gdLst/>
              <a:ahLst/>
              <a:cxnLst/>
              <a:rect l="l" t="t" r="r" b="b"/>
              <a:pathLst>
                <a:path w="589181" h="585544" extrusionOk="0">
                  <a:moveTo>
                    <a:pt x="0" y="0"/>
                  </a:moveTo>
                  <a:lnTo>
                    <a:pt x="589181" y="0"/>
                  </a:lnTo>
                  <a:lnTo>
                    <a:pt x="589181" y="585544"/>
                  </a:lnTo>
                  <a:lnTo>
                    <a:pt x="0" y="585544"/>
                  </a:lnTo>
                  <a:lnTo>
                    <a:pt x="0" y="0"/>
                  </a:lnTo>
                  <a:close/>
                </a:path>
              </a:pathLst>
            </a:custGeom>
            <a:blipFill>
              <a:blip r:embed="rId6"/>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1821668461" name="Freeform 19"/>
            <p:cNvSpPr/>
            <p:nvPr/>
          </p:nvSpPr>
          <p:spPr bwMode="auto">
            <a:xfrm>
              <a:off x="2738528" y="6290870"/>
              <a:ext cx="506001" cy="251270"/>
            </a:xfrm>
            <a:custGeom>
              <a:avLst/>
              <a:gdLst/>
              <a:ahLst/>
              <a:cxnLst/>
              <a:rect l="l" t="t" r="r" b="b"/>
              <a:pathLst>
                <a:path w="759002" h="376905" extrusionOk="0">
                  <a:moveTo>
                    <a:pt x="0" y="0"/>
                  </a:moveTo>
                  <a:lnTo>
                    <a:pt x="759002" y="0"/>
                  </a:lnTo>
                  <a:lnTo>
                    <a:pt x="759002" y="376905"/>
                  </a:lnTo>
                  <a:lnTo>
                    <a:pt x="0" y="376905"/>
                  </a:lnTo>
                  <a:lnTo>
                    <a:pt x="0" y="0"/>
                  </a:lnTo>
                  <a:close/>
                </a:path>
              </a:pathLst>
            </a:custGeom>
            <a:blipFill>
              <a:blip r:embed="rId7"/>
              <a:srcRect r="5660"/>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grpSp>
          <p:nvGrpSpPr>
            <p:cNvPr id="902971020" name="Group 20"/>
            <p:cNvGrpSpPr/>
            <p:nvPr/>
          </p:nvGrpSpPr>
          <p:grpSpPr bwMode="auto">
            <a:xfrm>
              <a:off x="3244529" y="6382310"/>
              <a:ext cx="1410632" cy="282685"/>
              <a:chOff x="0" y="0"/>
              <a:chExt cx="227492" cy="45589"/>
            </a:xfrm>
          </p:grpSpPr>
          <p:sp>
            <p:nvSpPr>
              <p:cNvPr id="21" name="Freeform 21"/>
              <p:cNvSpPr/>
              <p:nvPr/>
            </p:nvSpPr>
            <p:spPr bwMode="auto">
              <a:xfrm>
                <a:off x="0" y="0"/>
                <a:ext cx="227492" cy="45589"/>
              </a:xfrm>
              <a:custGeom>
                <a:avLst/>
                <a:gdLst/>
                <a:ahLst/>
                <a:cxnLst/>
                <a:rect l="l" t="t" r="r" b="b"/>
                <a:pathLst>
                  <a:path w="227492" h="45589" extrusionOk="0">
                    <a:moveTo>
                      <a:pt x="22794" y="0"/>
                    </a:moveTo>
                    <a:lnTo>
                      <a:pt x="204698" y="0"/>
                    </a:lnTo>
                    <a:cubicBezTo>
                      <a:pt x="210744" y="0"/>
                      <a:pt x="216541" y="2402"/>
                      <a:pt x="220816" y="6676"/>
                    </a:cubicBezTo>
                    <a:cubicBezTo>
                      <a:pt x="225091" y="10951"/>
                      <a:pt x="227492" y="16749"/>
                      <a:pt x="227492" y="22794"/>
                    </a:cubicBezTo>
                    <a:lnTo>
                      <a:pt x="227492" y="22794"/>
                    </a:lnTo>
                    <a:cubicBezTo>
                      <a:pt x="227492" y="35383"/>
                      <a:pt x="217287" y="45589"/>
                      <a:pt x="204698" y="45589"/>
                    </a:cubicBezTo>
                    <a:lnTo>
                      <a:pt x="22794" y="45589"/>
                    </a:lnTo>
                    <a:cubicBezTo>
                      <a:pt x="10205" y="45589"/>
                      <a:pt x="0" y="35383"/>
                      <a:pt x="0" y="22794"/>
                    </a:cubicBezTo>
                    <a:lnTo>
                      <a:pt x="0" y="22794"/>
                    </a:lnTo>
                    <a:cubicBezTo>
                      <a:pt x="0" y="10205"/>
                      <a:pt x="10205" y="0"/>
                      <a:pt x="22794" y="0"/>
                    </a:cubicBezTo>
                    <a:close/>
                  </a:path>
                </a:pathLst>
              </a:custGeom>
              <a:solidFill>
                <a:srgbClr val="000000">
                  <a:alpha val="0"/>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22" name="TextBox 22"/>
              <p:cNvSpPr txBox="1"/>
              <p:nvPr/>
            </p:nvSpPr>
            <p:spPr bwMode="auto">
              <a:xfrm>
                <a:off x="0" y="-38100"/>
                <a:ext cx="227492" cy="83689"/>
              </a:xfrm>
              <a:prstGeom prst="rect">
                <a:avLst/>
              </a:prstGeom>
              <a:grpFill/>
            </p:spPr>
            <p:txBody>
              <a:bodyPr lIns="33867" tIns="33867" rIns="33867" bIns="33867" rtlCol="0" anchor="ctr"/>
              <a:lstStyle/>
              <a:p>
                <a:pPr marL="0" marR="0" lvl="0" indent="0" algn="l" defTabSz="609630" rtl="0" eaLnBrk="1" fontAlgn="auto" latinLnBrk="0" hangingPunct="1">
                  <a:lnSpc>
                    <a:spcPts val="1504"/>
                  </a:lnSpc>
                  <a:spcBef>
                    <a:spcPts val="0"/>
                  </a:spcBef>
                  <a:spcAft>
                    <a:spcPts val="0"/>
                  </a:spcAft>
                  <a:buClrTx/>
                  <a:buSzTx/>
                  <a:buFontTx/>
                  <a:buNone/>
                  <a:tabLst/>
                  <a:defRPr/>
                </a:pPr>
                <a:r>
                  <a:rPr kumimoji="0" lang="en-US" sz="1267" b="0" i="0" u="none" strike="noStrike" kern="0" cap="none" spc="0" normalizeH="0" baseline="0" noProof="0">
                    <a:ln>
                      <a:noFill/>
                    </a:ln>
                    <a:solidFill>
                      <a:srgbClr val="000000"/>
                    </a:solidFill>
                    <a:effectLst/>
                    <a:uLnTx/>
                    <a:uFillTx/>
                    <a:latin typeface="Arial"/>
                    <a:ea typeface="Arial"/>
                    <a:cs typeface="Arial"/>
                  </a:rPr>
                  <a:t> Locust biology</a:t>
                </a:r>
                <a:endParaRPr kumimoji="0" sz="1200" b="0" i="0" u="none" strike="noStrike" kern="0" cap="none" spc="0" normalizeH="0" baseline="0" noProof="0">
                  <a:ln>
                    <a:noFill/>
                  </a:ln>
                  <a:solidFill>
                    <a:prstClr val="black"/>
                  </a:solidFill>
                  <a:effectLst/>
                  <a:uLnTx/>
                  <a:uFillTx/>
                  <a:latin typeface="Calibri"/>
                  <a:cs typeface="Arial"/>
                </a:endParaRPr>
              </a:p>
            </p:txBody>
          </p:sp>
        </p:grpSp>
        <p:grpSp>
          <p:nvGrpSpPr>
            <p:cNvPr id="729355844" name="Group 23"/>
            <p:cNvGrpSpPr/>
            <p:nvPr/>
          </p:nvGrpSpPr>
          <p:grpSpPr bwMode="auto">
            <a:xfrm>
              <a:off x="1757482" y="6271353"/>
              <a:ext cx="1087823" cy="473185"/>
              <a:chOff x="0" y="0"/>
              <a:chExt cx="175433" cy="76310"/>
            </a:xfrm>
          </p:grpSpPr>
          <p:sp>
            <p:nvSpPr>
              <p:cNvPr id="24" name="Freeform 24"/>
              <p:cNvSpPr/>
              <p:nvPr/>
            </p:nvSpPr>
            <p:spPr bwMode="auto">
              <a:xfrm>
                <a:off x="0" y="0"/>
                <a:ext cx="175433" cy="76310"/>
              </a:xfrm>
              <a:custGeom>
                <a:avLst/>
                <a:gdLst/>
                <a:ahLst/>
                <a:cxnLst/>
                <a:rect l="l" t="t" r="r" b="b"/>
                <a:pathLst>
                  <a:path w="175433" h="76310" extrusionOk="0">
                    <a:moveTo>
                      <a:pt x="38155" y="0"/>
                    </a:moveTo>
                    <a:lnTo>
                      <a:pt x="137278" y="0"/>
                    </a:lnTo>
                    <a:cubicBezTo>
                      <a:pt x="147397" y="0"/>
                      <a:pt x="157102" y="4020"/>
                      <a:pt x="164258" y="11175"/>
                    </a:cubicBezTo>
                    <a:cubicBezTo>
                      <a:pt x="171413" y="18331"/>
                      <a:pt x="175433" y="28036"/>
                      <a:pt x="175433" y="38155"/>
                    </a:cubicBezTo>
                    <a:lnTo>
                      <a:pt x="175433" y="38155"/>
                    </a:lnTo>
                    <a:cubicBezTo>
                      <a:pt x="175433" y="59228"/>
                      <a:pt x="158350" y="76310"/>
                      <a:pt x="137278" y="76310"/>
                    </a:cubicBezTo>
                    <a:lnTo>
                      <a:pt x="38155" y="76310"/>
                    </a:lnTo>
                    <a:cubicBezTo>
                      <a:pt x="17083" y="76310"/>
                      <a:pt x="0" y="59228"/>
                      <a:pt x="0" y="38155"/>
                    </a:cubicBezTo>
                    <a:lnTo>
                      <a:pt x="0" y="38155"/>
                    </a:lnTo>
                    <a:cubicBezTo>
                      <a:pt x="0" y="17083"/>
                      <a:pt x="17083" y="0"/>
                      <a:pt x="38155" y="0"/>
                    </a:cubicBezTo>
                    <a:close/>
                  </a:path>
                </a:pathLst>
              </a:custGeom>
              <a:solidFill>
                <a:srgbClr val="000000">
                  <a:alpha val="0"/>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25" name="TextBox 25"/>
              <p:cNvSpPr txBox="1"/>
              <p:nvPr/>
            </p:nvSpPr>
            <p:spPr bwMode="auto">
              <a:xfrm>
                <a:off x="0" y="-38100"/>
                <a:ext cx="175433" cy="114410"/>
              </a:xfrm>
              <a:prstGeom prst="rect">
                <a:avLst/>
              </a:prstGeom>
              <a:grpFill/>
            </p:spPr>
            <p:txBody>
              <a:bodyPr lIns="33867" tIns="33867" rIns="33867" bIns="33867" rtlCol="0" anchor="ctr"/>
              <a:lstStyle/>
              <a:p>
                <a:pPr marL="0" marR="0" lvl="0" indent="0" algn="l" defTabSz="609630" rtl="0" eaLnBrk="1" fontAlgn="auto" latinLnBrk="0" hangingPunct="1">
                  <a:lnSpc>
                    <a:spcPts val="1504"/>
                  </a:lnSpc>
                  <a:spcBef>
                    <a:spcPts val="0"/>
                  </a:spcBef>
                  <a:spcAft>
                    <a:spcPts val="0"/>
                  </a:spcAft>
                  <a:buClrTx/>
                  <a:buSzTx/>
                  <a:buFontTx/>
                  <a:buNone/>
                  <a:tabLst/>
                  <a:defRPr/>
                </a:pPr>
                <a:r>
                  <a:rPr kumimoji="0" lang="en-US" sz="1267" b="0" i="0" u="none" strike="noStrike" kern="0" cap="none" spc="0" normalizeH="0" baseline="0" noProof="0">
                    <a:ln>
                      <a:noFill/>
                    </a:ln>
                    <a:solidFill>
                      <a:srgbClr val="000000"/>
                    </a:solidFill>
                    <a:effectLst/>
                    <a:uLnTx/>
                    <a:uFillTx/>
                    <a:latin typeface="Arial"/>
                    <a:ea typeface="Arial"/>
                    <a:cs typeface="Arial"/>
                  </a:rPr>
                  <a:t> Wind speed and direction</a:t>
                </a:r>
                <a:endParaRPr kumimoji="0" sz="1200" b="0" i="0" u="none" strike="noStrike" kern="0" cap="none" spc="0" normalizeH="0" baseline="0" noProof="0">
                  <a:ln>
                    <a:noFill/>
                  </a:ln>
                  <a:solidFill>
                    <a:prstClr val="black"/>
                  </a:solidFill>
                  <a:effectLst/>
                  <a:uLnTx/>
                  <a:uFillTx/>
                  <a:latin typeface="Calibri"/>
                  <a:cs typeface="Arial"/>
                </a:endParaRPr>
              </a:p>
            </p:txBody>
          </p:sp>
        </p:grpSp>
        <p:grpSp>
          <p:nvGrpSpPr>
            <p:cNvPr id="1547521796" name="Group 26"/>
            <p:cNvGrpSpPr/>
            <p:nvPr/>
          </p:nvGrpSpPr>
          <p:grpSpPr bwMode="auto">
            <a:xfrm>
              <a:off x="844456" y="2807661"/>
              <a:ext cx="3372212" cy="2759185"/>
              <a:chOff x="0" y="0"/>
              <a:chExt cx="543836" cy="444973"/>
            </a:xfrm>
          </p:grpSpPr>
          <p:sp>
            <p:nvSpPr>
              <p:cNvPr id="27" name="Freeform 27"/>
              <p:cNvSpPr/>
              <p:nvPr/>
            </p:nvSpPr>
            <p:spPr bwMode="auto">
              <a:xfrm>
                <a:off x="0" y="0"/>
                <a:ext cx="543836" cy="444973"/>
              </a:xfrm>
              <a:custGeom>
                <a:avLst/>
                <a:gdLst/>
                <a:ahLst/>
                <a:cxnLst/>
                <a:rect l="l" t="t" r="r" b="b"/>
                <a:pathLst>
                  <a:path w="543836" h="444973" extrusionOk="0">
                    <a:moveTo>
                      <a:pt x="44385" y="0"/>
                    </a:moveTo>
                    <a:lnTo>
                      <a:pt x="499451" y="0"/>
                    </a:lnTo>
                    <a:cubicBezTo>
                      <a:pt x="511222" y="0"/>
                      <a:pt x="522512" y="4676"/>
                      <a:pt x="530836" y="13000"/>
                    </a:cubicBezTo>
                    <a:cubicBezTo>
                      <a:pt x="539160" y="21324"/>
                      <a:pt x="543836" y="32614"/>
                      <a:pt x="543836" y="44385"/>
                    </a:cubicBezTo>
                    <a:lnTo>
                      <a:pt x="543836" y="400588"/>
                    </a:lnTo>
                    <a:cubicBezTo>
                      <a:pt x="543836" y="412360"/>
                      <a:pt x="539160" y="423649"/>
                      <a:pt x="530836" y="431973"/>
                    </a:cubicBezTo>
                    <a:cubicBezTo>
                      <a:pt x="522512" y="440297"/>
                      <a:pt x="511222" y="444973"/>
                      <a:pt x="499451" y="444973"/>
                    </a:cubicBezTo>
                    <a:lnTo>
                      <a:pt x="44385" y="444973"/>
                    </a:lnTo>
                    <a:cubicBezTo>
                      <a:pt x="32614" y="444973"/>
                      <a:pt x="21324" y="440297"/>
                      <a:pt x="13000" y="431973"/>
                    </a:cubicBezTo>
                    <a:cubicBezTo>
                      <a:pt x="4676" y="423649"/>
                      <a:pt x="0" y="412360"/>
                      <a:pt x="0" y="400588"/>
                    </a:cubicBezTo>
                    <a:lnTo>
                      <a:pt x="0" y="44385"/>
                    </a:lnTo>
                    <a:cubicBezTo>
                      <a:pt x="0" y="32614"/>
                      <a:pt x="4676" y="21324"/>
                      <a:pt x="13000" y="13000"/>
                    </a:cubicBezTo>
                    <a:cubicBezTo>
                      <a:pt x="21324" y="4676"/>
                      <a:pt x="32614" y="0"/>
                      <a:pt x="44385" y="0"/>
                    </a:cubicBezTo>
                    <a:close/>
                  </a:path>
                </a:pathLst>
              </a:custGeom>
              <a:solidFill>
                <a:srgbClr val="000000">
                  <a:alpha val="0"/>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28" name="TextBox 28"/>
              <p:cNvSpPr txBox="1"/>
              <p:nvPr/>
            </p:nvSpPr>
            <p:spPr bwMode="auto">
              <a:xfrm>
                <a:off x="0" y="-38100"/>
                <a:ext cx="543836" cy="483073"/>
              </a:xfrm>
              <a:prstGeom prst="rect">
                <a:avLst/>
              </a:prstGeom>
              <a:grpFill/>
            </p:spPr>
            <p:txBody>
              <a:bodyPr lIns="33867" tIns="33867" rIns="33867" bIns="33867" rtlCol="0" anchor="ctr"/>
              <a:lstStyle/>
              <a:p>
                <a:pPr marL="0" marR="0" lvl="0" indent="0" algn="l" defTabSz="609630" rtl="0" eaLnBrk="1" fontAlgn="auto" latinLnBrk="0" hangingPunct="1">
                  <a:lnSpc>
                    <a:spcPts val="1504"/>
                  </a:lnSpc>
                  <a:spcBef>
                    <a:spcPts val="0"/>
                  </a:spcBef>
                  <a:spcAft>
                    <a:spcPts val="0"/>
                  </a:spcAft>
                  <a:buClrTx/>
                  <a:buSzTx/>
                  <a:buFontTx/>
                  <a:buNone/>
                  <a:tabLst/>
                  <a:defRPr/>
                </a:pPr>
                <a:r>
                  <a:rPr kumimoji="0" lang="en-US" sz="1267" b="1" i="0" u="sng" strike="noStrike" kern="0" cap="none" spc="0" normalizeH="0" baseline="0" noProof="0" dirty="0">
                    <a:ln>
                      <a:noFill/>
                    </a:ln>
                    <a:solidFill>
                      <a:srgbClr val="000000"/>
                    </a:solidFill>
                    <a:effectLst/>
                    <a:uLnTx/>
                    <a:uFillTx/>
                    <a:latin typeface="Arial Bold"/>
                    <a:ea typeface="Arial Bold"/>
                    <a:cs typeface="Arial Bold"/>
                  </a:rPr>
                  <a:t>Description</a:t>
                </a:r>
                <a:endParaRPr kumimoji="0" sz="1200" b="0" i="0" u="none" strike="noStrike" kern="0" cap="none" spc="0" normalizeH="0" baseline="0" noProof="0" dirty="0">
                  <a:ln>
                    <a:noFill/>
                  </a:ln>
                  <a:solidFill>
                    <a:prstClr val="black"/>
                  </a:solidFill>
                  <a:effectLst/>
                  <a:uLnTx/>
                  <a:uFillTx/>
                  <a:latin typeface="Calibri"/>
                  <a:cs typeface="Arial"/>
                </a:endParaRPr>
              </a:p>
              <a:p>
                <a:pPr marL="0" marR="0" lvl="0" indent="0" algn="l" defTabSz="609630" rtl="0" eaLnBrk="1" fontAlgn="auto" latinLnBrk="0" hangingPunct="1">
                  <a:lnSpc>
                    <a:spcPts val="1504"/>
                  </a:lnSpc>
                  <a:spcBef>
                    <a:spcPts val="0"/>
                  </a:spcBef>
                  <a:spcAft>
                    <a:spcPts val="0"/>
                  </a:spcAft>
                  <a:buClrTx/>
                  <a:buSzTx/>
                  <a:buFontTx/>
                  <a:buNone/>
                  <a:tabLst/>
                  <a:defRPr/>
                </a:pPr>
                <a:endParaRPr kumimoji="0" sz="1200" b="0" i="0" u="none" strike="noStrike" kern="0" cap="none" spc="0" normalizeH="0" baseline="0" noProof="0" dirty="0">
                  <a:ln>
                    <a:noFill/>
                  </a:ln>
                  <a:solidFill>
                    <a:prstClr val="black"/>
                  </a:solidFill>
                  <a:effectLst/>
                  <a:uLnTx/>
                  <a:uFillTx/>
                  <a:latin typeface="Calibri"/>
                  <a:cs typeface="Arial"/>
                </a:endParaRPr>
              </a:p>
              <a:p>
                <a:pPr marL="0" marR="0" lvl="0" indent="0" algn="l" defTabSz="609630" rtl="0" eaLnBrk="1" fontAlgn="auto" latinLnBrk="0" hangingPunct="1">
                  <a:lnSpc>
                    <a:spcPts val="1504"/>
                  </a:lnSpc>
                  <a:spcBef>
                    <a:spcPts val="0"/>
                  </a:spcBef>
                  <a:spcAft>
                    <a:spcPts val="0"/>
                  </a:spcAft>
                  <a:buClrTx/>
                  <a:buSzTx/>
                  <a:buFontTx/>
                  <a:buNone/>
                  <a:tabLst/>
                  <a:defRPr/>
                </a:pPr>
                <a:r>
                  <a:rPr kumimoji="0" lang="en-US" sz="1267" b="0" i="0" u="none" strike="noStrike" kern="0" cap="none" spc="0" normalizeH="0" baseline="0" noProof="0" dirty="0">
                    <a:ln>
                      <a:noFill/>
                    </a:ln>
                    <a:solidFill>
                      <a:srgbClr val="000000"/>
                    </a:solidFill>
                    <a:effectLst/>
                    <a:uLnTx/>
                    <a:uFillTx/>
                    <a:latin typeface="Arial"/>
                    <a:ea typeface="Arial"/>
                    <a:cs typeface="Arial"/>
                  </a:rPr>
                  <a:t>On top of the outputs generated by the ecosystem estimation, we built: </a:t>
                </a:r>
                <a:endParaRPr kumimoji="0" sz="1200" b="0" i="0" u="none" strike="noStrike" kern="0" cap="none" spc="0" normalizeH="0" baseline="0" noProof="0" dirty="0">
                  <a:ln>
                    <a:noFill/>
                  </a:ln>
                  <a:solidFill>
                    <a:prstClr val="black"/>
                  </a:solidFill>
                  <a:effectLst/>
                  <a:uLnTx/>
                  <a:uFillTx/>
                  <a:latin typeface="Calibri"/>
                  <a:cs typeface="Arial"/>
                </a:endParaRPr>
              </a:p>
              <a:p>
                <a:pPr marL="0" marR="0" lvl="0" indent="0" algn="l" defTabSz="609630" rtl="0" eaLnBrk="1" fontAlgn="auto" latinLnBrk="0" hangingPunct="1">
                  <a:lnSpc>
                    <a:spcPts val="1504"/>
                  </a:lnSpc>
                  <a:spcBef>
                    <a:spcPts val="0"/>
                  </a:spcBef>
                  <a:spcAft>
                    <a:spcPts val="0"/>
                  </a:spcAft>
                  <a:buClrTx/>
                  <a:buSzTx/>
                  <a:buFontTx/>
                  <a:buNone/>
                  <a:tabLst/>
                  <a:defRPr/>
                </a:pPr>
                <a:endParaRPr kumimoji="0" sz="1200" b="0" i="0" u="none" strike="noStrike" kern="0" cap="none" spc="0" normalizeH="0" baseline="0" noProof="0" dirty="0">
                  <a:ln>
                    <a:noFill/>
                  </a:ln>
                  <a:solidFill>
                    <a:prstClr val="black"/>
                  </a:solidFill>
                  <a:effectLst/>
                  <a:uLnTx/>
                  <a:uFillTx/>
                  <a:latin typeface="Calibri"/>
                  <a:cs typeface="Arial"/>
                </a:endParaRPr>
              </a:p>
              <a:p>
                <a:pPr marL="270609" marR="0" lvl="1" indent="-135304" algn="l" defTabSz="609630" rtl="0" eaLnBrk="1" fontAlgn="auto" latinLnBrk="0" hangingPunct="1">
                  <a:lnSpc>
                    <a:spcPts val="1504"/>
                  </a:lnSpc>
                  <a:spcBef>
                    <a:spcPts val="0"/>
                  </a:spcBef>
                  <a:spcAft>
                    <a:spcPts val="0"/>
                  </a:spcAft>
                  <a:buClrTx/>
                  <a:buSzTx/>
                  <a:buFont typeface="Arial"/>
                  <a:buChar char="•"/>
                  <a:tabLst/>
                  <a:defRPr/>
                </a:pPr>
                <a:r>
                  <a:rPr kumimoji="0" lang="en-US" sz="1267" b="0" i="0" u="none" strike="noStrike" kern="0" cap="none" spc="0" normalizeH="0" baseline="0" noProof="0" dirty="0">
                    <a:ln>
                      <a:noFill/>
                    </a:ln>
                    <a:solidFill>
                      <a:srgbClr val="000000"/>
                    </a:solidFill>
                    <a:effectLst/>
                    <a:uLnTx/>
                    <a:uFillTx/>
                    <a:latin typeface="Arial"/>
                    <a:ea typeface="Arial"/>
                    <a:cs typeface="Arial"/>
                  </a:rPr>
                  <a:t>A </a:t>
                </a:r>
                <a:r>
                  <a:rPr kumimoji="0" lang="en-US" sz="1267" b="1" i="0" u="none" strike="noStrike" kern="0" cap="none" spc="0" normalizeH="0" baseline="0" noProof="0" dirty="0">
                    <a:ln>
                      <a:noFill/>
                    </a:ln>
                    <a:solidFill>
                      <a:srgbClr val="000000"/>
                    </a:solidFill>
                    <a:effectLst/>
                    <a:uLnTx/>
                    <a:uFillTx/>
                    <a:latin typeface="Arial Bold"/>
                    <a:ea typeface="Arial Bold"/>
                    <a:cs typeface="Arial Bold"/>
                  </a:rPr>
                  <a:t>stochastic migration model</a:t>
                </a:r>
                <a:r>
                  <a:rPr kumimoji="0" lang="en-US" sz="1267" b="0" i="0" u="none" strike="noStrike" kern="0" cap="none" spc="0" normalizeH="0" baseline="0" noProof="0" dirty="0">
                    <a:ln>
                      <a:noFill/>
                    </a:ln>
                    <a:solidFill>
                      <a:srgbClr val="000000"/>
                    </a:solidFill>
                    <a:effectLst/>
                    <a:uLnTx/>
                    <a:uFillTx/>
                    <a:latin typeface="Arial"/>
                    <a:ea typeface="Arial"/>
                    <a:cs typeface="Arial"/>
                  </a:rPr>
                  <a:t> that performs a multi-scenarios risk analysis</a:t>
                </a:r>
                <a:endParaRPr kumimoji="0" sz="1200" b="0" i="0" u="none" strike="noStrike" kern="0" cap="none" spc="0" normalizeH="0" baseline="0" noProof="0" dirty="0">
                  <a:ln>
                    <a:noFill/>
                  </a:ln>
                  <a:solidFill>
                    <a:prstClr val="black"/>
                  </a:solidFill>
                  <a:effectLst/>
                  <a:uLnTx/>
                  <a:uFillTx/>
                  <a:latin typeface="Calibri"/>
                  <a:cs typeface="Arial"/>
                </a:endParaRPr>
              </a:p>
              <a:p>
                <a:pPr marL="0" marR="0" lvl="0" indent="0" algn="l" defTabSz="609630" rtl="0" eaLnBrk="1" fontAlgn="auto" latinLnBrk="0" hangingPunct="1">
                  <a:lnSpc>
                    <a:spcPts val="1504"/>
                  </a:lnSpc>
                  <a:spcBef>
                    <a:spcPts val="0"/>
                  </a:spcBef>
                  <a:spcAft>
                    <a:spcPts val="0"/>
                  </a:spcAft>
                  <a:buClrTx/>
                  <a:buSzTx/>
                  <a:buFontTx/>
                  <a:buNone/>
                  <a:tabLst/>
                  <a:defRPr/>
                </a:pPr>
                <a:endParaRPr kumimoji="0" sz="1200" b="0" i="0" u="none" strike="noStrike" kern="0" cap="none" spc="0" normalizeH="0" baseline="0" noProof="0" dirty="0">
                  <a:ln>
                    <a:noFill/>
                  </a:ln>
                  <a:solidFill>
                    <a:prstClr val="black"/>
                  </a:solidFill>
                  <a:effectLst/>
                  <a:uLnTx/>
                  <a:uFillTx/>
                  <a:latin typeface="Calibri"/>
                  <a:cs typeface="Arial"/>
                </a:endParaRPr>
              </a:p>
              <a:p>
                <a:pPr marL="270609" marR="0" lvl="1" indent="-135304" algn="l" defTabSz="609630" rtl="0" eaLnBrk="1" fontAlgn="auto" latinLnBrk="0" hangingPunct="1">
                  <a:lnSpc>
                    <a:spcPts val="1504"/>
                  </a:lnSpc>
                  <a:spcBef>
                    <a:spcPts val="0"/>
                  </a:spcBef>
                  <a:spcAft>
                    <a:spcPts val="0"/>
                  </a:spcAft>
                  <a:buClrTx/>
                  <a:buSzTx/>
                  <a:buFont typeface="Arial"/>
                  <a:buChar char="•"/>
                  <a:tabLst/>
                  <a:defRPr/>
                </a:pPr>
                <a:r>
                  <a:rPr kumimoji="0" lang="en-US" sz="1267" b="0" i="0" u="none" strike="noStrike" kern="0" cap="none" spc="0" normalizeH="0" baseline="0" noProof="0" dirty="0">
                    <a:ln>
                      <a:noFill/>
                    </a:ln>
                    <a:solidFill>
                      <a:srgbClr val="000000"/>
                    </a:solidFill>
                    <a:effectLst/>
                    <a:uLnTx/>
                    <a:uFillTx/>
                    <a:latin typeface="Arial"/>
                    <a:ea typeface="Arial"/>
                    <a:cs typeface="Arial"/>
                  </a:rPr>
                  <a:t>Aimed at predicting </a:t>
                </a:r>
                <a:r>
                  <a:rPr kumimoji="0" lang="en-US" sz="1267" b="1" i="0" u="none" strike="noStrike" kern="0" cap="none" spc="0" normalizeH="0" baseline="0" noProof="0" dirty="0">
                    <a:ln>
                      <a:noFill/>
                    </a:ln>
                    <a:solidFill>
                      <a:srgbClr val="000000"/>
                    </a:solidFill>
                    <a:effectLst/>
                    <a:uLnTx/>
                    <a:uFillTx/>
                    <a:latin typeface="Arial Bold"/>
                    <a:ea typeface="Arial Bold"/>
                    <a:cs typeface="Arial Bold"/>
                  </a:rPr>
                  <a:t>potential migrations patterns</a:t>
                </a:r>
                <a:r>
                  <a:rPr kumimoji="0" lang="en-US" sz="1267" b="0" i="0" u="none" strike="noStrike" kern="0" cap="none" spc="0" normalizeH="0" baseline="0" noProof="0" dirty="0">
                    <a:ln>
                      <a:noFill/>
                    </a:ln>
                    <a:solidFill>
                      <a:srgbClr val="000000"/>
                    </a:solidFill>
                    <a:effectLst/>
                    <a:uLnTx/>
                    <a:uFillTx/>
                    <a:latin typeface="Arial"/>
                    <a:ea typeface="Arial"/>
                    <a:cs typeface="Arial"/>
                  </a:rPr>
                  <a:t> of desert locust swarms</a:t>
                </a:r>
                <a:endParaRPr kumimoji="0" sz="1200" b="0" i="0" u="none" strike="noStrike" kern="0" cap="none" spc="0" normalizeH="0" baseline="0" noProof="0" dirty="0">
                  <a:ln>
                    <a:noFill/>
                  </a:ln>
                  <a:solidFill>
                    <a:prstClr val="black"/>
                  </a:solidFill>
                  <a:effectLst/>
                  <a:uLnTx/>
                  <a:uFillTx/>
                  <a:latin typeface="Calibri"/>
                  <a:cs typeface="Arial"/>
                </a:endParaRPr>
              </a:p>
              <a:p>
                <a:pPr marL="0" marR="0" lvl="0" indent="0" algn="l" defTabSz="609630" rtl="0" eaLnBrk="1" fontAlgn="auto" latinLnBrk="0" hangingPunct="1">
                  <a:lnSpc>
                    <a:spcPts val="1504"/>
                  </a:lnSpc>
                  <a:spcBef>
                    <a:spcPts val="0"/>
                  </a:spcBef>
                  <a:spcAft>
                    <a:spcPts val="0"/>
                  </a:spcAft>
                  <a:buClrTx/>
                  <a:buSzTx/>
                  <a:buFontTx/>
                  <a:buNone/>
                  <a:tabLst/>
                  <a:defRPr/>
                </a:pPr>
                <a:endParaRPr kumimoji="0" sz="1200" b="0" i="0" u="none" strike="noStrike" kern="0" cap="none" spc="0" normalizeH="0" baseline="0" noProof="0" dirty="0">
                  <a:ln>
                    <a:noFill/>
                  </a:ln>
                  <a:solidFill>
                    <a:prstClr val="black"/>
                  </a:solidFill>
                  <a:effectLst/>
                  <a:uLnTx/>
                  <a:uFillTx/>
                  <a:latin typeface="Calibri"/>
                  <a:cs typeface="Arial"/>
                </a:endParaRPr>
              </a:p>
              <a:p>
                <a:pPr marL="270609" marR="0" lvl="1" indent="-135304" algn="l" defTabSz="609630" rtl="0" eaLnBrk="1" fontAlgn="auto" latinLnBrk="0" hangingPunct="1">
                  <a:lnSpc>
                    <a:spcPts val="1504"/>
                  </a:lnSpc>
                  <a:spcBef>
                    <a:spcPts val="0"/>
                  </a:spcBef>
                  <a:spcAft>
                    <a:spcPts val="0"/>
                  </a:spcAft>
                  <a:buClrTx/>
                  <a:buSzTx/>
                  <a:buFont typeface="Arial"/>
                  <a:buChar char="•"/>
                  <a:tabLst/>
                  <a:defRPr/>
                </a:pPr>
                <a:r>
                  <a:rPr kumimoji="0" lang="en-US" sz="1267" b="0" i="0" u="none" strike="noStrike" kern="0" cap="none" spc="0" normalizeH="0" baseline="0" noProof="0" dirty="0">
                    <a:ln>
                      <a:noFill/>
                    </a:ln>
                    <a:solidFill>
                      <a:srgbClr val="000000"/>
                    </a:solidFill>
                    <a:effectLst/>
                    <a:uLnTx/>
                    <a:uFillTx/>
                    <a:latin typeface="Arial"/>
                    <a:ea typeface="Arial"/>
                    <a:cs typeface="Arial"/>
                  </a:rPr>
                  <a:t>Incorporating satellite</a:t>
                </a:r>
                <a:r>
                  <a:rPr kumimoji="0" lang="en-US" sz="1267" b="1" i="0" u="none" strike="noStrike" kern="0" cap="none" spc="0" normalizeH="0" baseline="0" noProof="0" dirty="0">
                    <a:ln>
                      <a:noFill/>
                    </a:ln>
                    <a:solidFill>
                      <a:srgbClr val="000000"/>
                    </a:solidFill>
                    <a:effectLst/>
                    <a:uLnTx/>
                    <a:uFillTx/>
                    <a:latin typeface="Arial Bold"/>
                    <a:ea typeface="Arial Bold"/>
                    <a:cs typeface="Arial Bold"/>
                  </a:rPr>
                  <a:t> climate data and locust </a:t>
                </a:r>
                <a:r>
                  <a:rPr kumimoji="0" lang="en-US" sz="1267" b="1" i="0" u="none" strike="noStrike" kern="0" cap="none" spc="0" normalizeH="0" baseline="0" noProof="0" dirty="0" err="1">
                    <a:ln>
                      <a:noFill/>
                    </a:ln>
                    <a:solidFill>
                      <a:srgbClr val="000000"/>
                    </a:solidFill>
                    <a:effectLst/>
                    <a:uLnTx/>
                    <a:uFillTx/>
                    <a:latin typeface="Arial Bold"/>
                    <a:ea typeface="Arial Bold"/>
                    <a:cs typeface="Arial Bold"/>
                  </a:rPr>
                  <a:t>behaviours</a:t>
                </a:r>
                <a:r>
                  <a:rPr kumimoji="0" lang="en-US" sz="1267" b="1" i="0" u="none" strike="noStrike" kern="0" cap="none" spc="0" normalizeH="0" baseline="0" noProof="0" dirty="0">
                    <a:ln>
                      <a:noFill/>
                    </a:ln>
                    <a:solidFill>
                      <a:srgbClr val="000000"/>
                    </a:solidFill>
                    <a:effectLst/>
                    <a:uLnTx/>
                    <a:uFillTx/>
                    <a:latin typeface="Arial Bold"/>
                    <a:ea typeface="Arial Bold"/>
                    <a:cs typeface="Arial Bold"/>
                  </a:rPr>
                  <a:t>.</a:t>
                </a:r>
                <a:endParaRPr kumimoji="0" sz="1200" b="0" i="0" u="none" strike="noStrike" kern="0" cap="none" spc="0" normalizeH="0" baseline="0" noProof="0" dirty="0">
                  <a:ln>
                    <a:noFill/>
                  </a:ln>
                  <a:solidFill>
                    <a:prstClr val="black"/>
                  </a:solidFill>
                  <a:effectLst/>
                  <a:uLnTx/>
                  <a:uFillTx/>
                  <a:latin typeface="Calibri"/>
                  <a:cs typeface="Arial"/>
                </a:endParaRPr>
              </a:p>
              <a:p>
                <a:pPr marL="0" marR="0" lvl="0" indent="0" algn="l" defTabSz="609630" rtl="0" eaLnBrk="1" fontAlgn="auto" latinLnBrk="0" hangingPunct="1">
                  <a:lnSpc>
                    <a:spcPts val="1504"/>
                  </a:lnSpc>
                  <a:spcBef>
                    <a:spcPts val="0"/>
                  </a:spcBef>
                  <a:spcAft>
                    <a:spcPts val="0"/>
                  </a:spcAft>
                  <a:buClrTx/>
                  <a:buSzTx/>
                  <a:buFontTx/>
                  <a:buNone/>
                  <a:tabLst/>
                  <a:defRPr/>
                </a:pPr>
                <a:endParaRPr kumimoji="0" sz="1200" b="0" i="0" u="none" strike="noStrike" kern="0" cap="none" spc="0" normalizeH="0" baseline="0" noProof="0" dirty="0">
                  <a:ln>
                    <a:noFill/>
                  </a:ln>
                  <a:solidFill>
                    <a:prstClr val="black"/>
                  </a:solidFill>
                  <a:effectLst/>
                  <a:uLnTx/>
                  <a:uFillTx/>
                  <a:latin typeface="Calibri"/>
                  <a:cs typeface="Arial"/>
                </a:endParaRPr>
              </a:p>
            </p:txBody>
          </p:sp>
        </p:grpSp>
      </p:grpSp>
      <p:sp>
        <p:nvSpPr>
          <p:cNvPr id="1455244550" name="Freeform 30"/>
          <p:cNvSpPr/>
          <p:nvPr/>
        </p:nvSpPr>
        <p:spPr bwMode="auto">
          <a:xfrm>
            <a:off x="5045629" y="1221145"/>
            <a:ext cx="6533395" cy="1421013"/>
          </a:xfrm>
          <a:custGeom>
            <a:avLst/>
            <a:gdLst/>
            <a:ahLst/>
            <a:cxnLst/>
            <a:rect l="l" t="t" r="r" b="b"/>
            <a:pathLst>
              <a:path w="9800093" h="2131520" extrusionOk="0">
                <a:moveTo>
                  <a:pt x="0" y="0"/>
                </a:moveTo>
                <a:lnTo>
                  <a:pt x="9800093" y="0"/>
                </a:lnTo>
                <a:lnTo>
                  <a:pt x="9800093" y="2131520"/>
                </a:lnTo>
                <a:lnTo>
                  <a:pt x="0" y="2131520"/>
                </a:lnTo>
                <a:lnTo>
                  <a:pt x="0" y="0"/>
                </a:lnTo>
                <a:close/>
              </a:path>
            </a:pathLst>
          </a:custGeom>
          <a:blipFill>
            <a:blip r:embed="rId8"/>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1321145677" name="Freeform 31"/>
          <p:cNvSpPr/>
          <p:nvPr/>
        </p:nvSpPr>
        <p:spPr bwMode="auto">
          <a:xfrm>
            <a:off x="4507007" y="2698761"/>
            <a:ext cx="7534173" cy="3927187"/>
          </a:xfrm>
          <a:custGeom>
            <a:avLst/>
            <a:gdLst/>
            <a:ahLst/>
            <a:cxnLst/>
            <a:rect l="l" t="t" r="r" b="b"/>
            <a:pathLst>
              <a:path w="11301259" h="5890781" extrusionOk="0">
                <a:moveTo>
                  <a:pt x="0" y="0"/>
                </a:moveTo>
                <a:lnTo>
                  <a:pt x="11301259" y="0"/>
                </a:lnTo>
                <a:lnTo>
                  <a:pt x="11301259" y="5890781"/>
                </a:lnTo>
                <a:lnTo>
                  <a:pt x="0" y="5890781"/>
                </a:lnTo>
                <a:lnTo>
                  <a:pt x="0" y="0"/>
                </a:lnTo>
                <a:close/>
              </a:path>
            </a:pathLst>
          </a:custGeom>
          <a:blipFill>
            <a:blip r:embed="rId9"/>
            <a:src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AT" sz="1200" b="0" i="0" u="none" strike="noStrike" kern="0" cap="none" spc="0" normalizeH="0" baseline="0" noProof="0">
              <a:ln>
                <a:noFill/>
              </a:ln>
              <a:solidFill>
                <a:prstClr val="black"/>
              </a:solidFill>
              <a:effectLst/>
              <a:uLnTx/>
              <a:uFillTx/>
              <a:latin typeface="Calibri"/>
              <a:cs typeface="Arial"/>
            </a:endParaRPr>
          </a:p>
        </p:txBody>
      </p:sp>
      <p:sp>
        <p:nvSpPr>
          <p:cNvPr id="1013637537" name="TextBox 32"/>
          <p:cNvSpPr txBox="1"/>
          <p:nvPr/>
        </p:nvSpPr>
        <p:spPr bwMode="auto">
          <a:xfrm>
            <a:off x="151223" y="407909"/>
            <a:ext cx="4894406" cy="1423467"/>
          </a:xfrm>
          <a:prstGeom prst="rect">
            <a:avLst/>
          </a:prstGeom>
        </p:spPr>
        <p:txBody>
          <a:bodyPr wrap="square" lIns="0" tIns="0" rIns="0" bIns="0" rtlCol="0" anchor="t">
            <a:spAutoFit/>
          </a:bodyPr>
          <a:lstStyle>
            <a:defPPr>
              <a:defRPr lang="it-IT"/>
            </a:defPPr>
            <a:lvl1pPr>
              <a:lnSpc>
                <a:spcPts val="3726"/>
              </a:lnSpc>
              <a:defRPr sz="3200" b="1">
                <a:solidFill>
                  <a:srgbClr val="101F20"/>
                </a:solidFill>
                <a:latin typeface="Barlow Bold"/>
                <a:ea typeface="Barlow Bold"/>
                <a:cs typeface="Barlow Bold"/>
              </a:defRPr>
            </a:lvl1pPr>
          </a:lstStyle>
          <a:p>
            <a:r>
              <a:rPr lang="en-US" dirty="0"/>
              <a:t>DESERT LOCUST MOVEMENT ESTIMATIONS </a:t>
            </a:r>
          </a:p>
          <a:p>
            <a:r>
              <a:rPr lang="en-US" dirty="0"/>
              <a:t> </a:t>
            </a:r>
            <a:endParaRPr dirty="0"/>
          </a:p>
        </p:txBody>
      </p:sp>
      <p:pic>
        <p:nvPicPr>
          <p:cNvPr id="2" name="Picture 7">
            <a:extLst>
              <a:ext uri="{FF2B5EF4-FFF2-40B4-BE49-F238E27FC236}">
                <a16:creationId xmlns:a16="http://schemas.microsoft.com/office/drawing/2014/main" id="{FA436626-9B2B-1D98-5542-1131BF722997}"/>
              </a:ext>
            </a:extLst>
          </p:cNvPr>
          <p:cNvPicPr>
            <a:picLocks noChangeAspect="1"/>
          </p:cNvPicPr>
          <p:nvPr/>
        </p:nvPicPr>
        <p:blipFill>
          <a:blip r:embed="rId10">
            <a:clrChange>
              <a:clrFrom>
                <a:srgbClr val="FFFFFF"/>
              </a:clrFrom>
              <a:clrTo>
                <a:srgbClr val="FFFFFF">
                  <a:alpha val="0"/>
                </a:srgbClr>
              </a:clrTo>
            </a:clrChange>
          </a:blip>
          <a:stretch/>
        </p:blipFill>
        <p:spPr bwMode="auto">
          <a:xfrm>
            <a:off x="8705087" y="328028"/>
            <a:ext cx="2140347" cy="528313"/>
          </a:xfrm>
          <a:prstGeom prst="rect">
            <a:avLst/>
          </a:prstGeom>
        </p:spPr>
      </p:pic>
      <p:sp>
        <p:nvSpPr>
          <p:cNvPr id="4" name="Slide Number Placeholder 4">
            <a:extLst>
              <a:ext uri="{FF2B5EF4-FFF2-40B4-BE49-F238E27FC236}">
                <a16:creationId xmlns:a16="http://schemas.microsoft.com/office/drawing/2014/main" id="{B2224B9D-2CD3-B42B-A355-FBAA855AFF12}"/>
              </a:ext>
            </a:extLst>
          </p:cNvPr>
          <p:cNvSpPr>
            <a:spLocks noGrp="1"/>
          </p:cNvSpPr>
          <p:nvPr>
            <p:ph type="sldNum" sz="quarter" idx="12"/>
          </p:nvPr>
        </p:nvSpPr>
        <p:spPr bwMode="auto">
          <a:xfrm>
            <a:off x="9331799" y="6542278"/>
            <a:ext cx="2743200" cy="365125"/>
          </a:xfrm>
          <a:prstGeom prst="rect">
            <a:avLst/>
          </a:prstGeom>
        </p:spPr>
        <p:txBody>
          <a:bodyPr vert="horz" lIns="91440" tIns="45720" rIns="91440" bIns="45720" rtlCol="0" anchor="ctr"/>
          <a:lstStyle>
            <a:defPPr>
              <a:defRPr lang="en-AT"/>
            </a:defPPr>
            <a:lvl1pPr marL="0" algn="r" defTabSz="914400" rtl="0" eaLnBrk="1" latinLnBrk="0" hangingPunct="1">
              <a:defRPr sz="1200" b="1"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5B328A7-7B14-4FC0-8E65-1FBDEC813191}"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l-GR" sz="1800" b="1" i="0" u="none" strike="noStrike" kern="1200" cap="none" spc="0" normalizeH="0" baseline="0" noProof="0">
              <a:ln>
                <a:noFill/>
              </a:ln>
              <a:solidFill>
                <a:srgbClr val="898989"/>
              </a:solidFill>
              <a:effectLst/>
              <a:uLnTx/>
              <a:uFillTx/>
              <a:latin typeface="Calibri" panose="020F0502020204030204"/>
              <a:ea typeface="+mn-ea"/>
              <a:cs typeface="+mn-cs"/>
            </a:endParaRPr>
          </a:p>
        </p:txBody>
      </p:sp>
      <p:sp>
        <p:nvSpPr>
          <p:cNvPr id="6" name="Footer Placeholder 12">
            <a:extLst>
              <a:ext uri="{FF2B5EF4-FFF2-40B4-BE49-F238E27FC236}">
                <a16:creationId xmlns:a16="http://schemas.microsoft.com/office/drawing/2014/main" id="{E3E98350-902B-CD79-010E-939D0CF51C53}"/>
              </a:ext>
            </a:extLst>
          </p:cNvPr>
          <p:cNvSpPr txBox="1">
            <a:spLocks/>
          </p:cNvSpPr>
          <p:nvPr/>
        </p:nvSpPr>
        <p:spPr bwMode="auto">
          <a:xfrm>
            <a:off x="0" y="6596253"/>
            <a:ext cx="4114800" cy="3667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MEEO </a:t>
            </a:r>
            <a:r>
              <a:rPr kumimoji="0" lang="en-US" altLang="el-GR" sz="1067" b="0" i="0" u="none" strike="noStrike" kern="1200" cap="none" spc="0" normalizeH="0" baseline="0" noProof="0" dirty="0" err="1">
                <a:ln>
                  <a:noFill/>
                </a:ln>
                <a:solidFill>
                  <a:srgbClr val="394049">
                    <a:tint val="75000"/>
                  </a:srgbClr>
                </a:solidFill>
                <a:effectLst/>
                <a:uLnTx/>
                <a:uFillTx/>
                <a:latin typeface="Lato" panose="020F0502020204030203" pitchFamily="34" charset="0"/>
                <a:ea typeface="+mn-ea"/>
                <a:cs typeface="+mn-cs"/>
              </a:rPr>
              <a:t>Srl</a:t>
            </a: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 2026 - Commercial in confidence</a:t>
            </a:r>
          </a:p>
        </p:txBody>
      </p:sp>
    </p:spTree>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1339468941" name="Group 2"/>
          <p:cNvGrpSpPr/>
          <p:nvPr/>
        </p:nvGrpSpPr>
        <p:grpSpPr bwMode="auto">
          <a:xfrm>
            <a:off x="0" y="0"/>
            <a:ext cx="5763653" cy="6858000"/>
            <a:chOff x="0" y="0"/>
            <a:chExt cx="812800" cy="967126"/>
          </a:xfrm>
        </p:grpSpPr>
        <p:sp>
          <p:nvSpPr>
            <p:cNvPr id="3" name="Freeform 3"/>
            <p:cNvSpPr/>
            <p:nvPr/>
          </p:nvSpPr>
          <p:spPr bwMode="auto">
            <a:xfrm>
              <a:off x="0" y="0"/>
              <a:ext cx="812800" cy="967126"/>
            </a:xfrm>
            <a:custGeom>
              <a:avLst/>
              <a:gdLst/>
              <a:ahLst/>
              <a:cxnLst/>
              <a:rect l="l" t="t" r="r" b="b"/>
              <a:pathLst>
                <a:path w="812800" h="967127" extrusionOk="0">
                  <a:moveTo>
                    <a:pt x="0" y="0"/>
                  </a:moveTo>
                  <a:lnTo>
                    <a:pt x="812800" y="0"/>
                  </a:lnTo>
                  <a:lnTo>
                    <a:pt x="812800" y="967127"/>
                  </a:lnTo>
                  <a:lnTo>
                    <a:pt x="0" y="967127"/>
                  </a:lnTo>
                  <a:close/>
                </a:path>
              </a:pathLst>
            </a:custGeom>
            <a:blipFill>
              <a:blip r:embed="rId3"/>
              <a:srcRect l="13355" r="13355" b="1279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it-IT" sz="1200" b="0" i="0" u="none" strike="noStrike" kern="0" cap="none" spc="0" normalizeH="0" baseline="0" noProof="0">
                <a:ln>
                  <a:noFill/>
                </a:ln>
                <a:solidFill>
                  <a:prstClr val="black"/>
                </a:solidFill>
                <a:effectLst/>
                <a:uLnTx/>
                <a:uFillTx/>
                <a:latin typeface="Calibri"/>
                <a:cs typeface="Arial"/>
              </a:endParaRPr>
            </a:p>
          </p:txBody>
        </p:sp>
      </p:grpSp>
      <p:sp>
        <p:nvSpPr>
          <p:cNvPr id="1259862188" name="TextBox 20"/>
          <p:cNvSpPr txBox="1"/>
          <p:nvPr/>
        </p:nvSpPr>
        <p:spPr bwMode="auto">
          <a:xfrm>
            <a:off x="6676760" y="2735197"/>
            <a:ext cx="4586182" cy="2372444"/>
          </a:xfrm>
          <a:prstGeom prst="rect">
            <a:avLst/>
          </a:prstGeom>
        </p:spPr>
        <p:txBody>
          <a:bodyPr wrap="square" lIns="0" tIns="0" rIns="0" bIns="0" rtlCol="0" anchor="t">
            <a:spAutoFit/>
          </a:bodyPr>
          <a:lstStyle>
            <a:defPPr>
              <a:defRPr lang="it-IT"/>
            </a:defPPr>
            <a:lvl1pPr>
              <a:lnSpc>
                <a:spcPts val="3726"/>
              </a:lnSpc>
              <a:defRPr sz="3200" b="1">
                <a:solidFill>
                  <a:srgbClr val="101F20"/>
                </a:solidFill>
                <a:latin typeface="Barlow Bold"/>
                <a:ea typeface="Barlow Bold"/>
                <a:cs typeface="Barlow Bold"/>
              </a:defRPr>
            </a:lvl1pPr>
          </a:lstStyle>
          <a:p>
            <a:r>
              <a:rPr lang="en-US" dirty="0"/>
              <a:t>SMART PROJECT</a:t>
            </a:r>
          </a:p>
          <a:p>
            <a:endParaRPr dirty="0"/>
          </a:p>
          <a:p>
            <a:r>
              <a:rPr lang="en-US" dirty="0"/>
              <a:t>Sensibilization and </a:t>
            </a:r>
            <a:r>
              <a:rPr lang="en-US" dirty="0" err="1"/>
              <a:t>Mobilitation</a:t>
            </a:r>
            <a:r>
              <a:rPr lang="en-US" dirty="0"/>
              <a:t> for an Active green </a:t>
            </a:r>
            <a:r>
              <a:rPr lang="en-US" dirty="0" err="1"/>
              <a:t>tRansiTion</a:t>
            </a:r>
            <a:endParaRPr lang="en-US" dirty="0"/>
          </a:p>
        </p:txBody>
      </p:sp>
      <p:pic>
        <p:nvPicPr>
          <p:cNvPr id="2" name="Picture 7">
            <a:extLst>
              <a:ext uri="{FF2B5EF4-FFF2-40B4-BE49-F238E27FC236}">
                <a16:creationId xmlns:a16="http://schemas.microsoft.com/office/drawing/2014/main" id="{7D4B5FFA-3174-FF31-308F-0EF5F71B9009}"/>
              </a:ext>
            </a:extLst>
          </p:cNvPr>
          <p:cNvPicPr>
            <a:picLocks noChangeAspect="1"/>
          </p:cNvPicPr>
          <p:nvPr/>
        </p:nvPicPr>
        <p:blipFill>
          <a:blip r:embed="rId4">
            <a:clrChange>
              <a:clrFrom>
                <a:srgbClr val="FFFFFF"/>
              </a:clrFrom>
              <a:clrTo>
                <a:srgbClr val="FFFFFF">
                  <a:alpha val="0"/>
                </a:srgbClr>
              </a:clrTo>
            </a:clrChange>
          </a:blip>
          <a:stretch/>
        </p:blipFill>
        <p:spPr bwMode="auto">
          <a:xfrm>
            <a:off x="8705087" y="328028"/>
            <a:ext cx="2140347" cy="5283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109424873" name="TextBox 5"/>
          <p:cNvSpPr txBox="1"/>
          <p:nvPr/>
        </p:nvSpPr>
        <p:spPr bwMode="auto">
          <a:xfrm>
            <a:off x="635770" y="517717"/>
            <a:ext cx="4697365" cy="650306"/>
          </a:xfrm>
          <a:prstGeom prst="rect">
            <a:avLst/>
          </a:prstGeom>
        </p:spPr>
        <p:txBody>
          <a:bodyPr wrap="square" lIns="0" tIns="0" rIns="0" bIns="0" rtlCol="0" anchor="t">
            <a:spAutoFit/>
          </a:bodyPr>
          <a:lstStyle>
            <a:defPPr>
              <a:defRPr lang="it-IT"/>
            </a:defPPr>
            <a:lvl1pPr>
              <a:lnSpc>
                <a:spcPts val="3726"/>
              </a:lnSpc>
              <a:defRPr sz="3200" b="1">
                <a:solidFill>
                  <a:srgbClr val="101F20"/>
                </a:solidFill>
                <a:latin typeface="Barlow Bold"/>
                <a:ea typeface="Barlow Bold"/>
                <a:cs typeface="Barlow Bold"/>
              </a:defRPr>
            </a:lvl1pPr>
          </a:lstStyle>
          <a:p>
            <a:r>
              <a:rPr lang="en-US" dirty="0"/>
              <a:t>SMART PROJECT</a:t>
            </a:r>
            <a:endParaRPr dirty="0"/>
          </a:p>
        </p:txBody>
      </p:sp>
      <p:pic>
        <p:nvPicPr>
          <p:cNvPr id="2" name="Picture 7">
            <a:extLst>
              <a:ext uri="{FF2B5EF4-FFF2-40B4-BE49-F238E27FC236}">
                <a16:creationId xmlns:a16="http://schemas.microsoft.com/office/drawing/2014/main" id="{8898FD9E-1CAB-84D7-2229-B7A58D3C85C1}"/>
              </a:ext>
            </a:extLst>
          </p:cNvPr>
          <p:cNvPicPr>
            <a:picLocks noChangeAspect="1"/>
          </p:cNvPicPr>
          <p:nvPr/>
        </p:nvPicPr>
        <p:blipFill>
          <a:blip r:embed="rId3">
            <a:clrChange>
              <a:clrFrom>
                <a:srgbClr val="FFFFFF"/>
              </a:clrFrom>
              <a:clrTo>
                <a:srgbClr val="FFFFFF">
                  <a:alpha val="0"/>
                </a:srgbClr>
              </a:clrTo>
            </a:clrChange>
          </a:blip>
          <a:stretch/>
        </p:blipFill>
        <p:spPr bwMode="auto">
          <a:xfrm>
            <a:off x="8705087" y="328028"/>
            <a:ext cx="2140347" cy="528313"/>
          </a:xfrm>
          <a:prstGeom prst="rect">
            <a:avLst/>
          </a:prstGeom>
        </p:spPr>
      </p:pic>
      <p:sp>
        <p:nvSpPr>
          <p:cNvPr id="3" name="Slide Number Placeholder 4">
            <a:extLst>
              <a:ext uri="{FF2B5EF4-FFF2-40B4-BE49-F238E27FC236}">
                <a16:creationId xmlns:a16="http://schemas.microsoft.com/office/drawing/2014/main" id="{6F550A5E-7BD0-AEA0-3EFD-468B67AFD7AA}"/>
              </a:ext>
            </a:extLst>
          </p:cNvPr>
          <p:cNvSpPr>
            <a:spLocks noGrp="1"/>
          </p:cNvSpPr>
          <p:nvPr>
            <p:ph type="sldNum" sz="quarter" idx="12"/>
          </p:nvPr>
        </p:nvSpPr>
        <p:spPr bwMode="auto">
          <a:xfrm>
            <a:off x="9331799" y="6542278"/>
            <a:ext cx="2743200" cy="365125"/>
          </a:xfrm>
          <a:prstGeom prst="rect">
            <a:avLst/>
          </a:prstGeom>
        </p:spPr>
        <p:txBody>
          <a:bodyPr vert="horz" lIns="91440" tIns="45720" rIns="91440" bIns="45720" rtlCol="0" anchor="ctr"/>
          <a:lstStyle>
            <a:defPPr>
              <a:defRPr lang="en-AT"/>
            </a:defPPr>
            <a:lvl1pPr marL="0" algn="r" defTabSz="914400" rtl="0" eaLnBrk="1" latinLnBrk="0" hangingPunct="1">
              <a:defRPr sz="1200" b="1"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5B328A7-7B14-4FC0-8E65-1FBDEC813191}"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l-GR" sz="1800" b="1" i="0" u="none" strike="noStrike" kern="1200" cap="none" spc="0" normalizeH="0" baseline="0" noProof="0">
              <a:ln>
                <a:noFill/>
              </a:ln>
              <a:solidFill>
                <a:srgbClr val="898989"/>
              </a:solidFill>
              <a:effectLst/>
              <a:uLnTx/>
              <a:uFillTx/>
              <a:latin typeface="Calibri" panose="020F0502020204030204"/>
              <a:ea typeface="+mn-ea"/>
              <a:cs typeface="+mn-cs"/>
            </a:endParaRPr>
          </a:p>
        </p:txBody>
      </p:sp>
      <p:sp>
        <p:nvSpPr>
          <p:cNvPr id="4" name="Footer Placeholder 12">
            <a:extLst>
              <a:ext uri="{FF2B5EF4-FFF2-40B4-BE49-F238E27FC236}">
                <a16:creationId xmlns:a16="http://schemas.microsoft.com/office/drawing/2014/main" id="{B5CE4FA3-9FD2-7ABA-4766-824DC1ED6BFB}"/>
              </a:ext>
            </a:extLst>
          </p:cNvPr>
          <p:cNvSpPr txBox="1">
            <a:spLocks/>
          </p:cNvSpPr>
          <p:nvPr/>
        </p:nvSpPr>
        <p:spPr bwMode="auto">
          <a:xfrm>
            <a:off x="0" y="6596253"/>
            <a:ext cx="4114800" cy="3667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MEEO </a:t>
            </a:r>
            <a:r>
              <a:rPr kumimoji="0" lang="en-US" altLang="el-GR" sz="1067" b="0" i="0" u="none" strike="noStrike" kern="1200" cap="none" spc="0" normalizeH="0" baseline="0" noProof="0" dirty="0" err="1">
                <a:ln>
                  <a:noFill/>
                </a:ln>
                <a:solidFill>
                  <a:srgbClr val="394049">
                    <a:tint val="75000"/>
                  </a:srgbClr>
                </a:solidFill>
                <a:effectLst/>
                <a:uLnTx/>
                <a:uFillTx/>
                <a:latin typeface="Lato" panose="020F0502020204030203" pitchFamily="34" charset="0"/>
                <a:ea typeface="+mn-ea"/>
                <a:cs typeface="+mn-cs"/>
              </a:rPr>
              <a:t>Srl</a:t>
            </a: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 2026 - Commercial in confidence</a:t>
            </a:r>
          </a:p>
        </p:txBody>
      </p:sp>
      <p:pic>
        <p:nvPicPr>
          <p:cNvPr id="8" name="Picture 7">
            <a:extLst>
              <a:ext uri="{FF2B5EF4-FFF2-40B4-BE49-F238E27FC236}">
                <a16:creationId xmlns:a16="http://schemas.microsoft.com/office/drawing/2014/main" id="{7E736E0D-4444-766E-F259-DEEFF023AEA4}"/>
              </a:ext>
            </a:extLst>
          </p:cNvPr>
          <p:cNvPicPr>
            <a:picLocks noChangeAspect="1"/>
          </p:cNvPicPr>
          <p:nvPr/>
        </p:nvPicPr>
        <p:blipFill>
          <a:blip r:embed="rId4"/>
          <a:stretch>
            <a:fillRect/>
          </a:stretch>
        </p:blipFill>
        <p:spPr>
          <a:xfrm>
            <a:off x="1184856" y="1183132"/>
            <a:ext cx="9367233" cy="52218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BDC1A98B-4608-7054-8443-B75EB7380DC5}"/>
            </a:ext>
          </a:extLst>
        </p:cNvPr>
        <p:cNvGrpSpPr/>
        <p:nvPr/>
      </p:nvGrpSpPr>
      <p:grpSpPr bwMode="auto">
        <a:xfrm>
          <a:off x="0" y="0"/>
          <a:ext cx="0" cy="0"/>
          <a:chOff x="0" y="0"/>
          <a:chExt cx="0" cy="0"/>
        </a:xfrm>
      </p:grpSpPr>
      <p:pic>
        <p:nvPicPr>
          <p:cNvPr id="2" name="Picture 7">
            <a:extLst>
              <a:ext uri="{FF2B5EF4-FFF2-40B4-BE49-F238E27FC236}">
                <a16:creationId xmlns:a16="http://schemas.microsoft.com/office/drawing/2014/main" id="{DE5F2815-44FE-5C3E-C00E-678377154E7F}"/>
              </a:ext>
            </a:extLst>
          </p:cNvPr>
          <p:cNvPicPr>
            <a:picLocks noChangeAspect="1"/>
          </p:cNvPicPr>
          <p:nvPr/>
        </p:nvPicPr>
        <p:blipFill>
          <a:blip r:embed="rId3">
            <a:clrChange>
              <a:clrFrom>
                <a:srgbClr val="FFFFFF"/>
              </a:clrFrom>
              <a:clrTo>
                <a:srgbClr val="FFFFFF">
                  <a:alpha val="0"/>
                </a:srgbClr>
              </a:clrTo>
            </a:clrChange>
          </a:blip>
          <a:stretch/>
        </p:blipFill>
        <p:spPr bwMode="auto">
          <a:xfrm>
            <a:off x="8705087" y="328028"/>
            <a:ext cx="2140347" cy="528313"/>
          </a:xfrm>
          <a:prstGeom prst="rect">
            <a:avLst/>
          </a:prstGeom>
        </p:spPr>
      </p:pic>
      <p:sp>
        <p:nvSpPr>
          <p:cNvPr id="3" name="Slide Number Placeholder 4">
            <a:extLst>
              <a:ext uri="{FF2B5EF4-FFF2-40B4-BE49-F238E27FC236}">
                <a16:creationId xmlns:a16="http://schemas.microsoft.com/office/drawing/2014/main" id="{CD3B2E85-617B-BDDB-3DE0-B28B8B7244A8}"/>
              </a:ext>
            </a:extLst>
          </p:cNvPr>
          <p:cNvSpPr>
            <a:spLocks noGrp="1"/>
          </p:cNvSpPr>
          <p:nvPr>
            <p:ph type="sldNum" sz="quarter" idx="12"/>
          </p:nvPr>
        </p:nvSpPr>
        <p:spPr bwMode="auto">
          <a:xfrm>
            <a:off x="9331799" y="6542278"/>
            <a:ext cx="2743200" cy="365125"/>
          </a:xfrm>
          <a:prstGeom prst="rect">
            <a:avLst/>
          </a:prstGeom>
        </p:spPr>
        <p:txBody>
          <a:bodyPr vert="horz" lIns="91440" tIns="45720" rIns="91440" bIns="45720" rtlCol="0" anchor="ctr"/>
          <a:lstStyle>
            <a:defPPr>
              <a:defRPr lang="en-AT"/>
            </a:defPPr>
            <a:lvl1pPr marL="0" algn="r" defTabSz="914400" rtl="0" eaLnBrk="1" latinLnBrk="0" hangingPunct="1">
              <a:defRPr sz="1200" b="1"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5B328A7-7B14-4FC0-8E65-1FBDEC813191}"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l-GR" sz="1800" b="1" i="0" u="none" strike="noStrike" kern="1200" cap="none" spc="0" normalizeH="0" baseline="0" noProof="0">
              <a:ln>
                <a:noFill/>
              </a:ln>
              <a:solidFill>
                <a:srgbClr val="898989"/>
              </a:solidFill>
              <a:effectLst/>
              <a:uLnTx/>
              <a:uFillTx/>
              <a:latin typeface="Calibri" panose="020F0502020204030204"/>
              <a:ea typeface="+mn-ea"/>
              <a:cs typeface="+mn-cs"/>
            </a:endParaRPr>
          </a:p>
        </p:txBody>
      </p:sp>
      <p:sp>
        <p:nvSpPr>
          <p:cNvPr id="4" name="Footer Placeholder 12">
            <a:extLst>
              <a:ext uri="{FF2B5EF4-FFF2-40B4-BE49-F238E27FC236}">
                <a16:creationId xmlns:a16="http://schemas.microsoft.com/office/drawing/2014/main" id="{BE3E9F8F-8999-7D45-D93D-EE2AA1961806}"/>
              </a:ext>
            </a:extLst>
          </p:cNvPr>
          <p:cNvSpPr txBox="1">
            <a:spLocks/>
          </p:cNvSpPr>
          <p:nvPr/>
        </p:nvSpPr>
        <p:spPr bwMode="auto">
          <a:xfrm>
            <a:off x="0" y="6596253"/>
            <a:ext cx="4114800" cy="3667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MEEO </a:t>
            </a:r>
            <a:r>
              <a:rPr kumimoji="0" lang="en-US" altLang="el-GR" sz="1067" b="0" i="0" u="none" strike="noStrike" kern="1200" cap="none" spc="0" normalizeH="0" baseline="0" noProof="0" dirty="0" err="1">
                <a:ln>
                  <a:noFill/>
                </a:ln>
                <a:solidFill>
                  <a:srgbClr val="394049">
                    <a:tint val="75000"/>
                  </a:srgbClr>
                </a:solidFill>
                <a:effectLst/>
                <a:uLnTx/>
                <a:uFillTx/>
                <a:latin typeface="Lato" panose="020F0502020204030203" pitchFamily="34" charset="0"/>
                <a:ea typeface="+mn-ea"/>
                <a:cs typeface="+mn-cs"/>
              </a:rPr>
              <a:t>Srl</a:t>
            </a: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 2026 - Commercial in confidence</a:t>
            </a:r>
          </a:p>
        </p:txBody>
      </p:sp>
      <p:pic>
        <p:nvPicPr>
          <p:cNvPr id="6" name="Picture 5">
            <a:extLst>
              <a:ext uri="{FF2B5EF4-FFF2-40B4-BE49-F238E27FC236}">
                <a16:creationId xmlns:a16="http://schemas.microsoft.com/office/drawing/2014/main" id="{5C5EDBE6-B15C-B7E8-E892-594203886D11}"/>
              </a:ext>
            </a:extLst>
          </p:cNvPr>
          <p:cNvPicPr>
            <a:picLocks noChangeAspect="1"/>
          </p:cNvPicPr>
          <p:nvPr/>
        </p:nvPicPr>
        <p:blipFill>
          <a:blip r:embed="rId4"/>
          <a:stretch>
            <a:fillRect/>
          </a:stretch>
        </p:blipFill>
        <p:spPr>
          <a:xfrm>
            <a:off x="1509384" y="141667"/>
            <a:ext cx="6567818" cy="6495245"/>
          </a:xfrm>
          <a:prstGeom prst="rect">
            <a:avLst/>
          </a:prstGeom>
        </p:spPr>
      </p:pic>
    </p:spTree>
    <p:extLst>
      <p:ext uri="{BB962C8B-B14F-4D97-AF65-F5344CB8AC3E}">
        <p14:creationId xmlns:p14="http://schemas.microsoft.com/office/powerpoint/2010/main" val="59697595"/>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1052D8B2-5CE8-64F0-2A36-DE4C51FBCDEF}"/>
            </a:ext>
          </a:extLst>
        </p:cNvPr>
        <p:cNvGrpSpPr/>
        <p:nvPr/>
      </p:nvGrpSpPr>
      <p:grpSpPr bwMode="auto">
        <a:xfrm>
          <a:off x="0" y="0"/>
          <a:ext cx="0" cy="0"/>
          <a:chOff x="0" y="0"/>
          <a:chExt cx="0" cy="0"/>
        </a:xfrm>
      </p:grpSpPr>
      <p:pic>
        <p:nvPicPr>
          <p:cNvPr id="3" name="Picture 7">
            <a:extLst>
              <a:ext uri="{FF2B5EF4-FFF2-40B4-BE49-F238E27FC236}">
                <a16:creationId xmlns:a16="http://schemas.microsoft.com/office/drawing/2014/main" id="{08D87DB4-5813-762B-03AE-EA5B2754CBCB}"/>
              </a:ext>
            </a:extLst>
          </p:cNvPr>
          <p:cNvPicPr>
            <a:picLocks noChangeAspect="1"/>
          </p:cNvPicPr>
          <p:nvPr/>
        </p:nvPicPr>
        <p:blipFill>
          <a:blip r:embed="rId3">
            <a:clrChange>
              <a:clrFrom>
                <a:srgbClr val="FFFFFF"/>
              </a:clrFrom>
              <a:clrTo>
                <a:srgbClr val="FFFFFF">
                  <a:alpha val="0"/>
                </a:srgbClr>
              </a:clrTo>
            </a:clrChange>
          </a:blip>
          <a:stretch/>
        </p:blipFill>
        <p:spPr bwMode="auto">
          <a:xfrm>
            <a:off x="8705087" y="328028"/>
            <a:ext cx="2140347" cy="528313"/>
          </a:xfrm>
          <a:prstGeom prst="rect">
            <a:avLst/>
          </a:prstGeom>
        </p:spPr>
      </p:pic>
      <p:sp>
        <p:nvSpPr>
          <p:cNvPr id="5" name="Slide Number Placeholder 4">
            <a:extLst>
              <a:ext uri="{FF2B5EF4-FFF2-40B4-BE49-F238E27FC236}">
                <a16:creationId xmlns:a16="http://schemas.microsoft.com/office/drawing/2014/main" id="{473FC3AA-589A-8932-B487-C6CE1133EF30}"/>
              </a:ext>
            </a:extLst>
          </p:cNvPr>
          <p:cNvSpPr>
            <a:spLocks noGrp="1"/>
          </p:cNvSpPr>
          <p:nvPr>
            <p:ph type="sldNum" sz="quarter" idx="12"/>
          </p:nvPr>
        </p:nvSpPr>
        <p:spPr>
          <a:xfrm>
            <a:off x="9331799" y="6432550"/>
            <a:ext cx="2743200" cy="365125"/>
          </a:xfrm>
          <a:prstGeom prst="rect">
            <a:avLst/>
          </a:prstGeom>
        </p:spPr>
        <p:txBody>
          <a:bodyPr vert="horz" lIns="91440" tIns="45720" rIns="91440" bIns="45720" rtlCol="0" anchor="ctr"/>
          <a:lstStyle>
            <a:defPPr>
              <a:defRPr lang="en-AT"/>
            </a:defPPr>
            <a:lvl1pPr marL="0" algn="r" defTabSz="914400" rtl="0" eaLnBrk="1" latinLnBrk="0" hangingPunct="1">
              <a:defRPr sz="1200" b="1"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5B328A7-7B14-4FC0-8E65-1FBDEC813191}"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l-GR" sz="1800" b="1" i="0" u="none" strike="noStrike" kern="1200" cap="none" spc="0" normalizeH="0" baseline="0" noProof="0">
              <a:ln>
                <a:noFill/>
              </a:ln>
              <a:solidFill>
                <a:srgbClr val="898989"/>
              </a:solidFill>
              <a:effectLst/>
              <a:uLnTx/>
              <a:uFillTx/>
              <a:latin typeface="Calibri" panose="020F0502020204030204"/>
              <a:ea typeface="+mn-ea"/>
              <a:cs typeface="+mn-cs"/>
            </a:endParaRPr>
          </a:p>
        </p:txBody>
      </p:sp>
      <p:sp>
        <p:nvSpPr>
          <p:cNvPr id="6" name="Footer Placeholder 12">
            <a:extLst>
              <a:ext uri="{FF2B5EF4-FFF2-40B4-BE49-F238E27FC236}">
                <a16:creationId xmlns:a16="http://schemas.microsoft.com/office/drawing/2014/main" id="{26EF7AAD-6B27-638B-DE69-63B1F2AA23A8}"/>
              </a:ext>
            </a:extLst>
          </p:cNvPr>
          <p:cNvSpPr txBox="1">
            <a:spLocks/>
          </p:cNvSpPr>
          <p:nvPr/>
        </p:nvSpPr>
        <p:spPr>
          <a:xfrm>
            <a:off x="0" y="6486525"/>
            <a:ext cx="4114800" cy="3667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MEEO </a:t>
            </a:r>
            <a:r>
              <a:rPr kumimoji="0" lang="en-US" altLang="el-GR" sz="1067" b="0" i="0" u="none" strike="noStrike" kern="1200" cap="none" spc="0" normalizeH="0" baseline="0" noProof="0" dirty="0" err="1">
                <a:ln>
                  <a:noFill/>
                </a:ln>
                <a:solidFill>
                  <a:srgbClr val="394049">
                    <a:tint val="75000"/>
                  </a:srgbClr>
                </a:solidFill>
                <a:effectLst/>
                <a:uLnTx/>
                <a:uFillTx/>
                <a:latin typeface="Lato" panose="020F0502020204030203" pitchFamily="34" charset="0"/>
                <a:ea typeface="+mn-ea"/>
                <a:cs typeface="+mn-cs"/>
              </a:rPr>
              <a:t>Srl</a:t>
            </a: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 2026 - Commercial in confidence</a:t>
            </a:r>
          </a:p>
        </p:txBody>
      </p:sp>
      <p:sp>
        <p:nvSpPr>
          <p:cNvPr id="7" name="TextBox 6">
            <a:extLst>
              <a:ext uri="{FF2B5EF4-FFF2-40B4-BE49-F238E27FC236}">
                <a16:creationId xmlns:a16="http://schemas.microsoft.com/office/drawing/2014/main" id="{4426AE16-3713-FBF5-8C61-B8C4CDC96D95}"/>
              </a:ext>
            </a:extLst>
          </p:cNvPr>
          <p:cNvSpPr txBox="1"/>
          <p:nvPr/>
        </p:nvSpPr>
        <p:spPr bwMode="auto">
          <a:xfrm>
            <a:off x="6433501" y="2066126"/>
            <a:ext cx="5072699" cy="474489"/>
          </a:xfrm>
          <a:prstGeom prst="rect">
            <a:avLst/>
          </a:prstGeom>
        </p:spPr>
        <p:txBody>
          <a:bodyPr wrap="square" lIns="0" tIns="0" rIns="0" bIns="0" rtlCol="0" anchor="t">
            <a:spAutoFit/>
          </a:bodyPr>
          <a:lstStyle>
            <a:defPPr>
              <a:defRPr lang="it-IT"/>
            </a:defPPr>
            <a:lvl1pPr>
              <a:lnSpc>
                <a:spcPts val="3726"/>
              </a:lnSpc>
              <a:defRPr sz="3200" b="1">
                <a:solidFill>
                  <a:srgbClr val="101F20"/>
                </a:solidFill>
                <a:latin typeface="Barlow Bold"/>
                <a:ea typeface="Barlow Bold"/>
                <a:cs typeface="Barlow Bold"/>
              </a:defRPr>
            </a:lvl1pPr>
          </a:lstStyle>
          <a:p>
            <a:r>
              <a:rPr lang="en-US" dirty="0"/>
              <a:t>AGENTIC APPROACHES</a:t>
            </a:r>
            <a:endParaRPr dirty="0"/>
          </a:p>
        </p:txBody>
      </p:sp>
      <p:grpSp>
        <p:nvGrpSpPr>
          <p:cNvPr id="2" name="Group 1">
            <a:extLst>
              <a:ext uri="{FF2B5EF4-FFF2-40B4-BE49-F238E27FC236}">
                <a16:creationId xmlns:a16="http://schemas.microsoft.com/office/drawing/2014/main" id="{084C8657-60F1-944D-C5BF-40269CB9C49F}"/>
              </a:ext>
            </a:extLst>
          </p:cNvPr>
          <p:cNvGrpSpPr/>
          <p:nvPr/>
        </p:nvGrpSpPr>
        <p:grpSpPr bwMode="auto">
          <a:xfrm>
            <a:off x="-5153" y="0"/>
            <a:ext cx="5763653" cy="6858000"/>
            <a:chOff x="0" y="0"/>
            <a:chExt cx="812800" cy="967126"/>
          </a:xfrm>
        </p:grpSpPr>
        <p:sp>
          <p:nvSpPr>
            <p:cNvPr id="4" name="Freeform 3">
              <a:extLst>
                <a:ext uri="{FF2B5EF4-FFF2-40B4-BE49-F238E27FC236}">
                  <a16:creationId xmlns:a16="http://schemas.microsoft.com/office/drawing/2014/main" id="{F661F31A-B444-495F-FF18-18708ECBA374}"/>
                </a:ext>
              </a:extLst>
            </p:cNvPr>
            <p:cNvSpPr/>
            <p:nvPr/>
          </p:nvSpPr>
          <p:spPr bwMode="auto">
            <a:xfrm>
              <a:off x="0" y="0"/>
              <a:ext cx="812800" cy="967126"/>
            </a:xfrm>
            <a:custGeom>
              <a:avLst/>
              <a:gdLst/>
              <a:ahLst/>
              <a:cxnLst/>
              <a:rect l="l" t="t" r="r" b="b"/>
              <a:pathLst>
                <a:path w="812800" h="967127" extrusionOk="0">
                  <a:moveTo>
                    <a:pt x="0" y="0"/>
                  </a:moveTo>
                  <a:lnTo>
                    <a:pt x="812800" y="0"/>
                  </a:lnTo>
                  <a:lnTo>
                    <a:pt x="812800" y="967127"/>
                  </a:lnTo>
                  <a:lnTo>
                    <a:pt x="0" y="967127"/>
                  </a:lnTo>
                  <a:close/>
                </a:path>
              </a:pathLst>
            </a:custGeom>
            <a:blipFill>
              <a:blip r:embed="rId4"/>
              <a:srcRect t="10362" b="10361"/>
              <a:stretch/>
            </a:blipFill>
          </p:spPr>
          <p:txBody>
            <a:bodyPr/>
            <a:lstStyle>
              <a:defPPr>
                <a:defRPr lang="en-A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it-IT" sz="1200" b="0" i="0" u="none" strike="noStrike" kern="0" cap="none" spc="0" normalizeH="0" baseline="0" noProof="0">
                <a:ln>
                  <a:noFill/>
                </a:ln>
                <a:solidFill>
                  <a:prstClr val="black"/>
                </a:solidFill>
                <a:effectLst/>
                <a:uLnTx/>
                <a:uFillTx/>
                <a:latin typeface="Calibri"/>
                <a:cs typeface="Arial"/>
              </a:endParaRPr>
            </a:p>
          </p:txBody>
        </p:sp>
      </p:grpSp>
    </p:spTree>
    <p:extLst>
      <p:ext uri="{BB962C8B-B14F-4D97-AF65-F5344CB8AC3E}">
        <p14:creationId xmlns:p14="http://schemas.microsoft.com/office/powerpoint/2010/main" val="2443461996"/>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4B54A686-046C-8A62-0E29-8D9140E4A98C}"/>
              </a:ext>
            </a:extLst>
          </p:cNvPr>
          <p:cNvSpPr txBox="1">
            <a:spLocks/>
          </p:cNvSpPr>
          <p:nvPr/>
        </p:nvSpPr>
        <p:spPr bwMode="auto">
          <a:xfrm>
            <a:off x="9331799" y="6432550"/>
            <a:ext cx="2743200" cy="365125"/>
          </a:xfrm>
          <a:prstGeom prst="rect">
            <a:avLst/>
          </a:prstGeom>
        </p:spPr>
        <p:txBody>
          <a:bodyPr vert="horz" lIns="91440" tIns="45720" rIns="91440" bIns="45720" rtlCol="0" anchor="ctr"/>
          <a:lstStyle>
            <a:defPPr>
              <a:defRPr lang="en-AT"/>
            </a:defPPr>
            <a:lvl1pPr marL="0" algn="r" defTabSz="914400" rtl="0" eaLnBrk="1" latinLnBrk="0" hangingPunct="1">
              <a:defRPr sz="1200" b="1"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F5B328A7-7B14-4FC0-8E65-1FBDEC813191}" type="slidenum">
              <a:rPr lang="en-US" smtClean="0"/>
              <a:pPr>
                <a:defRPr/>
              </a:pPr>
              <a:t>18</a:t>
            </a:fld>
            <a:endParaRPr lang="el-GR" sz="1800">
              <a:solidFill>
                <a:srgbClr val="898989"/>
              </a:solidFill>
              <a:latin typeface="Calibri" panose="020F0502020204030204"/>
            </a:endParaRPr>
          </a:p>
        </p:txBody>
      </p:sp>
      <p:sp>
        <p:nvSpPr>
          <p:cNvPr id="6" name="Footer Placeholder 12">
            <a:extLst>
              <a:ext uri="{FF2B5EF4-FFF2-40B4-BE49-F238E27FC236}">
                <a16:creationId xmlns:a16="http://schemas.microsoft.com/office/drawing/2014/main" id="{96CF3C4F-7E1A-B133-F7B6-5D119ACA0540}"/>
              </a:ext>
            </a:extLst>
          </p:cNvPr>
          <p:cNvSpPr txBox="1">
            <a:spLocks/>
          </p:cNvSpPr>
          <p:nvPr/>
        </p:nvSpPr>
        <p:spPr bwMode="auto">
          <a:xfrm>
            <a:off x="0" y="6486525"/>
            <a:ext cx="4114800" cy="3667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MEEO </a:t>
            </a:r>
            <a:r>
              <a:rPr kumimoji="0" lang="en-US" altLang="el-GR" sz="1067" b="0" i="0" u="none" strike="noStrike" kern="1200" cap="none" spc="0" normalizeH="0" baseline="0" noProof="0" dirty="0" err="1">
                <a:ln>
                  <a:noFill/>
                </a:ln>
                <a:solidFill>
                  <a:srgbClr val="394049">
                    <a:tint val="75000"/>
                  </a:srgbClr>
                </a:solidFill>
                <a:effectLst/>
                <a:uLnTx/>
                <a:uFillTx/>
                <a:latin typeface="Lato" panose="020F0502020204030203" pitchFamily="34" charset="0"/>
                <a:ea typeface="+mn-ea"/>
                <a:cs typeface="+mn-cs"/>
              </a:rPr>
              <a:t>Srl</a:t>
            </a: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 2026 - Commercial in confidence</a:t>
            </a:r>
          </a:p>
        </p:txBody>
      </p:sp>
      <p:grpSp>
        <p:nvGrpSpPr>
          <p:cNvPr id="4" name="Group 3">
            <a:extLst>
              <a:ext uri="{FF2B5EF4-FFF2-40B4-BE49-F238E27FC236}">
                <a16:creationId xmlns:a16="http://schemas.microsoft.com/office/drawing/2014/main" id="{61F298E6-FBCD-2BC9-04BD-D5C52DEF2D69}"/>
              </a:ext>
            </a:extLst>
          </p:cNvPr>
          <p:cNvGrpSpPr/>
          <p:nvPr/>
        </p:nvGrpSpPr>
        <p:grpSpPr>
          <a:xfrm>
            <a:off x="326261" y="734096"/>
            <a:ext cx="2859110" cy="5694608"/>
            <a:chOff x="326261" y="734096"/>
            <a:chExt cx="2859110" cy="5694608"/>
          </a:xfrm>
        </p:grpSpPr>
        <p:sp>
          <p:nvSpPr>
            <p:cNvPr id="5" name="Rectangle 4">
              <a:extLst>
                <a:ext uri="{FF2B5EF4-FFF2-40B4-BE49-F238E27FC236}">
                  <a16:creationId xmlns:a16="http://schemas.microsoft.com/office/drawing/2014/main" id="{65769E5A-9FC3-FC47-835A-3EAD730B21EC}"/>
                </a:ext>
              </a:extLst>
            </p:cNvPr>
            <p:cNvSpPr/>
            <p:nvPr/>
          </p:nvSpPr>
          <p:spPr>
            <a:xfrm>
              <a:off x="326261" y="3733800"/>
              <a:ext cx="2859110" cy="2694904"/>
            </a:xfrm>
            <a:prstGeom prst="rect">
              <a:avLst/>
            </a:prstGeom>
            <a:ln/>
          </p:spPr>
          <p:style>
            <a:lnRef idx="1">
              <a:schemeClr val="dk1"/>
            </a:lnRef>
            <a:fillRef idx="2">
              <a:schemeClr val="dk1"/>
            </a:fillRef>
            <a:effectRef idx="1">
              <a:schemeClr val="dk1"/>
            </a:effectRef>
            <a:fontRef idx="minor">
              <a:schemeClr val="dk1"/>
            </a:fontRef>
          </p:style>
          <p:txBody>
            <a:bodyPr lIns="36000" tIns="0" rIns="36000" bIns="0" rtlCol="0" anchor="ctr"/>
            <a:lstStyle/>
            <a:p>
              <a:pPr algn="ctr"/>
              <a:r>
                <a:rPr lang="en-US" b="1" dirty="0"/>
                <a:t>Mon-Geospatial data:</a:t>
              </a:r>
            </a:p>
            <a:p>
              <a:pPr marL="285750" indent="-285750" algn="ctr">
                <a:buFontTx/>
                <a:buChar char="-"/>
              </a:pPr>
              <a:r>
                <a:rPr lang="en-US" dirty="0"/>
                <a:t>Documentation</a:t>
              </a:r>
            </a:p>
            <a:p>
              <a:pPr marL="285750" indent="-285750" algn="ctr">
                <a:buFontTx/>
                <a:buChar char="-"/>
              </a:pPr>
              <a:r>
                <a:rPr lang="en-US" dirty="0"/>
                <a:t>Socio-economic information</a:t>
              </a:r>
            </a:p>
            <a:p>
              <a:pPr marL="285750" indent="-285750" algn="ctr">
                <a:buFontTx/>
                <a:buChar char="-"/>
              </a:pPr>
              <a:r>
                <a:rPr lang="en-US" dirty="0"/>
                <a:t>Health data</a:t>
              </a:r>
            </a:p>
            <a:p>
              <a:pPr marL="285750" indent="-285750" algn="ctr">
                <a:buFontTx/>
                <a:buChar char="-"/>
              </a:pPr>
              <a:r>
                <a:rPr lang="en-US" dirty="0"/>
                <a:t>...</a:t>
              </a:r>
            </a:p>
            <a:p>
              <a:pPr marL="285750" indent="-285750" algn="ctr">
                <a:buFontTx/>
                <a:buChar char="-"/>
              </a:pPr>
              <a:endParaRPr lang="en-US" dirty="0"/>
            </a:p>
            <a:p>
              <a:pPr marL="285750" indent="-285750" algn="ctr">
                <a:buFontTx/>
                <a:buChar char="-"/>
              </a:pPr>
              <a:endParaRPr lang="en-AT" dirty="0"/>
            </a:p>
          </p:txBody>
        </p:sp>
        <p:sp>
          <p:nvSpPr>
            <p:cNvPr id="7" name="Rectangle 6">
              <a:extLst>
                <a:ext uri="{FF2B5EF4-FFF2-40B4-BE49-F238E27FC236}">
                  <a16:creationId xmlns:a16="http://schemas.microsoft.com/office/drawing/2014/main" id="{C56D64D9-783D-5DF1-C24C-AB9F62B62D67}"/>
                </a:ext>
              </a:extLst>
            </p:cNvPr>
            <p:cNvSpPr/>
            <p:nvPr/>
          </p:nvSpPr>
          <p:spPr>
            <a:xfrm>
              <a:off x="326261" y="734096"/>
              <a:ext cx="2859110" cy="2694904"/>
            </a:xfrm>
            <a:prstGeom prst="rect">
              <a:avLst/>
            </a:prstGeom>
            <a:ln/>
          </p:spPr>
          <p:style>
            <a:lnRef idx="1">
              <a:schemeClr val="dk1"/>
            </a:lnRef>
            <a:fillRef idx="2">
              <a:schemeClr val="dk1"/>
            </a:fillRef>
            <a:effectRef idx="1">
              <a:schemeClr val="dk1"/>
            </a:effectRef>
            <a:fontRef idx="minor">
              <a:schemeClr val="dk1"/>
            </a:fontRef>
          </p:style>
          <p:txBody>
            <a:bodyPr lIns="36000" tIns="0" rIns="36000" bIns="0" rtlCol="0" anchor="ctr"/>
            <a:lstStyle/>
            <a:p>
              <a:pPr algn="ctr"/>
              <a:r>
                <a:rPr lang="en-US" b="1" dirty="0"/>
                <a:t>Geospatial data:</a:t>
              </a:r>
            </a:p>
            <a:p>
              <a:pPr marL="285750" indent="-285750" algn="ctr">
                <a:buFontTx/>
                <a:buChar char="-"/>
              </a:pPr>
              <a:r>
                <a:rPr lang="en-US" dirty="0" err="1"/>
                <a:t>Satelllites</a:t>
              </a:r>
              <a:endParaRPr lang="en-US" dirty="0"/>
            </a:p>
            <a:p>
              <a:pPr marL="285750" indent="-285750" algn="ctr">
                <a:buFontTx/>
                <a:buChar char="-"/>
              </a:pPr>
              <a:r>
                <a:rPr lang="en-US" dirty="0"/>
                <a:t>Models</a:t>
              </a:r>
            </a:p>
            <a:p>
              <a:pPr marL="285750" indent="-285750" algn="ctr">
                <a:buFontTx/>
                <a:buChar char="-"/>
              </a:pPr>
              <a:r>
                <a:rPr lang="en-US" dirty="0"/>
                <a:t>Ground data</a:t>
              </a:r>
            </a:p>
            <a:p>
              <a:pPr marL="285750" indent="-285750" algn="ctr">
                <a:buFontTx/>
                <a:buChar char="-"/>
              </a:pPr>
              <a:r>
                <a:rPr lang="en-US" dirty="0"/>
                <a:t>Socio-economic information</a:t>
              </a:r>
            </a:p>
            <a:p>
              <a:pPr marL="285750" indent="-285750" algn="ctr">
                <a:buFontTx/>
                <a:buChar char="-"/>
              </a:pPr>
              <a:endParaRPr lang="en-AT" dirty="0"/>
            </a:p>
          </p:txBody>
        </p:sp>
      </p:grpSp>
      <p:sp>
        <p:nvSpPr>
          <p:cNvPr id="8" name="Circle: Hollow 7">
            <a:extLst>
              <a:ext uri="{FF2B5EF4-FFF2-40B4-BE49-F238E27FC236}">
                <a16:creationId xmlns:a16="http://schemas.microsoft.com/office/drawing/2014/main" id="{F14B14E9-9A0B-1457-4EC9-21413C57F6D7}"/>
              </a:ext>
            </a:extLst>
          </p:cNvPr>
          <p:cNvSpPr/>
          <p:nvPr/>
        </p:nvSpPr>
        <p:spPr>
          <a:xfrm>
            <a:off x="4722250" y="2411569"/>
            <a:ext cx="2339662" cy="2339662"/>
          </a:xfrm>
          <a:prstGeom prst="donut">
            <a:avLst/>
          </a:prstGeom>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lIns="36000" tIns="0" rIns="36000" bIns="0" rtlCol="0" anchor="ctr"/>
          <a:lstStyle/>
          <a:p>
            <a:pPr algn="ctr"/>
            <a:endParaRPr lang="en-AT">
              <a:solidFill>
                <a:schemeClr val="tx1"/>
              </a:solidFill>
            </a:endParaRPr>
          </a:p>
        </p:txBody>
      </p:sp>
      <p:sp>
        <p:nvSpPr>
          <p:cNvPr id="9" name="Oval 8">
            <a:extLst>
              <a:ext uri="{FF2B5EF4-FFF2-40B4-BE49-F238E27FC236}">
                <a16:creationId xmlns:a16="http://schemas.microsoft.com/office/drawing/2014/main" id="{A7E7830D-F93B-7D7F-ED37-81D4D258C80B}"/>
              </a:ext>
            </a:extLst>
          </p:cNvPr>
          <p:cNvSpPr/>
          <p:nvPr/>
        </p:nvSpPr>
        <p:spPr>
          <a:xfrm>
            <a:off x="5394097" y="3083416"/>
            <a:ext cx="995967" cy="995967"/>
          </a:xfrm>
          <a:prstGeom prst="ellipse">
            <a:avLst/>
          </a:prstGeom>
          <a:ln/>
        </p:spPr>
        <p:style>
          <a:lnRef idx="2">
            <a:schemeClr val="dk1"/>
          </a:lnRef>
          <a:fillRef idx="1">
            <a:schemeClr val="lt1"/>
          </a:fillRef>
          <a:effectRef idx="0">
            <a:schemeClr val="dk1"/>
          </a:effectRef>
          <a:fontRef idx="minor">
            <a:schemeClr val="dk1"/>
          </a:fontRef>
        </p:style>
        <p:txBody>
          <a:bodyPr lIns="36000" tIns="0" rIns="36000" bIns="0" rtlCol="0" anchor="ctr"/>
          <a:lstStyle/>
          <a:p>
            <a:pPr algn="ctr"/>
            <a:r>
              <a:rPr lang="en-US" b="1" dirty="0"/>
              <a:t>Agent</a:t>
            </a:r>
            <a:endParaRPr lang="en-AT" b="1" dirty="0"/>
          </a:p>
        </p:txBody>
      </p:sp>
      <p:sp>
        <p:nvSpPr>
          <p:cNvPr id="10" name="Oval 9">
            <a:extLst>
              <a:ext uri="{FF2B5EF4-FFF2-40B4-BE49-F238E27FC236}">
                <a16:creationId xmlns:a16="http://schemas.microsoft.com/office/drawing/2014/main" id="{F001C8FC-056A-F90D-40F9-6AAEA1A6D0CE}"/>
              </a:ext>
            </a:extLst>
          </p:cNvPr>
          <p:cNvSpPr/>
          <p:nvPr/>
        </p:nvSpPr>
        <p:spPr>
          <a:xfrm>
            <a:off x="5394098" y="1811626"/>
            <a:ext cx="995967" cy="995967"/>
          </a:xfrm>
          <a:prstGeom prst="ellipse">
            <a:avLst/>
          </a:prstGeom>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lIns="36000" tIns="0" rIns="36000" bIns="0" rtlCol="0" anchor="ctr"/>
          <a:lstStyle/>
          <a:p>
            <a:pPr algn="ctr"/>
            <a:r>
              <a:rPr lang="en-US" dirty="0"/>
              <a:t>LLM</a:t>
            </a:r>
            <a:endParaRPr lang="en-AT" dirty="0"/>
          </a:p>
        </p:txBody>
      </p:sp>
      <p:sp>
        <p:nvSpPr>
          <p:cNvPr id="11" name="Oval 10">
            <a:extLst>
              <a:ext uri="{FF2B5EF4-FFF2-40B4-BE49-F238E27FC236}">
                <a16:creationId xmlns:a16="http://schemas.microsoft.com/office/drawing/2014/main" id="{8A568533-AA61-A534-20F6-0A8BF3FD440F}"/>
              </a:ext>
            </a:extLst>
          </p:cNvPr>
          <p:cNvSpPr/>
          <p:nvPr/>
        </p:nvSpPr>
        <p:spPr>
          <a:xfrm>
            <a:off x="5394098" y="4355208"/>
            <a:ext cx="995967" cy="995967"/>
          </a:xfrm>
          <a:prstGeom prst="ellipse">
            <a:avLst/>
          </a:prstGeom>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lIns="36000" tIns="0" rIns="36000" bIns="0" rtlCol="0" anchor="ctr"/>
          <a:lstStyle/>
          <a:p>
            <a:pPr algn="ctr"/>
            <a:r>
              <a:rPr lang="en-US" sz="1400" dirty="0"/>
              <a:t>Human</a:t>
            </a:r>
            <a:endParaRPr lang="en-AT" sz="1400" dirty="0"/>
          </a:p>
        </p:txBody>
      </p:sp>
      <p:sp>
        <p:nvSpPr>
          <p:cNvPr id="12" name="Oval 11">
            <a:extLst>
              <a:ext uri="{FF2B5EF4-FFF2-40B4-BE49-F238E27FC236}">
                <a16:creationId xmlns:a16="http://schemas.microsoft.com/office/drawing/2014/main" id="{C6CF1C10-F701-8571-2B5F-3C07D01B4A13}"/>
              </a:ext>
            </a:extLst>
          </p:cNvPr>
          <p:cNvSpPr/>
          <p:nvPr/>
        </p:nvSpPr>
        <p:spPr>
          <a:xfrm>
            <a:off x="4284635" y="3743862"/>
            <a:ext cx="995967" cy="995967"/>
          </a:xfrm>
          <a:prstGeom prst="ellipse">
            <a:avLst/>
          </a:prstGeom>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lIns="36000" tIns="0" rIns="36000" bIns="0" rtlCol="0" anchor="ctr"/>
          <a:lstStyle/>
          <a:p>
            <a:pPr algn="ctr"/>
            <a:r>
              <a:rPr lang="en-US" sz="1400" dirty="0"/>
              <a:t>Discovery / access</a:t>
            </a:r>
            <a:endParaRPr lang="en-AT" sz="1400" dirty="0"/>
          </a:p>
        </p:txBody>
      </p:sp>
      <p:sp>
        <p:nvSpPr>
          <p:cNvPr id="13" name="Oval 12">
            <a:extLst>
              <a:ext uri="{FF2B5EF4-FFF2-40B4-BE49-F238E27FC236}">
                <a16:creationId xmlns:a16="http://schemas.microsoft.com/office/drawing/2014/main" id="{424BAB77-2770-05A5-C25C-9A1E136EBBD4}"/>
              </a:ext>
            </a:extLst>
          </p:cNvPr>
          <p:cNvSpPr/>
          <p:nvPr/>
        </p:nvSpPr>
        <p:spPr>
          <a:xfrm>
            <a:off x="6503560" y="3743862"/>
            <a:ext cx="995967" cy="995967"/>
          </a:xfrm>
          <a:prstGeom prst="ellipse">
            <a:avLst/>
          </a:prstGeom>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lIns="36000" tIns="0" rIns="36000" bIns="0" rtlCol="0" anchor="ctr"/>
          <a:lstStyle/>
          <a:p>
            <a:pPr algn="ctr"/>
            <a:r>
              <a:rPr lang="en-US" dirty="0"/>
              <a:t>RAG</a:t>
            </a:r>
            <a:endParaRPr lang="en-AT" dirty="0"/>
          </a:p>
        </p:txBody>
      </p:sp>
      <p:sp>
        <p:nvSpPr>
          <p:cNvPr id="14" name="Oval 13">
            <a:extLst>
              <a:ext uri="{FF2B5EF4-FFF2-40B4-BE49-F238E27FC236}">
                <a16:creationId xmlns:a16="http://schemas.microsoft.com/office/drawing/2014/main" id="{3AF1D283-449D-5FDA-7900-2C227C7DB20E}"/>
              </a:ext>
            </a:extLst>
          </p:cNvPr>
          <p:cNvSpPr/>
          <p:nvPr/>
        </p:nvSpPr>
        <p:spPr>
          <a:xfrm>
            <a:off x="6503560" y="2422972"/>
            <a:ext cx="995967" cy="995967"/>
          </a:xfrm>
          <a:prstGeom prst="ellipse">
            <a:avLst/>
          </a:prstGeom>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lIns="36000" tIns="0" rIns="36000" bIns="0" rtlCol="0" anchor="ctr"/>
          <a:lstStyle/>
          <a:p>
            <a:pPr algn="ctr"/>
            <a:r>
              <a:rPr lang="en-US" dirty="0"/>
              <a:t>VLM</a:t>
            </a:r>
            <a:endParaRPr lang="en-AT" dirty="0"/>
          </a:p>
        </p:txBody>
      </p:sp>
      <p:sp>
        <p:nvSpPr>
          <p:cNvPr id="15" name="Oval 14">
            <a:extLst>
              <a:ext uri="{FF2B5EF4-FFF2-40B4-BE49-F238E27FC236}">
                <a16:creationId xmlns:a16="http://schemas.microsoft.com/office/drawing/2014/main" id="{232AFAF1-5F56-7FA3-E925-E8808DB8D65F}"/>
              </a:ext>
            </a:extLst>
          </p:cNvPr>
          <p:cNvSpPr/>
          <p:nvPr/>
        </p:nvSpPr>
        <p:spPr>
          <a:xfrm>
            <a:off x="4284635" y="2422972"/>
            <a:ext cx="995967" cy="995967"/>
          </a:xfrm>
          <a:prstGeom prst="ellipse">
            <a:avLst/>
          </a:prstGeom>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lIns="36000" tIns="0" rIns="36000" bIns="0" rtlCol="0" anchor="ctr"/>
          <a:lstStyle/>
          <a:p>
            <a:pPr algn="ctr"/>
            <a:r>
              <a:rPr lang="en-US" sz="1400" dirty="0"/>
              <a:t>Traditional tools</a:t>
            </a:r>
            <a:endParaRPr lang="en-AT" sz="1400" dirty="0"/>
          </a:p>
        </p:txBody>
      </p:sp>
      <p:grpSp>
        <p:nvGrpSpPr>
          <p:cNvPr id="16" name="Group 15">
            <a:extLst>
              <a:ext uri="{FF2B5EF4-FFF2-40B4-BE49-F238E27FC236}">
                <a16:creationId xmlns:a16="http://schemas.microsoft.com/office/drawing/2014/main" id="{7709AD4F-555D-23E3-75F4-4C585D5279D4}"/>
              </a:ext>
            </a:extLst>
          </p:cNvPr>
          <p:cNvGrpSpPr/>
          <p:nvPr/>
        </p:nvGrpSpPr>
        <p:grpSpPr>
          <a:xfrm>
            <a:off x="8598791" y="1603658"/>
            <a:ext cx="2859110" cy="3955484"/>
            <a:chOff x="8598791" y="1318514"/>
            <a:chExt cx="2859110" cy="3955484"/>
          </a:xfrm>
        </p:grpSpPr>
        <p:sp>
          <p:nvSpPr>
            <p:cNvPr id="17" name="Rectangle 16">
              <a:extLst>
                <a:ext uri="{FF2B5EF4-FFF2-40B4-BE49-F238E27FC236}">
                  <a16:creationId xmlns:a16="http://schemas.microsoft.com/office/drawing/2014/main" id="{6F35C84C-6DE0-81F3-AC58-3E29688094B0}"/>
                </a:ext>
              </a:extLst>
            </p:cNvPr>
            <p:cNvSpPr/>
            <p:nvPr/>
          </p:nvSpPr>
          <p:spPr>
            <a:xfrm>
              <a:off x="8598791" y="1318514"/>
              <a:ext cx="2859110" cy="1197736"/>
            </a:xfrm>
            <a:prstGeom prst="rect">
              <a:avLst/>
            </a:prstGeom>
            <a:ln/>
          </p:spPr>
          <p:style>
            <a:lnRef idx="2">
              <a:schemeClr val="accent4">
                <a:shade val="15000"/>
              </a:schemeClr>
            </a:lnRef>
            <a:fillRef idx="1">
              <a:schemeClr val="accent4"/>
            </a:fillRef>
            <a:effectRef idx="0">
              <a:schemeClr val="accent4"/>
            </a:effectRef>
            <a:fontRef idx="minor">
              <a:schemeClr val="lt1"/>
            </a:fontRef>
          </p:style>
          <p:txBody>
            <a:bodyPr lIns="36000" tIns="0" rIns="36000" bIns="0" rtlCol="0" anchor="ctr"/>
            <a:lstStyle/>
            <a:p>
              <a:pPr algn="ctr"/>
              <a:r>
                <a:rPr lang="en-US" dirty="0"/>
                <a:t>Service for hydrology e.g. alert events, flooded maps, what if scenarios </a:t>
              </a:r>
              <a:endParaRPr lang="en-AT" dirty="0"/>
            </a:p>
          </p:txBody>
        </p:sp>
        <p:sp>
          <p:nvSpPr>
            <p:cNvPr id="18" name="Rectangle 17">
              <a:extLst>
                <a:ext uri="{FF2B5EF4-FFF2-40B4-BE49-F238E27FC236}">
                  <a16:creationId xmlns:a16="http://schemas.microsoft.com/office/drawing/2014/main" id="{698F8880-6800-51EC-1D3C-5C94675E5925}"/>
                </a:ext>
              </a:extLst>
            </p:cNvPr>
            <p:cNvSpPr/>
            <p:nvPr/>
          </p:nvSpPr>
          <p:spPr>
            <a:xfrm>
              <a:off x="8598791" y="2697388"/>
              <a:ext cx="2859110" cy="1197736"/>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lIns="36000" tIns="0" rIns="36000" bIns="0" rtlCol="0" anchor="ctr"/>
            <a:lstStyle/>
            <a:p>
              <a:pPr algn="ctr"/>
              <a:r>
                <a:rPr lang="en-US" dirty="0"/>
                <a:t>Service for communication (text, images, infographics)</a:t>
              </a:r>
              <a:endParaRPr lang="en-AT" dirty="0"/>
            </a:p>
          </p:txBody>
        </p:sp>
        <p:sp>
          <p:nvSpPr>
            <p:cNvPr id="19" name="Rectangle 18">
              <a:extLst>
                <a:ext uri="{FF2B5EF4-FFF2-40B4-BE49-F238E27FC236}">
                  <a16:creationId xmlns:a16="http://schemas.microsoft.com/office/drawing/2014/main" id="{807F0D8C-09A4-6549-8409-B7AAF99533DF}"/>
                </a:ext>
              </a:extLst>
            </p:cNvPr>
            <p:cNvSpPr/>
            <p:nvPr/>
          </p:nvSpPr>
          <p:spPr>
            <a:xfrm>
              <a:off x="8598791" y="4076262"/>
              <a:ext cx="2859110" cy="1197736"/>
            </a:xfrm>
            <a:prstGeom prst="rect">
              <a:avLst/>
            </a:prstGeom>
            <a:ln/>
          </p:spPr>
          <p:style>
            <a:lnRef idx="2">
              <a:schemeClr val="accent6">
                <a:shade val="15000"/>
              </a:schemeClr>
            </a:lnRef>
            <a:fillRef idx="1">
              <a:schemeClr val="accent6"/>
            </a:fillRef>
            <a:effectRef idx="0">
              <a:schemeClr val="accent6"/>
            </a:effectRef>
            <a:fontRef idx="minor">
              <a:schemeClr val="lt1"/>
            </a:fontRef>
          </p:style>
          <p:txBody>
            <a:bodyPr lIns="36000" tIns="0" rIns="36000" bIns="0" rtlCol="0" anchor="ctr"/>
            <a:lstStyle/>
            <a:p>
              <a:pPr algn="ctr"/>
              <a:r>
                <a:rPr lang="en-US" dirty="0"/>
                <a:t>Service for civil security, food security personal security</a:t>
              </a:r>
              <a:endParaRPr lang="en-AT" dirty="0"/>
            </a:p>
          </p:txBody>
        </p:sp>
      </p:grpSp>
      <p:pic>
        <p:nvPicPr>
          <p:cNvPr id="20" name="Picture 7">
            <a:extLst>
              <a:ext uri="{FF2B5EF4-FFF2-40B4-BE49-F238E27FC236}">
                <a16:creationId xmlns:a16="http://schemas.microsoft.com/office/drawing/2014/main" id="{9500B514-7892-A181-11C4-385E4EE7B264}"/>
              </a:ext>
            </a:extLst>
          </p:cNvPr>
          <p:cNvPicPr>
            <a:picLocks noChangeAspect="1"/>
          </p:cNvPicPr>
          <p:nvPr/>
        </p:nvPicPr>
        <p:blipFill>
          <a:blip r:embed="rId2">
            <a:clrChange>
              <a:clrFrom>
                <a:srgbClr val="FFFFFF"/>
              </a:clrFrom>
              <a:clrTo>
                <a:srgbClr val="FFFFFF">
                  <a:alpha val="0"/>
                </a:srgbClr>
              </a:clrTo>
            </a:clrChange>
          </a:blip>
          <a:stretch/>
        </p:blipFill>
        <p:spPr bwMode="auto">
          <a:xfrm>
            <a:off x="8705087" y="328028"/>
            <a:ext cx="2140347" cy="528313"/>
          </a:xfrm>
          <a:prstGeom prst="rect">
            <a:avLst/>
          </a:prstGeom>
        </p:spPr>
      </p:pic>
    </p:spTree>
    <p:extLst>
      <p:ext uri="{BB962C8B-B14F-4D97-AF65-F5344CB8AC3E}">
        <p14:creationId xmlns:p14="http://schemas.microsoft.com/office/powerpoint/2010/main" val="703484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childTnLst>
                          </p:cTn>
                        </p:par>
                        <p:par>
                          <p:cTn id="17" fill="hold">
                            <p:stCondLst>
                              <p:cond delay="1000"/>
                            </p:stCondLst>
                            <p:childTnLst>
                              <p:par>
                                <p:cTn id="18" presetID="22" presetClass="entr" presetSubtype="4" fill="hold" grpId="0"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childTnLst>
                          </p:cTn>
                        </p:par>
                        <p:par>
                          <p:cTn id="21" fill="hold">
                            <p:stCondLst>
                              <p:cond delay="1500"/>
                            </p:stCondLst>
                            <p:childTnLst>
                              <p:par>
                                <p:cTn id="22" presetID="22" presetClass="entr" presetSubtype="4"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500"/>
                                        <p:tgtEl>
                                          <p:spTgt spid="12"/>
                                        </p:tgtEl>
                                      </p:cBhvr>
                                    </p:animEffect>
                                  </p:childTnLst>
                                </p:cTn>
                              </p:par>
                            </p:childTnLst>
                          </p:cTn>
                        </p:par>
                        <p:par>
                          <p:cTn id="25" fill="hold">
                            <p:stCondLst>
                              <p:cond delay="2000"/>
                            </p:stCondLst>
                            <p:childTnLst>
                              <p:par>
                                <p:cTn id="26" presetID="22" presetClass="entr" presetSubtype="4"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00"/>
                                        <p:tgtEl>
                                          <p:spTgt spid="13"/>
                                        </p:tgtEl>
                                      </p:cBhvr>
                                    </p:animEffect>
                                  </p:childTnLst>
                                </p:cTn>
                              </p:par>
                            </p:childTnLst>
                          </p:cTn>
                        </p:par>
                        <p:par>
                          <p:cTn id="29" fill="hold">
                            <p:stCondLst>
                              <p:cond delay="2500"/>
                            </p:stCondLst>
                            <p:childTnLst>
                              <p:par>
                                <p:cTn id="30" presetID="22" presetClass="entr" presetSubtype="4"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par>
                          <p:cTn id="33" fill="hold">
                            <p:stCondLst>
                              <p:cond delay="3000"/>
                            </p:stCondLst>
                            <p:childTnLst>
                              <p:par>
                                <p:cTn id="34" presetID="6" presetClass="entr" presetSubtype="16"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circle(in)">
                                      <p:cBhvr>
                                        <p:cTn id="36" dur="20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32"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circle(out)">
                                      <p:cBhvr>
                                        <p:cTn id="41" dur="20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261AB-2EBE-AC35-5A81-FCBADBB6946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D1ABDBC-5413-0E53-92D2-951466B1B709}"/>
              </a:ext>
            </a:extLst>
          </p:cNvPr>
          <p:cNvPicPr>
            <a:picLocks noChangeAspect="1"/>
          </p:cNvPicPr>
          <p:nvPr/>
        </p:nvPicPr>
        <p:blipFill>
          <a:blip r:embed="rId2"/>
          <a:srcRect l="10171"/>
          <a:stretch>
            <a:fillRect/>
          </a:stretch>
        </p:blipFill>
        <p:spPr>
          <a:xfrm rot="5400000">
            <a:off x="3152822" y="-1667017"/>
            <a:ext cx="5419551" cy="10805619"/>
          </a:xfrm>
          <a:prstGeom prst="rect">
            <a:avLst/>
          </a:prstGeom>
        </p:spPr>
      </p:pic>
      <p:sp>
        <p:nvSpPr>
          <p:cNvPr id="2" name="Slide Number Placeholder 4">
            <a:extLst>
              <a:ext uri="{FF2B5EF4-FFF2-40B4-BE49-F238E27FC236}">
                <a16:creationId xmlns:a16="http://schemas.microsoft.com/office/drawing/2014/main" id="{AD7A8992-3862-B39B-D0C0-7DF0452A2000}"/>
              </a:ext>
            </a:extLst>
          </p:cNvPr>
          <p:cNvSpPr txBox="1">
            <a:spLocks/>
          </p:cNvSpPr>
          <p:nvPr/>
        </p:nvSpPr>
        <p:spPr bwMode="auto">
          <a:xfrm>
            <a:off x="9331799" y="6432550"/>
            <a:ext cx="2743200" cy="365125"/>
          </a:xfrm>
          <a:prstGeom prst="rect">
            <a:avLst/>
          </a:prstGeom>
        </p:spPr>
        <p:txBody>
          <a:bodyPr vert="horz" lIns="91440" tIns="45720" rIns="91440" bIns="45720" rtlCol="0" anchor="ctr"/>
          <a:lstStyle>
            <a:defPPr>
              <a:defRPr lang="en-AT"/>
            </a:defPPr>
            <a:lvl1pPr marL="0" algn="r" defTabSz="914400" rtl="0" eaLnBrk="1" latinLnBrk="0" hangingPunct="1">
              <a:defRPr sz="1200" b="1"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F5B328A7-7B14-4FC0-8E65-1FBDEC813191}" type="slidenum">
              <a:rPr lang="en-US" smtClean="0"/>
              <a:pPr>
                <a:defRPr/>
              </a:pPr>
              <a:t>19</a:t>
            </a:fld>
            <a:endParaRPr lang="el-GR" sz="1800">
              <a:solidFill>
                <a:srgbClr val="898989"/>
              </a:solidFill>
              <a:latin typeface="Calibri" panose="020F0502020204030204"/>
            </a:endParaRPr>
          </a:p>
        </p:txBody>
      </p:sp>
      <p:sp>
        <p:nvSpPr>
          <p:cNvPr id="6" name="Footer Placeholder 12">
            <a:extLst>
              <a:ext uri="{FF2B5EF4-FFF2-40B4-BE49-F238E27FC236}">
                <a16:creationId xmlns:a16="http://schemas.microsoft.com/office/drawing/2014/main" id="{066F6930-7726-BA89-C84D-275E2460B6D7}"/>
              </a:ext>
            </a:extLst>
          </p:cNvPr>
          <p:cNvSpPr txBox="1">
            <a:spLocks/>
          </p:cNvSpPr>
          <p:nvPr/>
        </p:nvSpPr>
        <p:spPr bwMode="auto">
          <a:xfrm>
            <a:off x="0" y="6486525"/>
            <a:ext cx="4114800" cy="3667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MEEO </a:t>
            </a:r>
            <a:r>
              <a:rPr kumimoji="0" lang="en-US" altLang="el-GR" sz="1067" b="0" i="0" u="none" strike="noStrike" kern="1200" cap="none" spc="0" normalizeH="0" baseline="0" noProof="0" dirty="0" err="1">
                <a:ln>
                  <a:noFill/>
                </a:ln>
                <a:solidFill>
                  <a:srgbClr val="394049">
                    <a:tint val="75000"/>
                  </a:srgbClr>
                </a:solidFill>
                <a:effectLst/>
                <a:uLnTx/>
                <a:uFillTx/>
                <a:latin typeface="Lato" panose="020F0502020204030203" pitchFamily="34" charset="0"/>
                <a:ea typeface="+mn-ea"/>
                <a:cs typeface="+mn-cs"/>
              </a:rPr>
              <a:t>Srl</a:t>
            </a: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 2026 - Commercial in confidence</a:t>
            </a:r>
          </a:p>
        </p:txBody>
      </p:sp>
      <p:pic>
        <p:nvPicPr>
          <p:cNvPr id="4" name="Picture 7">
            <a:extLst>
              <a:ext uri="{FF2B5EF4-FFF2-40B4-BE49-F238E27FC236}">
                <a16:creationId xmlns:a16="http://schemas.microsoft.com/office/drawing/2014/main" id="{03A665FB-CC71-67BF-21C2-BB1453CDB812}"/>
              </a:ext>
            </a:extLst>
          </p:cNvPr>
          <p:cNvPicPr>
            <a:picLocks noChangeAspect="1"/>
          </p:cNvPicPr>
          <p:nvPr/>
        </p:nvPicPr>
        <p:blipFill>
          <a:blip r:embed="rId3">
            <a:clrChange>
              <a:clrFrom>
                <a:srgbClr val="FFFFFF"/>
              </a:clrFrom>
              <a:clrTo>
                <a:srgbClr val="FFFFFF">
                  <a:alpha val="0"/>
                </a:srgbClr>
              </a:clrTo>
            </a:clrChange>
          </a:blip>
          <a:stretch/>
        </p:blipFill>
        <p:spPr bwMode="auto">
          <a:xfrm>
            <a:off x="8705087" y="328028"/>
            <a:ext cx="2140347" cy="528313"/>
          </a:xfrm>
          <a:prstGeom prst="rect">
            <a:avLst/>
          </a:prstGeom>
        </p:spPr>
      </p:pic>
    </p:spTree>
    <p:extLst>
      <p:ext uri="{BB962C8B-B14F-4D97-AF65-F5344CB8AC3E}">
        <p14:creationId xmlns:p14="http://schemas.microsoft.com/office/powerpoint/2010/main" val="1710719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115BE997-6883-EAE4-C936-ECE346ECDDCB}"/>
              </a:ext>
            </a:extLst>
          </p:cNvPr>
          <p:cNvSpPr txBox="1">
            <a:spLocks/>
          </p:cNvSpPr>
          <p:nvPr/>
        </p:nvSpPr>
        <p:spPr>
          <a:xfrm>
            <a:off x="990600" y="1118149"/>
            <a:ext cx="9414252" cy="28594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b="1" dirty="0">
                <a:latin typeface="Raleway" pitchFamily="2" charset="77"/>
              </a:rPr>
              <a:t>L’intelligenza Artificiale applicata ai dati di Osservazione</a:t>
            </a:r>
          </a:p>
          <a:p>
            <a:r>
              <a:rPr lang="it-IT" b="1" dirty="0">
                <a:latin typeface="Raleway" pitchFamily="2" charset="77"/>
              </a:rPr>
              <a:t>della Terra per lo sviluppo di nuove applicazioni</a:t>
            </a:r>
          </a:p>
        </p:txBody>
      </p:sp>
      <p:pic>
        <p:nvPicPr>
          <p:cNvPr id="6" name="Immagine 5" descr="Immagine che contiene cerchio&#10;&#10;Descrizione generata automaticamente">
            <a:extLst>
              <a:ext uri="{FF2B5EF4-FFF2-40B4-BE49-F238E27FC236}">
                <a16:creationId xmlns:a16="http://schemas.microsoft.com/office/drawing/2014/main" id="{82F36704-0E25-4CD0-2F96-F976076F377F}"/>
              </a:ext>
            </a:extLst>
          </p:cNvPr>
          <p:cNvPicPr>
            <a:picLocks noChangeAspect="1"/>
          </p:cNvPicPr>
          <p:nvPr/>
        </p:nvPicPr>
        <p:blipFill>
          <a:blip r:embed="rId2"/>
          <a:stretch>
            <a:fillRect/>
          </a:stretch>
        </p:blipFill>
        <p:spPr>
          <a:xfrm>
            <a:off x="76200" y="4591049"/>
            <a:ext cx="1828800" cy="1828800"/>
          </a:xfrm>
          <a:prstGeom prst="rect">
            <a:avLst/>
          </a:prstGeom>
        </p:spPr>
      </p:pic>
      <p:pic>
        <p:nvPicPr>
          <p:cNvPr id="10" name="Immagine 9" descr="Immagine che contiene cerchio, astronomia, spazio, Universo&#10;&#10;Descrizione generata automaticamente">
            <a:extLst>
              <a:ext uri="{FF2B5EF4-FFF2-40B4-BE49-F238E27FC236}">
                <a16:creationId xmlns:a16="http://schemas.microsoft.com/office/drawing/2014/main" id="{EA34397A-D8EF-E4A6-D5D2-3D4E6FF7951C}"/>
              </a:ext>
            </a:extLst>
          </p:cNvPr>
          <p:cNvPicPr>
            <a:picLocks noChangeAspect="1"/>
          </p:cNvPicPr>
          <p:nvPr/>
        </p:nvPicPr>
        <p:blipFill>
          <a:blip r:embed="rId3"/>
          <a:stretch>
            <a:fillRect/>
          </a:stretch>
        </p:blipFill>
        <p:spPr>
          <a:xfrm>
            <a:off x="9258300" y="2384322"/>
            <a:ext cx="1428750" cy="1428750"/>
          </a:xfrm>
          <a:prstGeom prst="rect">
            <a:avLst/>
          </a:prstGeom>
        </p:spPr>
      </p:pic>
      <p:pic>
        <p:nvPicPr>
          <p:cNvPr id="12" name="Immagine 11" descr="Immagine che contiene sfera, cerchio, astronomia, luce&#10;&#10;Descrizione generata automaticamente">
            <a:extLst>
              <a:ext uri="{FF2B5EF4-FFF2-40B4-BE49-F238E27FC236}">
                <a16:creationId xmlns:a16="http://schemas.microsoft.com/office/drawing/2014/main" id="{7D26F569-30EB-DF89-A47F-EAB57BA154E4}"/>
              </a:ext>
            </a:extLst>
          </p:cNvPr>
          <p:cNvPicPr>
            <a:picLocks noChangeAspect="1"/>
          </p:cNvPicPr>
          <p:nvPr/>
        </p:nvPicPr>
        <p:blipFill>
          <a:blip r:embed="rId4"/>
          <a:stretch>
            <a:fillRect/>
          </a:stretch>
        </p:blipFill>
        <p:spPr>
          <a:xfrm>
            <a:off x="9669301" y="3813072"/>
            <a:ext cx="3506510" cy="3384755"/>
          </a:xfrm>
          <a:prstGeom prst="rect">
            <a:avLst/>
          </a:prstGeom>
        </p:spPr>
      </p:pic>
      <p:sp>
        <p:nvSpPr>
          <p:cNvPr id="3" name="TextBox 5">
            <a:extLst>
              <a:ext uri="{FF2B5EF4-FFF2-40B4-BE49-F238E27FC236}">
                <a16:creationId xmlns:a16="http://schemas.microsoft.com/office/drawing/2014/main" id="{6C968A75-C6BA-875E-8A15-854E9C1DC9CA}"/>
              </a:ext>
            </a:extLst>
          </p:cNvPr>
          <p:cNvSpPr txBox="1"/>
          <p:nvPr/>
        </p:nvSpPr>
        <p:spPr>
          <a:xfrm>
            <a:off x="1927843" y="5998900"/>
            <a:ext cx="8044832" cy="420949"/>
          </a:xfrm>
          <a:prstGeom prst="rect">
            <a:avLst/>
          </a:prstGeom>
        </p:spPr>
        <p:txBody>
          <a:bodyPr lIns="0" tIns="0" rIns="0" bIns="0" rtlCol="0" anchor="t">
            <a:spAutoFit/>
          </a:bodyPr>
          <a:lstStyle/>
          <a:p>
            <a:pPr>
              <a:lnSpc>
                <a:spcPts val="3488"/>
              </a:lnSpc>
            </a:pPr>
            <a:r>
              <a:rPr lang="en-US" sz="2491" dirty="0">
                <a:solidFill>
                  <a:srgbClr val="000000"/>
                </a:solidFill>
                <a:latin typeface="Jura"/>
                <a:ea typeface="Jura"/>
                <a:cs typeface="Jura"/>
                <a:sym typeface="Jura"/>
              </a:rPr>
              <a:t>Stefano Natali, MEEO, Ferrara</a:t>
            </a:r>
          </a:p>
        </p:txBody>
      </p:sp>
      <p:pic>
        <p:nvPicPr>
          <p:cNvPr id="4" name="Picture 7">
            <a:extLst>
              <a:ext uri="{FF2B5EF4-FFF2-40B4-BE49-F238E27FC236}">
                <a16:creationId xmlns:a16="http://schemas.microsoft.com/office/drawing/2014/main" id="{764FA97F-F055-B324-0987-EF12761509A9}"/>
              </a:ext>
            </a:extLst>
          </p:cNvPr>
          <p:cNvPicPr>
            <a:picLocks noChangeAspect="1"/>
          </p:cNvPicPr>
          <p:nvPr/>
        </p:nvPicPr>
        <p:blipFill>
          <a:blip r:embed="rId5">
            <a:clrChange>
              <a:clrFrom>
                <a:srgbClr val="FFFFFF"/>
              </a:clrFrom>
              <a:clrTo>
                <a:srgbClr val="FFFFFF">
                  <a:alpha val="0"/>
                </a:srgbClr>
              </a:clrTo>
            </a:clrChange>
          </a:blip>
          <a:stretch/>
        </p:blipFill>
        <p:spPr bwMode="auto">
          <a:xfrm>
            <a:off x="8705087" y="328028"/>
            <a:ext cx="2140347" cy="528313"/>
          </a:xfrm>
          <a:prstGeom prst="rect">
            <a:avLst/>
          </a:prstGeom>
        </p:spPr>
      </p:pic>
    </p:spTree>
    <p:extLst>
      <p:ext uri="{BB962C8B-B14F-4D97-AF65-F5344CB8AC3E}">
        <p14:creationId xmlns:p14="http://schemas.microsoft.com/office/powerpoint/2010/main" val="2245940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4AC3D-0BAF-7DF3-A8CF-7B400AAB8E5A}"/>
            </a:ext>
          </a:extLst>
        </p:cNvPr>
        <p:cNvGrpSpPr/>
        <p:nvPr/>
      </p:nvGrpSpPr>
      <p:grpSpPr>
        <a:xfrm>
          <a:off x="0" y="0"/>
          <a:ext cx="0" cy="0"/>
          <a:chOff x="0" y="0"/>
          <a:chExt cx="0" cy="0"/>
        </a:xfrm>
      </p:grpSpPr>
      <p:sp>
        <p:nvSpPr>
          <p:cNvPr id="5" name="Segnaposto testo 2">
            <a:extLst>
              <a:ext uri="{FF2B5EF4-FFF2-40B4-BE49-F238E27FC236}">
                <a16:creationId xmlns:a16="http://schemas.microsoft.com/office/drawing/2014/main" id="{7C029FFB-629D-FA99-E1CB-5AA8EDB39C5B}"/>
              </a:ext>
            </a:extLst>
          </p:cNvPr>
          <p:cNvSpPr txBox="1">
            <a:spLocks/>
          </p:cNvSpPr>
          <p:nvPr/>
        </p:nvSpPr>
        <p:spPr>
          <a:xfrm>
            <a:off x="908304" y="2255710"/>
            <a:ext cx="4770120" cy="410432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dirty="0">
                <a:latin typeface="Raleway" pitchFamily="2" charset="77"/>
              </a:rPr>
              <a:t>MEEO </a:t>
            </a:r>
            <a:r>
              <a:rPr lang="it-IT" dirty="0" err="1">
                <a:latin typeface="Raleway" pitchFamily="2" charset="77"/>
              </a:rPr>
              <a:t>Srl</a:t>
            </a:r>
            <a:endParaRPr lang="it-IT" dirty="0">
              <a:latin typeface="Raleway" pitchFamily="2" charset="77"/>
            </a:endParaRPr>
          </a:p>
          <a:p>
            <a:pPr marL="0" indent="0">
              <a:buNone/>
            </a:pPr>
            <a:r>
              <a:rPr lang="it-IT" dirty="0">
                <a:latin typeface="Raleway" pitchFamily="2" charset="77"/>
              </a:rPr>
              <a:t>www.meeo.it</a:t>
            </a:r>
          </a:p>
          <a:p>
            <a:pPr marL="0" indent="0">
              <a:buNone/>
            </a:pPr>
            <a:r>
              <a:rPr lang="it-IT" dirty="0">
                <a:latin typeface="Raleway" pitchFamily="2" charset="77"/>
              </a:rPr>
              <a:t>Via Antonio Frizzi 21</a:t>
            </a:r>
          </a:p>
          <a:p>
            <a:pPr marL="0" indent="0">
              <a:buNone/>
            </a:pPr>
            <a:r>
              <a:rPr lang="it-IT" dirty="0">
                <a:latin typeface="Raleway" pitchFamily="2" charset="77"/>
              </a:rPr>
              <a:t>Ferrara</a:t>
            </a:r>
          </a:p>
          <a:p>
            <a:pPr marL="0" indent="0">
              <a:buNone/>
            </a:pPr>
            <a:br>
              <a:rPr lang="it-IT" dirty="0">
                <a:latin typeface="Raleway" pitchFamily="2" charset="77"/>
              </a:rPr>
            </a:br>
            <a:r>
              <a:rPr lang="it-IT" dirty="0">
                <a:latin typeface="Raleway" pitchFamily="2" charset="77"/>
              </a:rPr>
              <a:t>natali@meeo.it </a:t>
            </a:r>
          </a:p>
        </p:txBody>
      </p:sp>
      <p:pic>
        <p:nvPicPr>
          <p:cNvPr id="2" name="Picture 7">
            <a:extLst>
              <a:ext uri="{FF2B5EF4-FFF2-40B4-BE49-F238E27FC236}">
                <a16:creationId xmlns:a16="http://schemas.microsoft.com/office/drawing/2014/main" id="{BB7F4644-1A24-52F2-2384-A7567636523C}"/>
              </a:ext>
            </a:extLst>
          </p:cNvPr>
          <p:cNvPicPr>
            <a:picLocks noChangeAspect="1"/>
          </p:cNvPicPr>
          <p:nvPr/>
        </p:nvPicPr>
        <p:blipFill>
          <a:blip r:embed="rId2">
            <a:clrChange>
              <a:clrFrom>
                <a:srgbClr val="FFFFFF"/>
              </a:clrFrom>
              <a:clrTo>
                <a:srgbClr val="FFFFFF">
                  <a:alpha val="0"/>
                </a:srgbClr>
              </a:clrTo>
            </a:clrChange>
          </a:blip>
          <a:stretch/>
        </p:blipFill>
        <p:spPr bwMode="auto">
          <a:xfrm>
            <a:off x="8705087" y="328028"/>
            <a:ext cx="2140347" cy="528313"/>
          </a:xfrm>
          <a:prstGeom prst="rect">
            <a:avLst/>
          </a:prstGeom>
        </p:spPr>
      </p:pic>
      <p:sp>
        <p:nvSpPr>
          <p:cNvPr id="6" name="Slide Number Placeholder 4">
            <a:extLst>
              <a:ext uri="{FF2B5EF4-FFF2-40B4-BE49-F238E27FC236}">
                <a16:creationId xmlns:a16="http://schemas.microsoft.com/office/drawing/2014/main" id="{6790579D-6E52-6F75-FB78-20666F45D681}"/>
              </a:ext>
            </a:extLst>
          </p:cNvPr>
          <p:cNvSpPr txBox="1">
            <a:spLocks/>
          </p:cNvSpPr>
          <p:nvPr/>
        </p:nvSpPr>
        <p:spPr bwMode="auto">
          <a:xfrm>
            <a:off x="9331799" y="6432550"/>
            <a:ext cx="2743200" cy="365125"/>
          </a:xfrm>
          <a:prstGeom prst="rect">
            <a:avLst/>
          </a:prstGeom>
        </p:spPr>
        <p:txBody>
          <a:bodyPr vert="horz" lIns="91440" tIns="45720" rIns="91440" bIns="45720" rtlCol="0" anchor="ctr"/>
          <a:lstStyle>
            <a:defPPr>
              <a:defRPr lang="en-AT"/>
            </a:defPPr>
            <a:lvl1pPr marL="0" algn="r" defTabSz="914400" rtl="0" eaLnBrk="1" latinLnBrk="0" hangingPunct="1">
              <a:defRPr sz="1200" b="1"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F5B328A7-7B14-4FC0-8E65-1FBDEC813191}" type="slidenum">
              <a:rPr lang="en-US" smtClean="0"/>
              <a:pPr>
                <a:defRPr/>
              </a:pPr>
              <a:t>20</a:t>
            </a:fld>
            <a:endParaRPr lang="el-GR" sz="1800">
              <a:solidFill>
                <a:srgbClr val="898989"/>
              </a:solidFill>
              <a:latin typeface="Calibri" panose="020F0502020204030204"/>
            </a:endParaRPr>
          </a:p>
        </p:txBody>
      </p:sp>
      <p:sp>
        <p:nvSpPr>
          <p:cNvPr id="7" name="Footer Placeholder 12">
            <a:extLst>
              <a:ext uri="{FF2B5EF4-FFF2-40B4-BE49-F238E27FC236}">
                <a16:creationId xmlns:a16="http://schemas.microsoft.com/office/drawing/2014/main" id="{36A79957-A7E4-AF82-C335-CF8CEF7A9CE2}"/>
              </a:ext>
            </a:extLst>
          </p:cNvPr>
          <p:cNvSpPr txBox="1">
            <a:spLocks/>
          </p:cNvSpPr>
          <p:nvPr/>
        </p:nvSpPr>
        <p:spPr bwMode="auto">
          <a:xfrm>
            <a:off x="0" y="6486525"/>
            <a:ext cx="4114800" cy="3667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MEEO </a:t>
            </a:r>
            <a:r>
              <a:rPr kumimoji="0" lang="en-US" altLang="el-GR" sz="1067" b="0" i="0" u="none" strike="noStrike" kern="1200" cap="none" spc="0" normalizeH="0" baseline="0" noProof="0" dirty="0" err="1">
                <a:ln>
                  <a:noFill/>
                </a:ln>
                <a:solidFill>
                  <a:srgbClr val="394049">
                    <a:tint val="75000"/>
                  </a:srgbClr>
                </a:solidFill>
                <a:effectLst/>
                <a:uLnTx/>
                <a:uFillTx/>
                <a:latin typeface="Lato" panose="020F0502020204030203" pitchFamily="34" charset="0"/>
                <a:ea typeface="+mn-ea"/>
                <a:cs typeface="+mn-cs"/>
              </a:rPr>
              <a:t>Srl</a:t>
            </a: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 2026 - Commercial in confidence</a:t>
            </a:r>
          </a:p>
        </p:txBody>
      </p:sp>
      <p:pic>
        <p:nvPicPr>
          <p:cNvPr id="9" name="Picture 8">
            <a:extLst>
              <a:ext uri="{FF2B5EF4-FFF2-40B4-BE49-F238E27FC236}">
                <a16:creationId xmlns:a16="http://schemas.microsoft.com/office/drawing/2014/main" id="{026A9D07-250E-F571-3C40-F62A90417815}"/>
              </a:ext>
            </a:extLst>
          </p:cNvPr>
          <p:cNvPicPr>
            <a:picLocks noChangeAspect="1"/>
          </p:cNvPicPr>
          <p:nvPr/>
        </p:nvPicPr>
        <p:blipFill>
          <a:blip r:embed="rId3"/>
          <a:srcRect l="59643" t="39076" r="9069" b="15581"/>
          <a:stretch>
            <a:fillRect/>
          </a:stretch>
        </p:blipFill>
        <p:spPr>
          <a:xfrm>
            <a:off x="7927848" y="1963102"/>
            <a:ext cx="3633216" cy="3406140"/>
          </a:xfrm>
          <a:prstGeom prst="rect">
            <a:avLst/>
          </a:prstGeom>
        </p:spPr>
      </p:pic>
    </p:spTree>
    <p:extLst>
      <p:ext uri="{BB962C8B-B14F-4D97-AF65-F5344CB8AC3E}">
        <p14:creationId xmlns:p14="http://schemas.microsoft.com/office/powerpoint/2010/main" val="35894423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F70F97-FF9E-B311-55BE-84CAF216BCAE}"/>
              </a:ext>
            </a:extLst>
          </p:cNvPr>
          <p:cNvPicPr>
            <a:picLocks noChangeAspect="1"/>
          </p:cNvPicPr>
          <p:nvPr/>
        </p:nvPicPr>
        <p:blipFill>
          <a:blip r:embed="rId2"/>
          <a:stretch>
            <a:fillRect/>
          </a:stretch>
        </p:blipFill>
        <p:spPr>
          <a:xfrm>
            <a:off x="5414" y="0"/>
            <a:ext cx="12181172" cy="6858000"/>
          </a:xfrm>
          <a:prstGeom prst="rect">
            <a:avLst/>
          </a:prstGeom>
        </p:spPr>
      </p:pic>
      <p:pic>
        <p:nvPicPr>
          <p:cNvPr id="10" name="Picture 2">
            <a:extLst>
              <a:ext uri="{FF2B5EF4-FFF2-40B4-BE49-F238E27FC236}">
                <a16:creationId xmlns:a16="http://schemas.microsoft.com/office/drawing/2014/main" id="{ABA0B8EB-AEB4-BD3B-0A5D-C826AF79F9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35" y="533400"/>
            <a:ext cx="12174523" cy="6375686"/>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11947A39-4672-601E-0E66-BD3919B47DA3}"/>
              </a:ext>
            </a:extLst>
          </p:cNvPr>
          <p:cNvSpPr/>
          <p:nvPr/>
        </p:nvSpPr>
        <p:spPr>
          <a:xfrm>
            <a:off x="2149160" y="6527800"/>
            <a:ext cx="1349060" cy="36702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T" sz="1200" dirty="0"/>
              <a:t>01/04/1976</a:t>
            </a:r>
          </a:p>
        </p:txBody>
      </p:sp>
      <p:sp>
        <p:nvSpPr>
          <p:cNvPr id="12" name="Rectangle 11">
            <a:extLst>
              <a:ext uri="{FF2B5EF4-FFF2-40B4-BE49-F238E27FC236}">
                <a16:creationId xmlns:a16="http://schemas.microsoft.com/office/drawing/2014/main" id="{ACC6FAAE-F22E-DB33-4049-78E10ED4B908}"/>
              </a:ext>
            </a:extLst>
          </p:cNvPr>
          <p:cNvSpPr/>
          <p:nvPr/>
        </p:nvSpPr>
        <p:spPr>
          <a:xfrm>
            <a:off x="8684607" y="6533927"/>
            <a:ext cx="1349060" cy="36702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T" sz="1200" dirty="0"/>
              <a:t>04/09/1998</a:t>
            </a:r>
          </a:p>
        </p:txBody>
      </p:sp>
      <p:pic>
        <p:nvPicPr>
          <p:cNvPr id="13" name="Picture 12">
            <a:extLst>
              <a:ext uri="{FF2B5EF4-FFF2-40B4-BE49-F238E27FC236}">
                <a16:creationId xmlns:a16="http://schemas.microsoft.com/office/drawing/2014/main" id="{3601B8D2-E83C-FB5F-2DD6-66A0F91290F0}"/>
              </a:ext>
            </a:extLst>
          </p:cNvPr>
          <p:cNvPicPr>
            <a:picLocks noChangeAspect="1"/>
          </p:cNvPicPr>
          <p:nvPr/>
        </p:nvPicPr>
        <p:blipFill>
          <a:blip r:embed="rId4"/>
          <a:stretch>
            <a:fillRect/>
          </a:stretch>
        </p:blipFill>
        <p:spPr>
          <a:xfrm>
            <a:off x="3867547" y="1611748"/>
            <a:ext cx="4447731" cy="421899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B2D79-02F8-9DA4-661A-96C8F7BEC00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0A40841-AA62-76E0-BC57-2C0690FD3211}"/>
              </a:ext>
            </a:extLst>
          </p:cNvPr>
          <p:cNvPicPr>
            <a:picLocks noChangeAspect="1"/>
          </p:cNvPicPr>
          <p:nvPr/>
        </p:nvPicPr>
        <p:blipFill>
          <a:blip r:embed="rId2"/>
          <a:stretch>
            <a:fillRect/>
          </a:stretch>
        </p:blipFill>
        <p:spPr>
          <a:xfrm>
            <a:off x="5414" y="0"/>
            <a:ext cx="12181172" cy="6858000"/>
          </a:xfrm>
          <a:prstGeom prst="rect">
            <a:avLst/>
          </a:prstGeom>
        </p:spPr>
      </p:pic>
      <p:pic>
        <p:nvPicPr>
          <p:cNvPr id="6" name="Immagine 2" descr="Immagine che contiene esterni, erba, natura, collina&#10;&#10;Descrizione generata automaticamente">
            <a:extLst>
              <a:ext uri="{FF2B5EF4-FFF2-40B4-BE49-F238E27FC236}">
                <a16:creationId xmlns:a16="http://schemas.microsoft.com/office/drawing/2014/main" id="{915C3553-68EF-5B49-D600-5DC60909E831}"/>
              </a:ext>
            </a:extLst>
          </p:cNvPr>
          <p:cNvPicPr>
            <a:picLocks noChangeAspect="1"/>
          </p:cNvPicPr>
          <p:nvPr/>
        </p:nvPicPr>
        <p:blipFill>
          <a:blip r:embed="rId3"/>
          <a:stretch/>
        </p:blipFill>
        <p:spPr bwMode="auto">
          <a:xfrm>
            <a:off x="8242938" y="457200"/>
            <a:ext cx="3950742" cy="6400800"/>
          </a:xfrm>
          <a:prstGeom prst="rect">
            <a:avLst/>
          </a:prstGeom>
        </p:spPr>
      </p:pic>
      <p:pic>
        <p:nvPicPr>
          <p:cNvPr id="9" name="Picture 82">
            <a:extLst>
              <a:ext uri="{FF2B5EF4-FFF2-40B4-BE49-F238E27FC236}">
                <a16:creationId xmlns:a16="http://schemas.microsoft.com/office/drawing/2014/main" id="{E7AF1BC6-4E6D-EFE6-F70D-AB3FDB03C073}"/>
              </a:ext>
            </a:extLst>
          </p:cNvPr>
          <p:cNvPicPr/>
          <p:nvPr/>
        </p:nvPicPr>
        <p:blipFill>
          <a:blip r:embed="rId4"/>
          <a:srcRect t="-2218"/>
          <a:stretch/>
        </p:blipFill>
        <p:spPr bwMode="auto">
          <a:xfrm>
            <a:off x="1567421" y="4790394"/>
            <a:ext cx="2085565" cy="1724863"/>
          </a:xfrm>
          <a:prstGeom prst="rect">
            <a:avLst/>
          </a:prstGeom>
        </p:spPr>
      </p:pic>
      <p:pic>
        <p:nvPicPr>
          <p:cNvPr id="10" name="Picture 7">
            <a:extLst>
              <a:ext uri="{FF2B5EF4-FFF2-40B4-BE49-F238E27FC236}">
                <a16:creationId xmlns:a16="http://schemas.microsoft.com/office/drawing/2014/main" id="{BBD49D08-3007-55A3-9F4F-0458939FB98C}"/>
              </a:ext>
            </a:extLst>
          </p:cNvPr>
          <p:cNvPicPr>
            <a:picLocks noChangeAspect="1"/>
          </p:cNvPicPr>
          <p:nvPr/>
        </p:nvPicPr>
        <p:blipFill>
          <a:blip r:embed="rId5">
            <a:clrChange>
              <a:clrFrom>
                <a:srgbClr val="FFFFFF"/>
              </a:clrFrom>
              <a:clrTo>
                <a:srgbClr val="FFFFFF">
                  <a:alpha val="0"/>
                </a:srgbClr>
              </a:clrTo>
            </a:clrChange>
          </a:blip>
          <a:stretch/>
        </p:blipFill>
        <p:spPr bwMode="auto">
          <a:xfrm>
            <a:off x="3308866" y="774451"/>
            <a:ext cx="2844780" cy="702192"/>
          </a:xfrm>
          <a:prstGeom prst="rect">
            <a:avLst/>
          </a:prstGeom>
        </p:spPr>
      </p:pic>
      <p:pic>
        <p:nvPicPr>
          <p:cNvPr id="11" name="startCount">
            <a:extLst>
              <a:ext uri="{FF2B5EF4-FFF2-40B4-BE49-F238E27FC236}">
                <a16:creationId xmlns:a16="http://schemas.microsoft.com/office/drawing/2014/main" id="{4CC4F8C1-CE30-F76D-1F3F-B4928058F720}"/>
              </a:ext>
            </a:extLst>
          </p:cNvPr>
          <p:cNvPicPr>
            <a:picLocks noChangeAspect="1"/>
          </p:cNvPicPr>
          <p:nvPr/>
        </p:nvPicPr>
        <p:blipFill>
          <a:blip r:embed="rId6"/>
          <a:stretch/>
        </p:blipFill>
        <p:spPr bwMode="auto">
          <a:xfrm>
            <a:off x="3938448" y="5414586"/>
            <a:ext cx="295245" cy="353853"/>
          </a:xfrm>
          <a:prstGeom prst="rect">
            <a:avLst/>
          </a:prstGeom>
        </p:spPr>
      </p:pic>
      <p:pic>
        <p:nvPicPr>
          <p:cNvPr id="12" name="Picture 8" descr="A close up of a logo&#10;&#10;Description automatically generated">
            <a:extLst>
              <a:ext uri="{FF2B5EF4-FFF2-40B4-BE49-F238E27FC236}">
                <a16:creationId xmlns:a16="http://schemas.microsoft.com/office/drawing/2014/main" id="{8A8B1CFB-75DF-F180-02A5-098EE801D090}"/>
              </a:ext>
            </a:extLst>
          </p:cNvPr>
          <p:cNvPicPr>
            <a:picLocks noChangeAspect="1"/>
          </p:cNvPicPr>
          <p:nvPr/>
        </p:nvPicPr>
        <p:blipFill>
          <a:blip r:embed="rId7"/>
          <a:stretch/>
        </p:blipFill>
        <p:spPr bwMode="auto">
          <a:xfrm>
            <a:off x="3868091" y="4721295"/>
            <a:ext cx="435959" cy="469155"/>
          </a:xfrm>
          <a:prstGeom prst="rect">
            <a:avLst/>
          </a:prstGeom>
        </p:spPr>
      </p:pic>
      <p:sp>
        <p:nvSpPr>
          <p:cNvPr id="13" name="Rectangle 9">
            <a:extLst>
              <a:ext uri="{FF2B5EF4-FFF2-40B4-BE49-F238E27FC236}">
                <a16:creationId xmlns:a16="http://schemas.microsoft.com/office/drawing/2014/main" id="{86791CAD-9D73-F12B-B148-27E1C9D6FF00}"/>
              </a:ext>
            </a:extLst>
          </p:cNvPr>
          <p:cNvSpPr/>
          <p:nvPr/>
        </p:nvSpPr>
        <p:spPr bwMode="auto">
          <a:xfrm>
            <a:off x="4318000" y="4800600"/>
            <a:ext cx="2217141" cy="420564"/>
          </a:xfrm>
          <a:prstGeom prst="rect">
            <a:avLst/>
          </a:prstGeom>
        </p:spPr>
        <p:txBody>
          <a:bodyPr wrap="square">
            <a:spAutoFit/>
          </a:bodyPr>
          <a:lstStyle/>
          <a:p>
            <a:pPr defTabSz="609630">
              <a:defRPr/>
            </a:pPr>
            <a:r>
              <a:rPr lang="en-GB" sz="2133" dirty="0">
                <a:solidFill>
                  <a:prstClr val="white">
                    <a:lumMod val="65000"/>
                  </a:prstClr>
                </a:solidFill>
                <a:latin typeface="Calibri"/>
                <a:ea typeface="Calibri"/>
                <a:cs typeface="Times New Roman"/>
              </a:rPr>
              <a:t>@platformAdam</a:t>
            </a:r>
            <a:endParaRPr sz="2133" dirty="0">
              <a:solidFill>
                <a:prstClr val="white">
                  <a:lumMod val="65000"/>
                </a:prstClr>
              </a:solidFill>
              <a:latin typeface="Calibri"/>
              <a:ea typeface="Arial"/>
              <a:cs typeface="Arial"/>
            </a:endParaRPr>
          </a:p>
        </p:txBody>
      </p:sp>
      <p:sp>
        <p:nvSpPr>
          <p:cNvPr id="14" name="Rectangle 10">
            <a:extLst>
              <a:ext uri="{FF2B5EF4-FFF2-40B4-BE49-F238E27FC236}">
                <a16:creationId xmlns:a16="http://schemas.microsoft.com/office/drawing/2014/main" id="{3B31538A-4FBA-1B5B-D156-AE7D88ABF95B}"/>
              </a:ext>
            </a:extLst>
          </p:cNvPr>
          <p:cNvSpPr/>
          <p:nvPr/>
        </p:nvSpPr>
        <p:spPr bwMode="auto">
          <a:xfrm>
            <a:off x="4317999" y="6131181"/>
            <a:ext cx="3640667" cy="420564"/>
          </a:xfrm>
          <a:prstGeom prst="rect">
            <a:avLst/>
          </a:prstGeom>
        </p:spPr>
        <p:txBody>
          <a:bodyPr wrap="square">
            <a:spAutoFit/>
          </a:bodyPr>
          <a:lstStyle/>
          <a:p>
            <a:pPr lvl="0">
              <a:defRPr/>
            </a:pPr>
            <a:r>
              <a:rPr lang="en-GB" sz="2133" dirty="0" err="1">
                <a:solidFill>
                  <a:prstClr val="white">
                    <a:lumMod val="65000"/>
                  </a:prstClr>
                </a:solidFill>
                <a:ea typeface="Calibri"/>
                <a:cs typeface="Times New Roman"/>
              </a:rPr>
              <a:t>adamplatform.bsky.social</a:t>
            </a:r>
            <a:endParaRPr sz="2133" dirty="0">
              <a:solidFill>
                <a:prstClr val="white">
                  <a:lumMod val="65000"/>
                </a:prstClr>
              </a:solidFill>
              <a:latin typeface="Calibri"/>
              <a:ea typeface="Arial"/>
              <a:cs typeface="Arial"/>
            </a:endParaRPr>
          </a:p>
        </p:txBody>
      </p:sp>
      <p:sp>
        <p:nvSpPr>
          <p:cNvPr id="17" name="Rettangolo 15">
            <a:extLst>
              <a:ext uri="{FF2B5EF4-FFF2-40B4-BE49-F238E27FC236}">
                <a16:creationId xmlns:a16="http://schemas.microsoft.com/office/drawing/2014/main" id="{F958EDAC-2023-4561-24F5-CE4578967999}"/>
              </a:ext>
            </a:extLst>
          </p:cNvPr>
          <p:cNvSpPr/>
          <p:nvPr/>
        </p:nvSpPr>
        <p:spPr bwMode="auto">
          <a:xfrm>
            <a:off x="2990954" y="4155879"/>
            <a:ext cx="3545938" cy="420564"/>
          </a:xfrm>
          <a:prstGeom prst="rect">
            <a:avLst/>
          </a:prstGeom>
        </p:spPr>
        <p:txBody>
          <a:bodyPr wrap="square">
            <a:spAutoFit/>
          </a:bodyPr>
          <a:lstStyle/>
          <a:p>
            <a:pPr defTabSz="609630">
              <a:defRPr/>
            </a:pPr>
            <a:r>
              <a:rPr lang="it-IT" sz="2133" b="1" dirty="0">
                <a:solidFill>
                  <a:prstClr val="black"/>
                </a:solidFill>
                <a:latin typeface="Eras Bold ITC"/>
                <a:ea typeface="Arial"/>
                <a:cs typeface="Aharoni"/>
              </a:rPr>
              <a:t>Brands &amp; Web &amp; </a:t>
            </a:r>
            <a:r>
              <a:rPr lang="it-IT" sz="2133" b="1" dirty="0" err="1">
                <a:solidFill>
                  <a:prstClr val="black"/>
                </a:solidFill>
                <a:latin typeface="Eras Bold ITC"/>
                <a:ea typeface="Arial"/>
                <a:cs typeface="Aharoni"/>
              </a:rPr>
              <a:t>Socials</a:t>
            </a:r>
            <a:endParaRPr lang="it-IT" sz="2133" b="1" dirty="0">
              <a:solidFill>
                <a:prstClr val="black"/>
              </a:solidFill>
              <a:latin typeface="Eras Bold ITC"/>
              <a:ea typeface="Arial"/>
              <a:cs typeface="Aharoni"/>
            </a:endParaRPr>
          </a:p>
        </p:txBody>
      </p:sp>
      <p:sp>
        <p:nvSpPr>
          <p:cNvPr id="20" name="Rettangolo 18">
            <a:extLst>
              <a:ext uri="{FF2B5EF4-FFF2-40B4-BE49-F238E27FC236}">
                <a16:creationId xmlns:a16="http://schemas.microsoft.com/office/drawing/2014/main" id="{A6882F94-A9D1-4D39-F81B-1086DC43FFD3}"/>
              </a:ext>
            </a:extLst>
          </p:cNvPr>
          <p:cNvSpPr/>
          <p:nvPr/>
        </p:nvSpPr>
        <p:spPr bwMode="auto">
          <a:xfrm>
            <a:off x="1696451" y="2119499"/>
            <a:ext cx="5452268" cy="748795"/>
          </a:xfrm>
          <a:prstGeom prst="rect">
            <a:avLst/>
          </a:prstGeom>
          <a:noFill/>
          <a:ln>
            <a:solidFill>
              <a:schemeClr val="tx1"/>
            </a:solidFill>
          </a:ln>
        </p:spPr>
        <p:txBody>
          <a:bodyPr wrap="square">
            <a:spAutoFit/>
          </a:bodyPr>
          <a:lstStyle/>
          <a:p>
            <a:pPr algn="ctr" defTabSz="609630">
              <a:defRPr/>
            </a:pPr>
            <a:r>
              <a:rPr lang="en-GB" sz="2133" dirty="0">
                <a:solidFill>
                  <a:prstClr val="black"/>
                </a:solidFill>
                <a:latin typeface="Eras Demi ITC"/>
                <a:ea typeface="Arial"/>
                <a:cs typeface="Arial"/>
              </a:rPr>
              <a:t>~ 50 People  </a:t>
            </a:r>
            <a:endParaRPr sz="2400" dirty="0"/>
          </a:p>
          <a:p>
            <a:pPr algn="ctr">
              <a:defRPr/>
            </a:pPr>
            <a:r>
              <a:rPr lang="en-GB" sz="2133" dirty="0">
                <a:solidFill>
                  <a:prstClr val="black"/>
                </a:solidFill>
                <a:latin typeface="Eras Demi ITC"/>
                <a:ea typeface="Arial"/>
                <a:cs typeface="Arial"/>
              </a:rPr>
              <a:t>International Team: 13 nationalities </a:t>
            </a:r>
            <a:endParaRPr lang="it-IT" sz="2133" dirty="0">
              <a:solidFill>
                <a:prstClr val="black"/>
              </a:solidFill>
              <a:ea typeface="Arial"/>
              <a:cs typeface="Arial"/>
            </a:endParaRPr>
          </a:p>
        </p:txBody>
      </p:sp>
      <p:sp>
        <p:nvSpPr>
          <p:cNvPr id="21" name="Rettangolo 19">
            <a:extLst>
              <a:ext uri="{FF2B5EF4-FFF2-40B4-BE49-F238E27FC236}">
                <a16:creationId xmlns:a16="http://schemas.microsoft.com/office/drawing/2014/main" id="{93482DE4-5BAF-EC48-3EF6-171F730CAB71}"/>
              </a:ext>
            </a:extLst>
          </p:cNvPr>
          <p:cNvSpPr/>
          <p:nvPr/>
        </p:nvSpPr>
        <p:spPr bwMode="auto">
          <a:xfrm>
            <a:off x="1696452" y="3124404"/>
            <a:ext cx="5447509" cy="70219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it-IT" sz="1600">
              <a:solidFill>
                <a:prstClr val="white"/>
              </a:solidFill>
              <a:latin typeface="Calibri"/>
              <a:ea typeface="Arial"/>
              <a:cs typeface="Arial"/>
            </a:endParaRPr>
          </a:p>
        </p:txBody>
      </p:sp>
      <p:sp>
        <p:nvSpPr>
          <p:cNvPr id="32" name="Rettangolo 30">
            <a:extLst>
              <a:ext uri="{FF2B5EF4-FFF2-40B4-BE49-F238E27FC236}">
                <a16:creationId xmlns:a16="http://schemas.microsoft.com/office/drawing/2014/main" id="{6916FD17-B5E9-DD72-3174-C570A694DD1E}"/>
              </a:ext>
            </a:extLst>
          </p:cNvPr>
          <p:cNvSpPr/>
          <p:nvPr/>
        </p:nvSpPr>
        <p:spPr bwMode="auto">
          <a:xfrm>
            <a:off x="1727200" y="3327400"/>
            <a:ext cx="5334000" cy="420564"/>
          </a:xfrm>
          <a:prstGeom prst="rect">
            <a:avLst/>
          </a:prstGeom>
        </p:spPr>
        <p:txBody>
          <a:bodyPr wrap="square">
            <a:spAutoFit/>
          </a:bodyPr>
          <a:lstStyle/>
          <a:p>
            <a:pPr lvl="0" algn="ctr">
              <a:defRPr/>
            </a:pPr>
            <a:r>
              <a:rPr lang="en-GB" sz="2133" dirty="0">
                <a:solidFill>
                  <a:prstClr val="black"/>
                </a:solidFill>
                <a:latin typeface="Eras Demi ITC"/>
                <a:ea typeface="Arial"/>
                <a:cs typeface="Arial"/>
              </a:rPr>
              <a:t>Global Market – Continuous Evolution</a:t>
            </a:r>
            <a:endParaRPr lang="it-IT" sz="2133" dirty="0">
              <a:solidFill>
                <a:prstClr val="black"/>
              </a:solidFill>
              <a:latin typeface="Eras Demi ITC"/>
              <a:ea typeface="Arial"/>
              <a:cs typeface="Arial"/>
            </a:endParaRPr>
          </a:p>
        </p:txBody>
      </p:sp>
      <p:pic>
        <p:nvPicPr>
          <p:cNvPr id="33" name="Immagine 4">
            <a:extLst>
              <a:ext uri="{FF2B5EF4-FFF2-40B4-BE49-F238E27FC236}">
                <a16:creationId xmlns:a16="http://schemas.microsoft.com/office/drawing/2014/main" id="{4E54F0C9-01FA-29FA-F0B4-4F8FB9E25D90}"/>
              </a:ext>
            </a:extLst>
          </p:cNvPr>
          <p:cNvPicPr>
            <a:picLocks noChangeAspect="1"/>
          </p:cNvPicPr>
          <p:nvPr/>
        </p:nvPicPr>
        <p:blipFill>
          <a:blip r:embed="rId8"/>
          <a:srcRect b="15804"/>
          <a:stretch>
            <a:fillRect/>
          </a:stretch>
        </p:blipFill>
        <p:spPr bwMode="auto">
          <a:xfrm>
            <a:off x="868395" y="637914"/>
            <a:ext cx="2279941" cy="847196"/>
          </a:xfrm>
          <a:prstGeom prst="rect">
            <a:avLst/>
          </a:prstGeom>
        </p:spPr>
      </p:pic>
      <p:pic>
        <p:nvPicPr>
          <p:cNvPr id="1026" name="Picture 2" descr="Bluesky social media platform vector logo | Premium Vector">
            <a:extLst>
              <a:ext uri="{FF2B5EF4-FFF2-40B4-BE49-F238E27FC236}">
                <a16:creationId xmlns:a16="http://schemas.microsoft.com/office/drawing/2014/main" id="{8047B92A-2B2F-88ED-8700-CC199B651F7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52540" y="5992575"/>
            <a:ext cx="667060" cy="667060"/>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10">
            <a:extLst>
              <a:ext uri="{FF2B5EF4-FFF2-40B4-BE49-F238E27FC236}">
                <a16:creationId xmlns:a16="http://schemas.microsoft.com/office/drawing/2014/main" id="{C91BE079-603A-AB2F-47F2-7E12CA96BA1B}"/>
              </a:ext>
            </a:extLst>
          </p:cNvPr>
          <p:cNvSpPr/>
          <p:nvPr/>
        </p:nvSpPr>
        <p:spPr bwMode="auto">
          <a:xfrm>
            <a:off x="4318000" y="5465891"/>
            <a:ext cx="2217142" cy="420564"/>
          </a:xfrm>
          <a:prstGeom prst="rect">
            <a:avLst/>
          </a:prstGeom>
        </p:spPr>
        <p:txBody>
          <a:bodyPr wrap="square">
            <a:spAutoFit/>
          </a:bodyPr>
          <a:lstStyle/>
          <a:p>
            <a:pPr defTabSz="609630">
              <a:defRPr/>
            </a:pPr>
            <a:r>
              <a:rPr lang="en-GB" sz="2133" dirty="0">
                <a:solidFill>
                  <a:prstClr val="white">
                    <a:lumMod val="65000"/>
                  </a:prstClr>
                </a:solidFill>
                <a:latin typeface="Calibri"/>
                <a:ea typeface="Calibri"/>
                <a:cs typeface="Times New Roman"/>
              </a:rPr>
              <a:t>@platformAdam</a:t>
            </a:r>
            <a:endParaRPr sz="2133" dirty="0">
              <a:solidFill>
                <a:prstClr val="white">
                  <a:lumMod val="65000"/>
                </a:prstClr>
              </a:solidFill>
              <a:latin typeface="Calibri"/>
              <a:ea typeface="Arial"/>
              <a:cs typeface="Arial"/>
            </a:endParaRPr>
          </a:p>
        </p:txBody>
      </p:sp>
      <p:pic>
        <p:nvPicPr>
          <p:cNvPr id="7" name="Picture 2" descr="B.EO">
            <a:extLst>
              <a:ext uri="{FF2B5EF4-FFF2-40B4-BE49-F238E27FC236}">
                <a16:creationId xmlns:a16="http://schemas.microsoft.com/office/drawing/2014/main" id="{ED548A20-7523-964D-3D1D-2FAC762AB9D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17909"/>
          <a:stretch>
            <a:fillRect/>
          </a:stretch>
        </p:blipFill>
        <p:spPr bwMode="auto">
          <a:xfrm>
            <a:off x="6375929" y="789640"/>
            <a:ext cx="1366723" cy="695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2556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E98A5-FFED-F581-1478-337BFC3FB272}"/>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1E0C5DAD-AF3B-B26C-2426-5689F6A4AD51}"/>
              </a:ext>
            </a:extLst>
          </p:cNvPr>
          <p:cNvSpPr txBox="1"/>
          <p:nvPr/>
        </p:nvSpPr>
        <p:spPr>
          <a:xfrm>
            <a:off x="908744" y="768350"/>
            <a:ext cx="5898456" cy="474489"/>
          </a:xfrm>
          <a:prstGeom prst="rect">
            <a:avLst/>
          </a:prstGeom>
        </p:spPr>
        <p:txBody>
          <a:bodyPr wrap="square" lIns="0" tIns="0" rIns="0" bIns="0" rtlCol="0" anchor="t">
            <a:spAutoFit/>
          </a:bodyPr>
          <a:lstStyle/>
          <a:p>
            <a:pPr>
              <a:lnSpc>
                <a:spcPts val="3726"/>
              </a:lnSpc>
            </a:pPr>
            <a:r>
              <a:rPr lang="en-US" sz="3802" b="1" dirty="0">
                <a:solidFill>
                  <a:srgbClr val="101F20"/>
                </a:solidFill>
                <a:latin typeface="Barlow Bold"/>
                <a:ea typeface="Barlow Bold"/>
                <a:cs typeface="Barlow Bold"/>
                <a:sym typeface="Barlow Bold"/>
              </a:rPr>
              <a:t>MISSION</a:t>
            </a:r>
          </a:p>
        </p:txBody>
      </p:sp>
      <p:sp>
        <p:nvSpPr>
          <p:cNvPr id="6" name="Title 1">
            <a:extLst>
              <a:ext uri="{FF2B5EF4-FFF2-40B4-BE49-F238E27FC236}">
                <a16:creationId xmlns:a16="http://schemas.microsoft.com/office/drawing/2014/main" id="{96BC554A-7298-74E0-6823-A0BA63038D10}"/>
              </a:ext>
            </a:extLst>
          </p:cNvPr>
          <p:cNvSpPr txBox="1">
            <a:spLocks/>
          </p:cNvSpPr>
          <p:nvPr/>
        </p:nvSpPr>
        <p:spPr bwMode="auto">
          <a:xfrm>
            <a:off x="558800" y="243417"/>
            <a:ext cx="7010400" cy="883709"/>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endParaRPr lang="en-US" sz="2933" dirty="0"/>
          </a:p>
        </p:txBody>
      </p:sp>
      <p:grpSp>
        <p:nvGrpSpPr>
          <p:cNvPr id="16" name="Group 15">
            <a:extLst>
              <a:ext uri="{FF2B5EF4-FFF2-40B4-BE49-F238E27FC236}">
                <a16:creationId xmlns:a16="http://schemas.microsoft.com/office/drawing/2014/main" id="{8497F40E-A134-9FC5-F080-E974D1AC318C}"/>
              </a:ext>
            </a:extLst>
          </p:cNvPr>
          <p:cNvGrpSpPr/>
          <p:nvPr/>
        </p:nvGrpSpPr>
        <p:grpSpPr>
          <a:xfrm>
            <a:off x="558800" y="1389015"/>
            <a:ext cx="10912765" cy="4876800"/>
            <a:chOff x="2464689" y="2247900"/>
            <a:chExt cx="11940383" cy="5336032"/>
          </a:xfrm>
        </p:grpSpPr>
        <p:sp>
          <p:nvSpPr>
            <p:cNvPr id="9" name="Content Placeholder 2">
              <a:extLst>
                <a:ext uri="{FF2B5EF4-FFF2-40B4-BE49-F238E27FC236}">
                  <a16:creationId xmlns:a16="http://schemas.microsoft.com/office/drawing/2014/main" id="{011E60C0-A40E-1F47-E870-DF612B2F7894}"/>
                </a:ext>
              </a:extLst>
            </p:cNvPr>
            <p:cNvSpPr txBox="1"/>
            <p:nvPr/>
          </p:nvSpPr>
          <p:spPr bwMode="auto">
            <a:xfrm>
              <a:off x="2667000" y="2247900"/>
              <a:ext cx="11393051" cy="1356005"/>
            </a:xfrm>
            <a:prstGeom prst="rect">
              <a:avLst/>
            </a:prstGeom>
          </p:spPr>
          <p:txBody>
            <a:bodyPr vert="horz" lIns="60960" tIns="30480" rIns="60960" bIns="30480" rtlCol="0">
              <a:no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defTabSz="609630">
                <a:spcBef>
                  <a:spcPts val="667"/>
                </a:spcBef>
                <a:buNone/>
                <a:defRPr/>
              </a:pPr>
              <a:endParaRPr sz="2667" i="1" dirty="0">
                <a:solidFill>
                  <a:prstClr val="black"/>
                </a:solidFill>
                <a:latin typeface="Calibri"/>
                <a:ea typeface="Arial"/>
                <a:cs typeface="Arial"/>
              </a:endParaRPr>
            </a:p>
            <a:p>
              <a:pPr marL="0" indent="0" algn="ctr" defTabSz="609630">
                <a:spcBef>
                  <a:spcPts val="667"/>
                </a:spcBef>
                <a:buNone/>
                <a:defRPr/>
              </a:pPr>
              <a:r>
                <a:rPr lang="en-US" sz="2667" b="1" dirty="0">
                  <a:solidFill>
                    <a:srgbClr val="777777"/>
                  </a:solidFill>
                  <a:latin typeface="Jost"/>
                  <a:ea typeface="Arial"/>
                  <a:cs typeface="Arial"/>
                </a:rPr>
                <a:t>we develop tools to access, process, and translate the huge amount of available environmental </a:t>
              </a:r>
              <a:r>
                <a:rPr sz="2667" b="1" dirty="0">
                  <a:solidFill>
                    <a:srgbClr val="777777"/>
                  </a:solidFill>
                  <a:latin typeface="Jost"/>
                  <a:ea typeface="Arial"/>
                  <a:cs typeface="Arial"/>
                </a:rPr>
                <a:t>data</a:t>
              </a:r>
              <a:r>
                <a:rPr lang="en-US" sz="2667" b="1" dirty="0">
                  <a:solidFill>
                    <a:srgbClr val="777777"/>
                  </a:solidFill>
                  <a:latin typeface="Jost"/>
                  <a:ea typeface="Arial"/>
                  <a:cs typeface="Arial"/>
                </a:rPr>
                <a:t> into useful insights</a:t>
              </a:r>
              <a:endParaRPr sz="2667" b="1" i="1" dirty="0">
                <a:solidFill>
                  <a:prstClr val="black"/>
                </a:solidFill>
                <a:latin typeface="Calibri"/>
                <a:ea typeface="Arial"/>
                <a:cs typeface="Arial"/>
              </a:endParaRPr>
            </a:p>
            <a:p>
              <a:pPr marL="0" indent="0" defTabSz="609630">
                <a:spcBef>
                  <a:spcPts val="667"/>
                </a:spcBef>
                <a:buNone/>
                <a:defRPr/>
              </a:pPr>
              <a:endParaRPr sz="2667" dirty="0">
                <a:solidFill>
                  <a:prstClr val="black"/>
                </a:solidFill>
                <a:latin typeface="Calibri"/>
                <a:ea typeface="Arial"/>
                <a:cs typeface="Arial"/>
              </a:endParaRPr>
            </a:p>
          </p:txBody>
        </p:sp>
        <p:sp>
          <p:nvSpPr>
            <p:cNvPr id="10" name="Content Placeholder 2">
              <a:extLst>
                <a:ext uri="{FF2B5EF4-FFF2-40B4-BE49-F238E27FC236}">
                  <a16:creationId xmlns:a16="http://schemas.microsoft.com/office/drawing/2014/main" id="{55B996B9-BAB0-93CE-DDF5-F1AE1680FB36}"/>
                </a:ext>
              </a:extLst>
            </p:cNvPr>
            <p:cNvSpPr txBox="1"/>
            <p:nvPr/>
          </p:nvSpPr>
          <p:spPr bwMode="auto">
            <a:xfrm>
              <a:off x="2464689" y="5948401"/>
              <a:ext cx="5586984" cy="1536324"/>
            </a:xfrm>
            <a:prstGeom prst="rect">
              <a:avLst/>
            </a:prstGeom>
          </p:spPr>
          <p:txBody>
            <a:bodyPr vert="horz" lIns="60960" tIns="30480" rIns="60960" bIns="30480" rtlCol="0">
              <a:normAutofit fontScale="92500"/>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ctr">
                <a:buNone/>
                <a:defRPr/>
              </a:pPr>
              <a:r>
                <a:rPr lang="en-US" sz="2400" b="1" dirty="0">
                  <a:latin typeface="Calibri"/>
                  <a:ea typeface="Calibri"/>
                  <a:cs typeface="Times New Roman"/>
                </a:rPr>
                <a:t>D</a:t>
              </a:r>
              <a:r>
                <a:rPr sz="2400" b="1" dirty="0">
                  <a:latin typeface="Calibri"/>
                  <a:ea typeface="Calibri"/>
                  <a:cs typeface="Times New Roman"/>
                </a:rPr>
                <a:t>atacube for geospatial data access</a:t>
              </a:r>
              <a:endParaRPr sz="2667" dirty="0"/>
            </a:p>
            <a:p>
              <a:pPr marL="129826" indent="0" algn="ctr">
                <a:buNone/>
                <a:defRPr/>
              </a:pPr>
              <a:r>
                <a:rPr lang="en-US" sz="2400" dirty="0">
                  <a:latin typeface="Calibri"/>
                  <a:ea typeface="Calibri"/>
                  <a:cs typeface="Times New Roman"/>
                </a:rPr>
                <a:t>S</a:t>
              </a:r>
              <a:r>
                <a:rPr sz="2400" dirty="0">
                  <a:latin typeface="Calibri"/>
                  <a:ea typeface="Calibri"/>
                  <a:cs typeface="Times New Roman"/>
                </a:rPr>
                <a:t>atellites, models, ground measurements provide </a:t>
              </a:r>
              <a:r>
                <a:rPr sz="2400" dirty="0" err="1">
                  <a:latin typeface="Calibri"/>
                  <a:ea typeface="Calibri"/>
                  <a:cs typeface="Times New Roman"/>
                </a:rPr>
                <a:t>countinuous</a:t>
              </a:r>
              <a:r>
                <a:rPr sz="2400" dirty="0">
                  <a:latin typeface="Calibri"/>
                  <a:ea typeface="Calibri"/>
                  <a:cs typeface="Times New Roman"/>
                </a:rPr>
                <a:t> observations of  the whole Earth system  </a:t>
              </a:r>
              <a:endParaRPr sz="2667" dirty="0"/>
            </a:p>
            <a:p>
              <a:pPr algn="ctr">
                <a:defRPr/>
              </a:pPr>
              <a:endParaRPr sz="1600" dirty="0">
                <a:latin typeface="Calibri"/>
                <a:ea typeface="Calibri"/>
                <a:cs typeface="Times New Roman"/>
              </a:endParaRPr>
            </a:p>
          </p:txBody>
        </p:sp>
        <p:pic>
          <p:nvPicPr>
            <p:cNvPr id="11" name="Immagine 6">
              <a:extLst>
                <a:ext uri="{FF2B5EF4-FFF2-40B4-BE49-F238E27FC236}">
                  <a16:creationId xmlns:a16="http://schemas.microsoft.com/office/drawing/2014/main" id="{27A46023-3692-279E-7745-8DD2826C49CB}"/>
                </a:ext>
              </a:extLst>
            </p:cNvPr>
            <p:cNvPicPr>
              <a:picLocks noChangeAspect="1"/>
            </p:cNvPicPr>
            <p:nvPr/>
          </p:nvPicPr>
          <p:blipFill>
            <a:blip r:embed="rId2"/>
            <a:stretch/>
          </p:blipFill>
          <p:spPr bwMode="auto">
            <a:xfrm>
              <a:off x="4750792" y="4316034"/>
              <a:ext cx="1440000" cy="1440000"/>
            </a:xfrm>
            <a:prstGeom prst="rect">
              <a:avLst/>
            </a:prstGeom>
          </p:spPr>
        </p:pic>
        <p:pic>
          <p:nvPicPr>
            <p:cNvPr id="12" name="Graphic 9" descr="Artificial Intelligence with solid fill">
              <a:extLst>
                <a:ext uri="{FF2B5EF4-FFF2-40B4-BE49-F238E27FC236}">
                  <a16:creationId xmlns:a16="http://schemas.microsoft.com/office/drawing/2014/main" id="{64948D16-54AC-7825-A9DF-EBE9AFB59357}"/>
                </a:ext>
              </a:extLst>
            </p:cNvPr>
            <p:cNvPicPr>
              <a:picLocks noChangeAspect="1"/>
            </p:cNvPicPr>
            <p:nvPr/>
          </p:nvPicPr>
          <p:blipFill>
            <a:blip r:embed="rId3">
              <a:extLst>
                <a:ext uri="{96DAC541-7B7A-43D3-8B79-37D633B846F1}">
                  <asvg:svgBlip xmlns:asvg="http://schemas.microsoft.com/office/drawing/2016/SVG/main" r:embed="rId4"/>
                </a:ext>
              </a:extLst>
            </a:blip>
            <a:stretch/>
          </p:blipFill>
          <p:spPr bwMode="auto">
            <a:xfrm>
              <a:off x="10668460" y="4321252"/>
              <a:ext cx="1434782" cy="1434782"/>
            </a:xfrm>
            <a:prstGeom prst="rect">
              <a:avLst/>
            </a:prstGeom>
          </p:spPr>
        </p:pic>
        <p:sp>
          <p:nvSpPr>
            <p:cNvPr id="13" name="Content Placeholder 2">
              <a:extLst>
                <a:ext uri="{FF2B5EF4-FFF2-40B4-BE49-F238E27FC236}">
                  <a16:creationId xmlns:a16="http://schemas.microsoft.com/office/drawing/2014/main" id="{EF071948-26BE-D51C-E685-4B6594A8AA98}"/>
                </a:ext>
              </a:extLst>
            </p:cNvPr>
            <p:cNvSpPr txBox="1"/>
            <p:nvPr/>
          </p:nvSpPr>
          <p:spPr bwMode="auto">
            <a:xfrm>
              <a:off x="8246746" y="5794553"/>
              <a:ext cx="6158326" cy="1789379"/>
            </a:xfrm>
            <a:prstGeom prst="rect">
              <a:avLst/>
            </a:prstGeom>
            <a:noFill/>
            <a:ln>
              <a:noFill/>
            </a:ln>
          </p:spPr>
          <p:txBody>
            <a:bodyPr spcFirstLastPara="1" wrap="square" lIns="60950" tIns="60950" rIns="60950" bIns="60950" anchor="t" anchorCtr="0">
              <a:normAutofit/>
            </a:bodyPr>
            <a:lstStyle>
              <a:defPPr marR="0" lvl="0" algn="l">
                <a:lnSpc>
                  <a:spcPct val="100000"/>
                </a:lnSpc>
                <a:spcBef>
                  <a:spcPts val="0"/>
                </a:spcBef>
                <a:spcAft>
                  <a:spcPts val="0"/>
                </a:spcAft>
              </a:defPPr>
              <a:lvl1pPr marL="609585" marR="0" lvl="0" indent="-414856" algn="l">
                <a:lnSpc>
                  <a:spcPct val="114999"/>
                </a:lnSpc>
                <a:spcBef>
                  <a:spcPts val="0"/>
                </a:spcBef>
                <a:spcAft>
                  <a:spcPts val="0"/>
                </a:spcAft>
                <a:buClr>
                  <a:srgbClr val="303E48"/>
                </a:buClr>
                <a:buSzPts val="1300"/>
                <a:buFont typeface="Lato"/>
                <a:buChar char="●"/>
                <a:defRPr sz="1300" b="0" i="0" u="none" strike="noStrike" cap="none">
                  <a:solidFill>
                    <a:srgbClr val="303E48"/>
                  </a:solidFill>
                  <a:latin typeface="Lato"/>
                  <a:ea typeface="Lato"/>
                  <a:cs typeface="Lato"/>
                </a:defRPr>
              </a:lvl1pPr>
              <a:lvl2pPr marL="1219170" marR="0" lvl="1" indent="-397923" algn="l">
                <a:lnSpc>
                  <a:spcPct val="114999"/>
                </a:lnSpc>
                <a:spcBef>
                  <a:spcPts val="0"/>
                </a:spcBef>
                <a:spcAft>
                  <a:spcPts val="0"/>
                </a:spcAft>
                <a:buClr>
                  <a:srgbClr val="303E48"/>
                </a:buClr>
                <a:buSzPts val="1100"/>
                <a:buFont typeface="Lato"/>
                <a:buChar char="○"/>
                <a:defRPr sz="1100" b="0" i="0" u="none" strike="noStrike" cap="none">
                  <a:solidFill>
                    <a:srgbClr val="303E48"/>
                  </a:solidFill>
                  <a:latin typeface="Lato"/>
                  <a:ea typeface="Lato"/>
                  <a:cs typeface="Lato"/>
                </a:defRPr>
              </a:lvl2pPr>
              <a:lvl3pPr marL="1828754" marR="0" lvl="2" indent="-397923" algn="l">
                <a:lnSpc>
                  <a:spcPct val="114999"/>
                </a:lnSpc>
                <a:spcBef>
                  <a:spcPts val="0"/>
                </a:spcBef>
                <a:spcAft>
                  <a:spcPts val="0"/>
                </a:spcAft>
                <a:buClr>
                  <a:srgbClr val="303E48"/>
                </a:buClr>
                <a:buSzPts val="1100"/>
                <a:buFont typeface="Lato"/>
                <a:buChar char="■"/>
                <a:defRPr sz="1100" b="0" i="0" u="none" strike="noStrike" cap="none">
                  <a:solidFill>
                    <a:srgbClr val="303E48"/>
                  </a:solidFill>
                  <a:latin typeface="Lato"/>
                  <a:ea typeface="Lato"/>
                  <a:cs typeface="Lato"/>
                </a:defRPr>
              </a:lvl3pPr>
              <a:lvl4pPr marL="2438339" marR="0" lvl="3" indent="-397923" algn="l">
                <a:lnSpc>
                  <a:spcPct val="114999"/>
                </a:lnSpc>
                <a:spcBef>
                  <a:spcPts val="0"/>
                </a:spcBef>
                <a:spcAft>
                  <a:spcPts val="0"/>
                </a:spcAft>
                <a:buClr>
                  <a:srgbClr val="303E48"/>
                </a:buClr>
                <a:buSzPts val="1100"/>
                <a:buFont typeface="Lato"/>
                <a:buChar char="●"/>
                <a:defRPr sz="1100" b="0" i="0" u="none" strike="noStrike" cap="none">
                  <a:solidFill>
                    <a:srgbClr val="303E48"/>
                  </a:solidFill>
                  <a:latin typeface="Lato"/>
                  <a:ea typeface="Lato"/>
                  <a:cs typeface="Lato"/>
                </a:defRPr>
              </a:lvl4pPr>
              <a:lvl5pPr marL="3047924" marR="0" lvl="4" indent="-397923" algn="l">
                <a:lnSpc>
                  <a:spcPct val="114999"/>
                </a:lnSpc>
                <a:spcBef>
                  <a:spcPts val="0"/>
                </a:spcBef>
                <a:spcAft>
                  <a:spcPts val="0"/>
                </a:spcAft>
                <a:buClr>
                  <a:srgbClr val="303E48"/>
                </a:buClr>
                <a:buSzPts val="1100"/>
                <a:buFont typeface="Lato"/>
                <a:buChar char="○"/>
                <a:defRPr sz="1100" b="0" i="0" u="none" strike="noStrike" cap="none">
                  <a:solidFill>
                    <a:srgbClr val="303E48"/>
                  </a:solidFill>
                  <a:latin typeface="Lato"/>
                  <a:ea typeface="Lato"/>
                  <a:cs typeface="Lato"/>
                </a:defRPr>
              </a:lvl5pPr>
              <a:lvl6pPr marL="3657509" marR="0" lvl="5" indent="-397923" algn="l">
                <a:lnSpc>
                  <a:spcPct val="114999"/>
                </a:lnSpc>
                <a:spcBef>
                  <a:spcPts val="0"/>
                </a:spcBef>
                <a:spcAft>
                  <a:spcPts val="0"/>
                </a:spcAft>
                <a:buClr>
                  <a:srgbClr val="303E48"/>
                </a:buClr>
                <a:buSzPts val="1100"/>
                <a:buFont typeface="Lato"/>
                <a:buChar char="■"/>
                <a:defRPr sz="1100" b="0" i="0" u="none" strike="noStrike" cap="none">
                  <a:solidFill>
                    <a:srgbClr val="303E48"/>
                  </a:solidFill>
                  <a:latin typeface="Lato"/>
                  <a:ea typeface="Lato"/>
                  <a:cs typeface="Lato"/>
                </a:defRPr>
              </a:lvl6pPr>
              <a:lvl7pPr marL="4267093" marR="0" lvl="6" indent="-397923" algn="l">
                <a:lnSpc>
                  <a:spcPct val="114999"/>
                </a:lnSpc>
                <a:spcBef>
                  <a:spcPts val="0"/>
                </a:spcBef>
                <a:spcAft>
                  <a:spcPts val="0"/>
                </a:spcAft>
                <a:buClr>
                  <a:srgbClr val="303E48"/>
                </a:buClr>
                <a:buSzPts val="1100"/>
                <a:buFont typeface="Lato"/>
                <a:buChar char="●"/>
                <a:defRPr sz="1100" b="0" i="0" u="none" strike="noStrike" cap="none">
                  <a:solidFill>
                    <a:srgbClr val="303E48"/>
                  </a:solidFill>
                  <a:latin typeface="Lato"/>
                  <a:ea typeface="Lato"/>
                  <a:cs typeface="Lato"/>
                </a:defRPr>
              </a:lvl7pPr>
              <a:lvl8pPr marL="4876678" marR="0" lvl="7" indent="-397923" algn="l">
                <a:lnSpc>
                  <a:spcPct val="114999"/>
                </a:lnSpc>
                <a:spcBef>
                  <a:spcPts val="0"/>
                </a:spcBef>
                <a:spcAft>
                  <a:spcPts val="0"/>
                </a:spcAft>
                <a:buClr>
                  <a:srgbClr val="303E48"/>
                </a:buClr>
                <a:buSzPts val="1100"/>
                <a:buFont typeface="Lato"/>
                <a:buChar char="○"/>
                <a:defRPr sz="1100" b="0" i="0" u="none" strike="noStrike" cap="none">
                  <a:solidFill>
                    <a:srgbClr val="303E48"/>
                  </a:solidFill>
                  <a:latin typeface="Lato"/>
                  <a:ea typeface="Lato"/>
                  <a:cs typeface="Lato"/>
                </a:defRPr>
              </a:lvl8pPr>
              <a:lvl9pPr marL="5486263" marR="0" lvl="8" indent="-397923" algn="l">
                <a:lnSpc>
                  <a:spcPct val="114999"/>
                </a:lnSpc>
                <a:spcBef>
                  <a:spcPts val="0"/>
                </a:spcBef>
                <a:spcAft>
                  <a:spcPts val="0"/>
                </a:spcAft>
                <a:buClr>
                  <a:srgbClr val="303E48"/>
                </a:buClr>
                <a:buSzPts val="1100"/>
                <a:buFont typeface="Lato"/>
                <a:buChar char="■"/>
                <a:defRPr sz="1100" b="0" i="0" u="none" strike="noStrike" cap="none">
                  <a:solidFill>
                    <a:srgbClr val="303E48"/>
                  </a:solidFill>
                  <a:latin typeface="Lato"/>
                  <a:ea typeface="Lato"/>
                  <a:cs typeface="Lato"/>
                </a:defRPr>
              </a:lvl9pPr>
            </a:lstStyle>
            <a:p>
              <a:pPr marL="0" indent="0" algn="ctr">
                <a:lnSpc>
                  <a:spcPct val="90000"/>
                </a:lnSpc>
                <a:spcBef>
                  <a:spcPts val="667"/>
                </a:spcBef>
                <a:buNone/>
                <a:defRPr/>
              </a:pPr>
              <a:r>
                <a:rPr sz="2400" b="1" dirty="0">
                  <a:solidFill>
                    <a:schemeClr val="tx1"/>
                  </a:solidFill>
                  <a:latin typeface="Calibri"/>
                  <a:ea typeface="Calibri"/>
                  <a:cs typeface="Times New Roman"/>
                </a:rPr>
                <a:t>Information mining</a:t>
              </a:r>
              <a:endParaRPr sz="1200" dirty="0"/>
            </a:p>
            <a:p>
              <a:pPr marL="129826" indent="0" algn="ctr">
                <a:lnSpc>
                  <a:spcPct val="90000"/>
                </a:lnSpc>
                <a:spcBef>
                  <a:spcPts val="667"/>
                </a:spcBef>
                <a:buNone/>
                <a:defRPr/>
              </a:pPr>
              <a:r>
                <a:rPr sz="2400" dirty="0">
                  <a:solidFill>
                    <a:schemeClr val="tx1"/>
                  </a:solidFill>
                  <a:latin typeface="Calibri"/>
                  <a:ea typeface="Calibri"/>
                  <a:cs typeface="Times New Roman"/>
                </a:rPr>
                <a:t>Physical-based and ML/DL/AI based tools are key elements for thematic  data information mining</a:t>
              </a:r>
              <a:endParaRPr sz="1200" dirty="0"/>
            </a:p>
            <a:p>
              <a:pPr marL="129826" indent="0" algn="ctr" defTabSz="609630">
                <a:buNone/>
                <a:defRPr/>
              </a:pPr>
              <a:endParaRPr sz="2400" dirty="0">
                <a:latin typeface="Calibri"/>
                <a:ea typeface="Calibri"/>
                <a:cs typeface="Times New Roman"/>
              </a:endParaRPr>
            </a:p>
          </p:txBody>
        </p:sp>
      </p:grpSp>
      <p:sp>
        <p:nvSpPr>
          <p:cNvPr id="4" name="Slide Number Placeholder 4">
            <a:extLst>
              <a:ext uri="{FF2B5EF4-FFF2-40B4-BE49-F238E27FC236}">
                <a16:creationId xmlns:a16="http://schemas.microsoft.com/office/drawing/2014/main" id="{ADF5C418-0A1A-E3C8-95DA-873E2B1FB7F1}"/>
              </a:ext>
            </a:extLst>
          </p:cNvPr>
          <p:cNvSpPr>
            <a:spLocks noGrp="1"/>
          </p:cNvSpPr>
          <p:nvPr>
            <p:ph type="sldNum" sz="quarter" idx="12"/>
          </p:nvPr>
        </p:nvSpPr>
        <p:spPr>
          <a:xfrm>
            <a:off x="9331799" y="6432550"/>
            <a:ext cx="2743200" cy="365125"/>
          </a:xfrm>
          <a:prstGeom prst="rect">
            <a:avLst/>
          </a:prstGeom>
        </p:spPr>
        <p:txBody>
          <a:bodyPr vert="horz" lIns="91440" tIns="45720" rIns="91440" bIns="45720" rtlCol="0" anchor="ctr"/>
          <a:lstStyle>
            <a:defPPr>
              <a:defRPr lang="en-AT"/>
            </a:defPPr>
            <a:lvl1pPr marL="0" algn="r" defTabSz="914400" rtl="0" eaLnBrk="1" latinLnBrk="0" hangingPunct="1">
              <a:defRPr sz="1200" b="1"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5B328A7-7B14-4FC0-8E65-1FBDEC813191}"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l-GR" sz="1800" b="1" i="0" u="none" strike="noStrike" kern="1200" cap="none" spc="0" normalizeH="0" baseline="0" noProof="0">
              <a:ln>
                <a:noFill/>
              </a:ln>
              <a:solidFill>
                <a:srgbClr val="898989"/>
              </a:solidFill>
              <a:effectLst/>
              <a:uLnTx/>
              <a:uFillTx/>
              <a:latin typeface="Calibri" panose="020F0502020204030204"/>
              <a:ea typeface="+mn-ea"/>
              <a:cs typeface="+mn-cs"/>
            </a:endParaRPr>
          </a:p>
        </p:txBody>
      </p:sp>
      <p:sp>
        <p:nvSpPr>
          <p:cNvPr id="5" name="Footer Placeholder 12">
            <a:extLst>
              <a:ext uri="{FF2B5EF4-FFF2-40B4-BE49-F238E27FC236}">
                <a16:creationId xmlns:a16="http://schemas.microsoft.com/office/drawing/2014/main" id="{96F4CE81-A5BE-F203-1DE0-545A6B56C091}"/>
              </a:ext>
            </a:extLst>
          </p:cNvPr>
          <p:cNvSpPr txBox="1">
            <a:spLocks/>
          </p:cNvSpPr>
          <p:nvPr/>
        </p:nvSpPr>
        <p:spPr>
          <a:xfrm>
            <a:off x="0" y="6486525"/>
            <a:ext cx="4114800" cy="3667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MEEO </a:t>
            </a:r>
            <a:r>
              <a:rPr kumimoji="0" lang="en-US" altLang="el-GR" sz="1067" b="0" i="0" u="none" strike="noStrike" kern="1200" cap="none" spc="0" normalizeH="0" baseline="0" noProof="0" dirty="0" err="1">
                <a:ln>
                  <a:noFill/>
                </a:ln>
                <a:solidFill>
                  <a:srgbClr val="394049">
                    <a:tint val="75000"/>
                  </a:srgbClr>
                </a:solidFill>
                <a:effectLst/>
                <a:uLnTx/>
                <a:uFillTx/>
                <a:latin typeface="Lato" panose="020F0502020204030203" pitchFamily="34" charset="0"/>
                <a:ea typeface="+mn-ea"/>
                <a:cs typeface="+mn-cs"/>
              </a:rPr>
              <a:t>Srl</a:t>
            </a: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 2026 - Commercial in confidence</a:t>
            </a:r>
          </a:p>
        </p:txBody>
      </p:sp>
      <p:pic>
        <p:nvPicPr>
          <p:cNvPr id="2" name="Picture 7">
            <a:extLst>
              <a:ext uri="{FF2B5EF4-FFF2-40B4-BE49-F238E27FC236}">
                <a16:creationId xmlns:a16="http://schemas.microsoft.com/office/drawing/2014/main" id="{9E089C7D-EA4B-2BE3-BC6F-DEF977293AC5}"/>
              </a:ext>
            </a:extLst>
          </p:cNvPr>
          <p:cNvPicPr>
            <a:picLocks noChangeAspect="1"/>
          </p:cNvPicPr>
          <p:nvPr/>
        </p:nvPicPr>
        <p:blipFill>
          <a:blip r:embed="rId5">
            <a:clrChange>
              <a:clrFrom>
                <a:srgbClr val="FFFFFF"/>
              </a:clrFrom>
              <a:clrTo>
                <a:srgbClr val="FFFFFF">
                  <a:alpha val="0"/>
                </a:srgbClr>
              </a:clrTo>
            </a:clrChange>
          </a:blip>
          <a:stretch/>
        </p:blipFill>
        <p:spPr bwMode="auto">
          <a:xfrm>
            <a:off x="8705087" y="328028"/>
            <a:ext cx="2140347" cy="528313"/>
          </a:xfrm>
          <a:prstGeom prst="rect">
            <a:avLst/>
          </a:prstGeom>
        </p:spPr>
      </p:pic>
    </p:spTree>
    <p:extLst>
      <p:ext uri="{BB962C8B-B14F-4D97-AF65-F5344CB8AC3E}">
        <p14:creationId xmlns:p14="http://schemas.microsoft.com/office/powerpoint/2010/main" val="1061259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ACCD5F-9792-101C-BC21-5B8616D04440}"/>
              </a:ext>
            </a:extLst>
          </p:cNvPr>
          <p:cNvSpPr>
            <a:spLocks noGrp="1"/>
          </p:cNvSpPr>
          <p:nvPr>
            <p:ph idx="1"/>
          </p:nvPr>
        </p:nvSpPr>
        <p:spPr/>
        <p:txBody>
          <a:bodyPr>
            <a:normAutofit/>
          </a:bodyPr>
          <a:lstStyle/>
          <a:p>
            <a:endParaRPr lang="en-US" b="1" dirty="0"/>
          </a:p>
          <a:p>
            <a:pPr marL="0" indent="0">
              <a:buNone/>
            </a:pPr>
            <a:r>
              <a:rPr lang="en-US" b="1" dirty="0"/>
              <a:t>Learning from Data (Machine Learning)</a:t>
            </a:r>
          </a:p>
          <a:p>
            <a:pPr marL="0" indent="0">
              <a:buNone/>
            </a:pPr>
            <a:endParaRPr lang="en-US" b="1" dirty="0"/>
          </a:p>
          <a:p>
            <a:pPr marL="0" indent="0">
              <a:buNone/>
            </a:pPr>
            <a:r>
              <a:rPr lang="en-US" b="1" dirty="0"/>
              <a:t>Simulation of Human Intelligence</a:t>
            </a:r>
          </a:p>
          <a:p>
            <a:pPr marL="0" indent="0">
              <a:buNone/>
            </a:pPr>
            <a:endParaRPr lang="en-US" b="1" dirty="0"/>
          </a:p>
          <a:p>
            <a:pPr marL="0" indent="0">
              <a:buNone/>
            </a:pPr>
            <a:r>
              <a:rPr lang="en-US" b="1" dirty="0"/>
              <a:t>Autonomous Action &amp; Optimization</a:t>
            </a:r>
          </a:p>
          <a:p>
            <a:endParaRPr lang="en-US" dirty="0"/>
          </a:p>
          <a:p>
            <a:endParaRPr lang="en-AT" dirty="0"/>
          </a:p>
        </p:txBody>
      </p:sp>
      <p:sp>
        <p:nvSpPr>
          <p:cNvPr id="4" name="TextBox 3">
            <a:extLst>
              <a:ext uri="{FF2B5EF4-FFF2-40B4-BE49-F238E27FC236}">
                <a16:creationId xmlns:a16="http://schemas.microsoft.com/office/drawing/2014/main" id="{E929B6FE-EDBE-1C10-674C-C1C0B858BF17}"/>
              </a:ext>
            </a:extLst>
          </p:cNvPr>
          <p:cNvSpPr txBox="1"/>
          <p:nvPr/>
        </p:nvSpPr>
        <p:spPr>
          <a:xfrm>
            <a:off x="908744" y="768350"/>
            <a:ext cx="7421440" cy="474489"/>
          </a:xfrm>
          <a:prstGeom prst="rect">
            <a:avLst/>
          </a:prstGeom>
        </p:spPr>
        <p:txBody>
          <a:bodyPr wrap="square" lIns="0" tIns="0" rIns="0" bIns="0" rtlCol="0" anchor="t">
            <a:spAutoFit/>
          </a:bodyPr>
          <a:lstStyle>
            <a:defPPr>
              <a:defRPr lang="it-IT"/>
            </a:defPPr>
            <a:lvl1pPr>
              <a:lnSpc>
                <a:spcPts val="3726"/>
              </a:lnSpc>
              <a:defRPr sz="3802" b="1">
                <a:solidFill>
                  <a:srgbClr val="101F20"/>
                </a:solidFill>
                <a:latin typeface="Barlow Bold"/>
                <a:ea typeface="Barlow Bold"/>
                <a:cs typeface="Barlow Bold"/>
              </a:defRPr>
            </a:lvl1pPr>
          </a:lstStyle>
          <a:p>
            <a:r>
              <a:rPr lang="en-US" dirty="0">
                <a:sym typeface="Barlow Bold"/>
              </a:rPr>
              <a:t>WHAT DO WE EXPECT FROM AI</a:t>
            </a:r>
          </a:p>
        </p:txBody>
      </p:sp>
      <p:sp>
        <p:nvSpPr>
          <p:cNvPr id="5" name="Slide Number Placeholder 4">
            <a:extLst>
              <a:ext uri="{FF2B5EF4-FFF2-40B4-BE49-F238E27FC236}">
                <a16:creationId xmlns:a16="http://schemas.microsoft.com/office/drawing/2014/main" id="{B278BDAC-33E7-5030-98EF-FB0015F1EA19}"/>
              </a:ext>
            </a:extLst>
          </p:cNvPr>
          <p:cNvSpPr txBox="1">
            <a:spLocks/>
          </p:cNvSpPr>
          <p:nvPr/>
        </p:nvSpPr>
        <p:spPr>
          <a:xfrm>
            <a:off x="9331799" y="6432550"/>
            <a:ext cx="2743200" cy="365125"/>
          </a:xfrm>
          <a:prstGeom prst="rect">
            <a:avLst/>
          </a:prstGeom>
        </p:spPr>
        <p:txBody>
          <a:bodyPr vert="horz" lIns="91440" tIns="45720" rIns="91440" bIns="45720" rtlCol="0" anchor="ctr"/>
          <a:lstStyle>
            <a:defPPr>
              <a:defRPr lang="en-AT"/>
            </a:defPPr>
            <a:lvl1pPr marL="0" algn="r" defTabSz="914400" rtl="0" eaLnBrk="1" latinLnBrk="0" hangingPunct="1">
              <a:defRPr sz="1200" b="1"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F5B328A7-7B14-4FC0-8E65-1FBDEC813191}" type="slidenum">
              <a:rPr lang="en-US" smtClean="0"/>
              <a:pPr>
                <a:defRPr/>
              </a:pPr>
              <a:t>6</a:t>
            </a:fld>
            <a:endParaRPr lang="el-GR" sz="1800">
              <a:solidFill>
                <a:srgbClr val="898989"/>
              </a:solidFill>
              <a:latin typeface="Calibri" panose="020F0502020204030204"/>
            </a:endParaRPr>
          </a:p>
        </p:txBody>
      </p:sp>
      <p:sp>
        <p:nvSpPr>
          <p:cNvPr id="6" name="Footer Placeholder 12">
            <a:extLst>
              <a:ext uri="{FF2B5EF4-FFF2-40B4-BE49-F238E27FC236}">
                <a16:creationId xmlns:a16="http://schemas.microsoft.com/office/drawing/2014/main" id="{5DD3A874-281A-8974-9B0B-DB0ABD2D6FE6}"/>
              </a:ext>
            </a:extLst>
          </p:cNvPr>
          <p:cNvSpPr txBox="1">
            <a:spLocks/>
          </p:cNvSpPr>
          <p:nvPr/>
        </p:nvSpPr>
        <p:spPr>
          <a:xfrm>
            <a:off x="0" y="6486525"/>
            <a:ext cx="4114800" cy="3667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MEEO </a:t>
            </a:r>
            <a:r>
              <a:rPr kumimoji="0" lang="en-US" altLang="el-GR" sz="1067" b="0" i="0" u="none" strike="noStrike" kern="1200" cap="none" spc="0" normalizeH="0" baseline="0" noProof="0" dirty="0" err="1">
                <a:ln>
                  <a:noFill/>
                </a:ln>
                <a:solidFill>
                  <a:srgbClr val="394049">
                    <a:tint val="75000"/>
                  </a:srgbClr>
                </a:solidFill>
                <a:effectLst/>
                <a:uLnTx/>
                <a:uFillTx/>
                <a:latin typeface="Lato" panose="020F0502020204030203" pitchFamily="34" charset="0"/>
                <a:ea typeface="+mn-ea"/>
                <a:cs typeface="+mn-cs"/>
              </a:rPr>
              <a:t>Srl</a:t>
            </a: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 2026 - Commercial in confidence</a:t>
            </a:r>
          </a:p>
        </p:txBody>
      </p:sp>
      <p:pic>
        <p:nvPicPr>
          <p:cNvPr id="7" name="Picture 7">
            <a:extLst>
              <a:ext uri="{FF2B5EF4-FFF2-40B4-BE49-F238E27FC236}">
                <a16:creationId xmlns:a16="http://schemas.microsoft.com/office/drawing/2014/main" id="{3E784515-46F0-AA70-5BD9-A055E8EBD95E}"/>
              </a:ext>
            </a:extLst>
          </p:cNvPr>
          <p:cNvPicPr>
            <a:picLocks noChangeAspect="1"/>
          </p:cNvPicPr>
          <p:nvPr/>
        </p:nvPicPr>
        <p:blipFill>
          <a:blip r:embed="rId2">
            <a:clrChange>
              <a:clrFrom>
                <a:srgbClr val="FFFFFF"/>
              </a:clrFrom>
              <a:clrTo>
                <a:srgbClr val="FFFFFF">
                  <a:alpha val="0"/>
                </a:srgbClr>
              </a:clrTo>
            </a:clrChange>
          </a:blip>
          <a:stretch/>
        </p:blipFill>
        <p:spPr bwMode="auto">
          <a:xfrm>
            <a:off x="8705087" y="328028"/>
            <a:ext cx="2140347" cy="528313"/>
          </a:xfrm>
          <a:prstGeom prst="rect">
            <a:avLst/>
          </a:prstGeom>
        </p:spPr>
      </p:pic>
    </p:spTree>
    <p:extLst>
      <p:ext uri="{BB962C8B-B14F-4D97-AF65-F5344CB8AC3E}">
        <p14:creationId xmlns:p14="http://schemas.microsoft.com/office/powerpoint/2010/main" val="2499842234"/>
      </p:ext>
    </p:extLst>
  </p:cSld>
  <p:clrMapOvr>
    <a:masterClrMapping/>
  </p:clrMapOvr>
  <p:transition spd="slow" advClick="0" advTm="10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left)">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wipe(left)">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76E24BFD-0FBC-8AC4-EE4F-9C47ED4D5BBF}"/>
            </a:ext>
          </a:extLst>
        </p:cNvPr>
        <p:cNvGrpSpPr/>
        <p:nvPr/>
      </p:nvGrpSpPr>
      <p:grpSpPr bwMode="auto">
        <a:xfrm>
          <a:off x="0" y="0"/>
          <a:ext cx="0" cy="0"/>
          <a:chOff x="0" y="0"/>
          <a:chExt cx="0" cy="0"/>
        </a:xfrm>
      </p:grpSpPr>
      <p:sp>
        <p:nvSpPr>
          <p:cNvPr id="1598988313" name="TextBox 3">
            <a:extLst>
              <a:ext uri="{FF2B5EF4-FFF2-40B4-BE49-F238E27FC236}">
                <a16:creationId xmlns:a16="http://schemas.microsoft.com/office/drawing/2014/main" id="{C353C7DF-8C1D-CE0B-4B12-D7D17A4D5099}"/>
              </a:ext>
            </a:extLst>
          </p:cNvPr>
          <p:cNvSpPr txBox="1"/>
          <p:nvPr/>
        </p:nvSpPr>
        <p:spPr bwMode="auto">
          <a:xfrm>
            <a:off x="908744" y="768350"/>
            <a:ext cx="5492056" cy="482696"/>
          </a:xfrm>
          <a:prstGeom prst="rect">
            <a:avLst/>
          </a:prstGeom>
        </p:spPr>
        <p:txBody>
          <a:bodyPr wrap="square" lIns="0" tIns="0" rIns="0" bIns="0" rtlCol="0" anchor="t">
            <a:spAutoFit/>
          </a:bodyPr>
          <a:lstStyle>
            <a:defPPr>
              <a:defRPr lang="it-IT"/>
            </a:defPPr>
            <a:lvl1pPr>
              <a:lnSpc>
                <a:spcPts val="3726"/>
              </a:lnSpc>
              <a:defRPr sz="3802" b="1">
                <a:solidFill>
                  <a:srgbClr val="101F20"/>
                </a:solidFill>
                <a:latin typeface="Barlow Bold"/>
                <a:ea typeface="Barlow Bold"/>
                <a:cs typeface="Barlow Bold"/>
              </a:defRPr>
            </a:lvl1pPr>
          </a:lstStyle>
          <a:p>
            <a:r>
              <a:rPr lang="en-US" dirty="0"/>
              <a:t>SUPER RESOLUTION</a:t>
            </a:r>
          </a:p>
        </p:txBody>
      </p:sp>
      <p:sp>
        <p:nvSpPr>
          <p:cNvPr id="78930992" name="TextBox 4">
            <a:extLst>
              <a:ext uri="{FF2B5EF4-FFF2-40B4-BE49-F238E27FC236}">
                <a16:creationId xmlns:a16="http://schemas.microsoft.com/office/drawing/2014/main" id="{8E16425F-6AB0-9E76-B8AD-A18122F4D140}"/>
              </a:ext>
            </a:extLst>
          </p:cNvPr>
          <p:cNvSpPr txBox="1"/>
          <p:nvPr/>
        </p:nvSpPr>
        <p:spPr bwMode="auto">
          <a:xfrm>
            <a:off x="393192" y="1721023"/>
            <a:ext cx="5288565" cy="3683765"/>
          </a:xfrm>
          <a:prstGeom prst="rect">
            <a:avLst/>
          </a:prstGeom>
        </p:spPr>
        <p:txBody>
          <a:bodyPr wrap="square" lIns="0" tIns="0" rIns="0" bIns="0" rtlCol="0" anchor="t">
            <a:spAutoFit/>
          </a:bodyPr>
          <a:lstStyle/>
          <a:p>
            <a:pPr>
              <a:lnSpc>
                <a:spcPts val="2615"/>
              </a:lnSpc>
              <a:defRPr/>
            </a:pPr>
            <a:r>
              <a:rPr lang="en-US" sz="2800" dirty="0"/>
              <a:t>a computational technique using AI and algorithms to </a:t>
            </a:r>
            <a:r>
              <a:rPr lang="en-US" sz="2800" b="1" dirty="0"/>
              <a:t>increase the resolution and detail of satellite imagery</a:t>
            </a:r>
          </a:p>
          <a:p>
            <a:pPr>
              <a:lnSpc>
                <a:spcPts val="2615"/>
              </a:lnSpc>
              <a:defRPr/>
            </a:pPr>
            <a:endParaRPr lang="en-US" sz="2800" dirty="0"/>
          </a:p>
          <a:p>
            <a:pPr>
              <a:lnSpc>
                <a:spcPts val="2615"/>
              </a:lnSpc>
              <a:defRPr/>
            </a:pPr>
            <a:endParaRPr lang="en-US" sz="2800" dirty="0"/>
          </a:p>
          <a:p>
            <a:pPr>
              <a:lnSpc>
                <a:spcPts val="2615"/>
              </a:lnSpc>
              <a:defRPr/>
            </a:pPr>
            <a:r>
              <a:rPr lang="en-US" sz="2800" dirty="0"/>
              <a:t>Deep learning models (</a:t>
            </a:r>
            <a:r>
              <a:rPr lang="en-US" sz="2800" b="1" dirty="0"/>
              <a:t>CNN</a:t>
            </a:r>
            <a:r>
              <a:rPr lang="en-US" sz="2800" dirty="0"/>
              <a:t>) trained with high resolution data to reconstruct missing high-frequency details, refine edges, and improve visual quality</a:t>
            </a:r>
            <a:endParaRPr sz="2800" dirty="0"/>
          </a:p>
        </p:txBody>
      </p:sp>
      <p:grpSp>
        <p:nvGrpSpPr>
          <p:cNvPr id="9" name="Group 8">
            <a:extLst>
              <a:ext uri="{FF2B5EF4-FFF2-40B4-BE49-F238E27FC236}">
                <a16:creationId xmlns:a16="http://schemas.microsoft.com/office/drawing/2014/main" id="{30A363C3-A17C-32C2-56BD-2CED9F878158}"/>
              </a:ext>
            </a:extLst>
          </p:cNvPr>
          <p:cNvGrpSpPr/>
          <p:nvPr/>
        </p:nvGrpSpPr>
        <p:grpSpPr>
          <a:xfrm>
            <a:off x="6595793" y="1054858"/>
            <a:ext cx="5446854" cy="5446854"/>
            <a:chOff x="8930864" y="2698470"/>
            <a:chExt cx="7017819" cy="7017819"/>
          </a:xfrm>
        </p:grpSpPr>
        <p:pic>
          <p:nvPicPr>
            <p:cNvPr id="2056" name="Picture 8">
              <a:extLst>
                <a:ext uri="{FF2B5EF4-FFF2-40B4-BE49-F238E27FC236}">
                  <a16:creationId xmlns:a16="http://schemas.microsoft.com/office/drawing/2014/main" id="{6C44A5D2-6AE4-A1CD-85F8-FCA21982D0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0864" y="2698470"/>
              <a:ext cx="7017819" cy="701781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collage of a city&#10;&#10;AI-generated content may be incorrect.">
              <a:extLst>
                <a:ext uri="{FF2B5EF4-FFF2-40B4-BE49-F238E27FC236}">
                  <a16:creationId xmlns:a16="http://schemas.microsoft.com/office/drawing/2014/main" id="{7CB0C169-D99A-453E-E74F-6D8A72D0B7A1}"/>
                </a:ext>
              </a:extLst>
            </p:cNvPr>
            <p:cNvPicPr>
              <a:picLocks noChangeAspect="1"/>
            </p:cNvPicPr>
            <p:nvPr/>
          </p:nvPicPr>
          <p:blipFill>
            <a:blip r:embed="rId4" cstate="print">
              <a:extLst>
                <a:ext uri="{28A0092B-C50C-407E-A947-70E740481C1C}">
                  <a14:useLocalDpi xmlns:a14="http://schemas.microsoft.com/office/drawing/2010/main" val="0"/>
                </a:ext>
              </a:extLst>
            </a:blip>
            <a:srcRect l="422" t="3432" r="50908" b="1248"/>
            <a:stretch>
              <a:fillRect/>
            </a:stretch>
          </p:blipFill>
          <p:spPr>
            <a:xfrm>
              <a:off x="12586749" y="2769479"/>
              <a:ext cx="3346470" cy="3346470"/>
            </a:xfrm>
            <a:prstGeom prst="rect">
              <a:avLst/>
            </a:prstGeom>
          </p:spPr>
        </p:pic>
        <p:pic>
          <p:nvPicPr>
            <p:cNvPr id="7" name="Picture 6" descr="A collage of a city&#10;&#10;AI-generated content may be incorrect.">
              <a:extLst>
                <a:ext uri="{FF2B5EF4-FFF2-40B4-BE49-F238E27FC236}">
                  <a16:creationId xmlns:a16="http://schemas.microsoft.com/office/drawing/2014/main" id="{4A131B78-4068-3616-1EDC-57344103ECC3}"/>
                </a:ext>
              </a:extLst>
            </p:cNvPr>
            <p:cNvPicPr>
              <a:picLocks noChangeAspect="1"/>
            </p:cNvPicPr>
            <p:nvPr/>
          </p:nvPicPr>
          <p:blipFill>
            <a:blip r:embed="rId5" cstate="print">
              <a:extLst>
                <a:ext uri="{28A0092B-C50C-407E-A947-70E740481C1C}">
                  <a14:useLocalDpi xmlns:a14="http://schemas.microsoft.com/office/drawing/2010/main" val="0"/>
                </a:ext>
              </a:extLst>
            </a:blip>
            <a:srcRect l="51181" t="3454" r="837" b="731"/>
            <a:stretch>
              <a:fillRect/>
            </a:stretch>
          </p:blipFill>
          <p:spPr bwMode="auto">
            <a:xfrm>
              <a:off x="12586749" y="6288433"/>
              <a:ext cx="3361934" cy="3427856"/>
            </a:xfrm>
            <a:prstGeom prst="rect">
              <a:avLst/>
            </a:prstGeom>
          </p:spPr>
        </p:pic>
      </p:grpSp>
      <p:sp>
        <p:nvSpPr>
          <p:cNvPr id="3" name="Slide Number Placeholder 4">
            <a:extLst>
              <a:ext uri="{FF2B5EF4-FFF2-40B4-BE49-F238E27FC236}">
                <a16:creationId xmlns:a16="http://schemas.microsoft.com/office/drawing/2014/main" id="{953B3848-7163-43B7-3BAC-9AD808EF14AD}"/>
              </a:ext>
            </a:extLst>
          </p:cNvPr>
          <p:cNvSpPr>
            <a:spLocks noGrp="1"/>
          </p:cNvSpPr>
          <p:nvPr>
            <p:ph type="sldNum" sz="quarter" idx="12"/>
          </p:nvPr>
        </p:nvSpPr>
        <p:spPr>
          <a:xfrm>
            <a:off x="9331799" y="6432550"/>
            <a:ext cx="2743200" cy="365125"/>
          </a:xfrm>
          <a:prstGeom prst="rect">
            <a:avLst/>
          </a:prstGeom>
        </p:spPr>
        <p:txBody>
          <a:bodyPr vert="horz" lIns="91440" tIns="45720" rIns="91440" bIns="45720" rtlCol="0" anchor="ctr"/>
          <a:lstStyle>
            <a:defPPr>
              <a:defRPr lang="en-AT"/>
            </a:defPPr>
            <a:lvl1pPr marL="0" algn="r" defTabSz="914400" rtl="0" eaLnBrk="1" latinLnBrk="0" hangingPunct="1">
              <a:defRPr sz="1200" b="1"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5B328A7-7B14-4FC0-8E65-1FBDEC813191}"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l-GR" sz="1800" b="1" i="0" u="none" strike="noStrike" kern="1200" cap="none" spc="0" normalizeH="0" baseline="0" noProof="0">
              <a:ln>
                <a:noFill/>
              </a:ln>
              <a:solidFill>
                <a:srgbClr val="898989"/>
              </a:solidFill>
              <a:effectLst/>
              <a:uLnTx/>
              <a:uFillTx/>
              <a:latin typeface="Calibri" panose="020F0502020204030204"/>
              <a:ea typeface="+mn-ea"/>
              <a:cs typeface="+mn-cs"/>
            </a:endParaRPr>
          </a:p>
        </p:txBody>
      </p:sp>
      <p:sp>
        <p:nvSpPr>
          <p:cNvPr id="4" name="Footer Placeholder 12">
            <a:extLst>
              <a:ext uri="{FF2B5EF4-FFF2-40B4-BE49-F238E27FC236}">
                <a16:creationId xmlns:a16="http://schemas.microsoft.com/office/drawing/2014/main" id="{A2723276-86F7-56D9-351E-7298A2AA2287}"/>
              </a:ext>
            </a:extLst>
          </p:cNvPr>
          <p:cNvSpPr txBox="1">
            <a:spLocks/>
          </p:cNvSpPr>
          <p:nvPr/>
        </p:nvSpPr>
        <p:spPr>
          <a:xfrm>
            <a:off x="0" y="6486525"/>
            <a:ext cx="4114800" cy="3667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MEEO </a:t>
            </a:r>
            <a:r>
              <a:rPr kumimoji="0" lang="en-US" altLang="el-GR" sz="1067" b="0" i="0" u="none" strike="noStrike" kern="1200" cap="none" spc="0" normalizeH="0" baseline="0" noProof="0" dirty="0" err="1">
                <a:ln>
                  <a:noFill/>
                </a:ln>
                <a:solidFill>
                  <a:srgbClr val="394049">
                    <a:tint val="75000"/>
                  </a:srgbClr>
                </a:solidFill>
                <a:effectLst/>
                <a:uLnTx/>
                <a:uFillTx/>
                <a:latin typeface="Lato" panose="020F0502020204030203" pitchFamily="34" charset="0"/>
                <a:ea typeface="+mn-ea"/>
                <a:cs typeface="+mn-cs"/>
              </a:rPr>
              <a:t>Srl</a:t>
            </a: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 2026 - Commercial in confidence</a:t>
            </a:r>
          </a:p>
        </p:txBody>
      </p:sp>
      <p:pic>
        <p:nvPicPr>
          <p:cNvPr id="8" name="Picture 7">
            <a:extLst>
              <a:ext uri="{FF2B5EF4-FFF2-40B4-BE49-F238E27FC236}">
                <a16:creationId xmlns:a16="http://schemas.microsoft.com/office/drawing/2014/main" id="{C7BF7402-CE8D-7E98-7C03-42A9E157353C}"/>
              </a:ext>
            </a:extLst>
          </p:cNvPr>
          <p:cNvPicPr>
            <a:picLocks noChangeAspect="1"/>
          </p:cNvPicPr>
          <p:nvPr/>
        </p:nvPicPr>
        <p:blipFill>
          <a:blip r:embed="rId6">
            <a:clrChange>
              <a:clrFrom>
                <a:srgbClr val="FFFFFF"/>
              </a:clrFrom>
              <a:clrTo>
                <a:srgbClr val="FFFFFF">
                  <a:alpha val="0"/>
                </a:srgbClr>
              </a:clrTo>
            </a:clrChange>
          </a:blip>
          <a:stretch/>
        </p:blipFill>
        <p:spPr bwMode="auto">
          <a:xfrm>
            <a:off x="8705087" y="328028"/>
            <a:ext cx="2140347" cy="528313"/>
          </a:xfrm>
          <a:prstGeom prst="rect">
            <a:avLst/>
          </a:prstGeom>
        </p:spPr>
      </p:pic>
    </p:spTree>
    <p:extLst>
      <p:ext uri="{BB962C8B-B14F-4D97-AF65-F5344CB8AC3E}">
        <p14:creationId xmlns:p14="http://schemas.microsoft.com/office/powerpoint/2010/main" val="26975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Google Shape;140;p17"/>
          <p:cNvSpPr/>
          <p:nvPr/>
        </p:nvSpPr>
        <p:spPr>
          <a:xfrm>
            <a:off x="2139181" y="2737134"/>
            <a:ext cx="1681961" cy="843513"/>
          </a:xfrm>
          <a:prstGeom prst="ellipse">
            <a:avLst/>
          </a:prstGeom>
          <a:solidFill>
            <a:srgbClr val="92D050"/>
          </a:solidFill>
          <a:ln w="19050" cap="flat" cmpd="sng">
            <a:solidFill>
              <a:schemeClr val="dk1"/>
            </a:solidFill>
            <a:prstDash val="solid"/>
            <a:round/>
            <a:headEnd type="none" w="sm" len="sm"/>
            <a:tailEnd type="none" w="sm" len="sm"/>
          </a:ln>
        </p:spPr>
        <p:txBody>
          <a:bodyPr spcFirstLastPara="1" wrap="square" lIns="91176" tIns="45576" rIns="91176" bIns="45576"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396" b="0" i="0" u="none" strike="noStrike" kern="1200" cap="none" spc="0" normalizeH="0" baseline="0" noProof="0" dirty="0">
                <a:ln>
                  <a:noFill/>
                </a:ln>
                <a:solidFill>
                  <a:srgbClr val="394049"/>
                </a:solidFill>
                <a:effectLst/>
                <a:uLnTx/>
                <a:uFillTx/>
                <a:latin typeface="Arial"/>
                <a:ea typeface="Times New Roman" panose="02020603050405020304"/>
                <a:cs typeface="Arial"/>
                <a:sym typeface="Times New Roman" panose="02020603050405020304"/>
              </a:rPr>
              <a:t>Super </a:t>
            </a:r>
            <a:r>
              <a:rPr kumimoji="0" lang="fr-FR" sz="1396" b="0" i="0" u="none" strike="noStrike" kern="1200" cap="none" spc="0" normalizeH="0" baseline="0" noProof="0" dirty="0" err="1">
                <a:ln>
                  <a:noFill/>
                </a:ln>
                <a:solidFill>
                  <a:srgbClr val="394049"/>
                </a:solidFill>
                <a:effectLst/>
                <a:uLnTx/>
                <a:uFillTx/>
                <a:latin typeface="Arial"/>
                <a:ea typeface="Times New Roman" panose="02020603050405020304"/>
                <a:cs typeface="Arial"/>
                <a:sym typeface="Times New Roman" panose="02020603050405020304"/>
              </a:rPr>
              <a:t>resolution</a:t>
            </a:r>
            <a:endParaRPr kumimoji="0" lang="fr-FR" sz="1396" b="0" i="0" u="none" strike="noStrike" kern="1200" cap="none" spc="0" normalizeH="0" baseline="0" noProof="0" dirty="0">
              <a:ln>
                <a:noFill/>
              </a:ln>
              <a:solidFill>
                <a:srgbClr val="394049"/>
              </a:solidFill>
              <a:effectLst/>
              <a:uLnTx/>
              <a:uFillTx/>
              <a:latin typeface="Arial"/>
              <a:ea typeface="Times New Roman" panose="02020603050405020304"/>
              <a:cs typeface="Arial"/>
              <a:sym typeface="Times New Roman" panose="02020603050405020304"/>
            </a:endParaRPr>
          </a:p>
        </p:txBody>
      </p:sp>
      <p:sp>
        <p:nvSpPr>
          <p:cNvPr id="141" name="Google Shape;141;p17"/>
          <p:cNvSpPr/>
          <p:nvPr/>
        </p:nvSpPr>
        <p:spPr>
          <a:xfrm>
            <a:off x="269773" y="2518024"/>
            <a:ext cx="1431820" cy="507881"/>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176" tIns="45576" rIns="91176" bIns="45576"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396" b="0" i="0" u="none" strike="noStrike" kern="1200" cap="none" spc="0" normalizeH="0" baseline="0" noProof="0">
                <a:ln>
                  <a:noFill/>
                </a:ln>
                <a:solidFill>
                  <a:srgbClr val="394049"/>
                </a:solidFill>
                <a:effectLst/>
                <a:uLnTx/>
                <a:uFillTx/>
                <a:latin typeface="Arial"/>
                <a:ea typeface="Times New Roman" panose="02020603050405020304"/>
                <a:cs typeface="Arial"/>
                <a:sym typeface="Times New Roman" panose="02020603050405020304"/>
              </a:rPr>
              <a:t>Sentinel-2</a:t>
            </a:r>
          </a:p>
        </p:txBody>
      </p:sp>
      <p:sp>
        <p:nvSpPr>
          <p:cNvPr id="142" name="Google Shape;142;p17"/>
          <p:cNvSpPr/>
          <p:nvPr/>
        </p:nvSpPr>
        <p:spPr>
          <a:xfrm>
            <a:off x="269772" y="3298210"/>
            <a:ext cx="1432453" cy="507881"/>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176" tIns="45576" rIns="91176" bIns="45576"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396" b="0" i="0" u="none" strike="noStrike" kern="1200" cap="none" spc="0" normalizeH="0" baseline="0" noProof="0" dirty="0">
                <a:ln>
                  <a:noFill/>
                </a:ln>
                <a:solidFill>
                  <a:srgbClr val="394049"/>
                </a:solidFill>
                <a:effectLst/>
                <a:uLnTx/>
                <a:uFillTx/>
                <a:latin typeface="Arial"/>
                <a:ea typeface="Times New Roman" panose="02020603050405020304"/>
                <a:cs typeface="Arial"/>
                <a:sym typeface="Times New Roman" panose="02020603050405020304"/>
              </a:rPr>
              <a:t>Worldview-2</a:t>
            </a:r>
            <a:endParaRPr kumimoji="0" lang="en-AT" sz="1396" b="0" i="0" u="none" strike="noStrike" kern="1200" cap="none" spc="0" normalizeH="0" baseline="0" noProof="0" dirty="0">
              <a:ln>
                <a:noFill/>
              </a:ln>
              <a:solidFill>
                <a:srgbClr val="394049"/>
              </a:solidFill>
              <a:effectLst/>
              <a:uLnTx/>
              <a:uFillTx/>
              <a:latin typeface="Arial"/>
              <a:ea typeface="Times New Roman" panose="02020603050405020304"/>
              <a:cs typeface="Arial"/>
              <a:sym typeface="Times New Roman" panose="02020603050405020304"/>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T" sz="1396" b="0" i="0" u="none" strike="noStrike" kern="1200" cap="none" spc="0" normalizeH="0" baseline="0" noProof="0" dirty="0" err="1">
                <a:ln>
                  <a:noFill/>
                </a:ln>
                <a:solidFill>
                  <a:srgbClr val="394049"/>
                </a:solidFill>
                <a:effectLst/>
                <a:uLnTx/>
                <a:uFillTx/>
                <a:latin typeface="Arial"/>
                <a:ea typeface="Times New Roman" panose="02020603050405020304"/>
                <a:cs typeface="Arial"/>
                <a:sym typeface="Times New Roman" panose="02020603050405020304"/>
              </a:rPr>
              <a:t>PlanetLab</a:t>
            </a:r>
            <a:endParaRPr kumimoji="0" lang="fr-FR" sz="1396" b="0" i="0" u="none" strike="noStrike" kern="1200" cap="none" spc="0" normalizeH="0" baseline="0" noProof="0" dirty="0">
              <a:ln>
                <a:noFill/>
              </a:ln>
              <a:solidFill>
                <a:srgbClr val="394049"/>
              </a:solidFill>
              <a:effectLst/>
              <a:uLnTx/>
              <a:uFillTx/>
              <a:latin typeface="Arial"/>
              <a:ea typeface="Times New Roman" panose="02020603050405020304"/>
              <a:cs typeface="Arial"/>
              <a:sym typeface="Times New Roman" panose="02020603050405020304"/>
            </a:endParaRPr>
          </a:p>
        </p:txBody>
      </p:sp>
      <p:sp>
        <p:nvSpPr>
          <p:cNvPr id="143" name="Google Shape;143;p17"/>
          <p:cNvSpPr/>
          <p:nvPr/>
        </p:nvSpPr>
        <p:spPr>
          <a:xfrm>
            <a:off x="119689" y="2246985"/>
            <a:ext cx="3792644" cy="1826980"/>
          </a:xfrm>
          <a:prstGeom prst="roundRect">
            <a:avLst>
              <a:gd name="adj" fmla="val 16667"/>
            </a:avLst>
          </a:prstGeom>
          <a:noFill/>
          <a:ln w="19050" cap="flat" cmpd="sng">
            <a:solidFill>
              <a:schemeClr val="dk1"/>
            </a:solidFill>
            <a:prstDash val="dot"/>
            <a:round/>
            <a:headEnd type="none" w="sm" len="sm"/>
            <a:tailEnd type="none" w="sm" len="sm"/>
          </a:ln>
        </p:spPr>
        <p:txBody>
          <a:bodyPr spcFirstLastPara="1" wrap="square" lIns="91176" tIns="45576" rIns="91176" bIns="45576"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795" b="0" i="0" u="none" strike="noStrike" kern="1200" cap="none" spc="0" normalizeH="0" baseline="0" noProof="0">
              <a:ln>
                <a:noFill/>
              </a:ln>
              <a:solidFill>
                <a:srgbClr val="FFFFFF"/>
              </a:solidFill>
              <a:effectLst/>
              <a:uLnTx/>
              <a:uFillTx/>
              <a:latin typeface="Arial"/>
              <a:ea typeface="Gill Sans" panose="020B0502020104020203"/>
              <a:cs typeface="Arial"/>
              <a:sym typeface="Gill Sans" panose="020B0502020104020203"/>
            </a:endParaRPr>
          </a:p>
        </p:txBody>
      </p:sp>
      <p:sp>
        <p:nvSpPr>
          <p:cNvPr id="144" name="Google Shape;144;p17"/>
          <p:cNvSpPr txBox="1"/>
          <p:nvPr/>
        </p:nvSpPr>
        <p:spPr>
          <a:xfrm>
            <a:off x="381229" y="1878423"/>
            <a:ext cx="1718057" cy="368272"/>
          </a:xfrm>
          <a:prstGeom prst="rect">
            <a:avLst/>
          </a:prstGeom>
          <a:noFill/>
          <a:ln>
            <a:noFill/>
          </a:ln>
        </p:spPr>
        <p:txBody>
          <a:bodyPr spcFirstLastPara="1" wrap="square" lIns="91176" tIns="45576" rIns="91176" bIns="45576"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795" b="0" i="1" u="none" strike="noStrike" kern="1200" cap="none" spc="0" normalizeH="0" baseline="0" noProof="0">
                <a:ln>
                  <a:noFill/>
                </a:ln>
                <a:solidFill>
                  <a:srgbClr val="394049"/>
                </a:solidFill>
                <a:effectLst/>
                <a:uLnTx/>
                <a:uFillTx/>
                <a:latin typeface="Arial"/>
                <a:ea typeface="Times New Roman" panose="02020603050405020304"/>
                <a:cs typeface="Arial"/>
                <a:sym typeface="Times New Roman" panose="02020603050405020304"/>
              </a:rPr>
              <a:t>Objective 1</a:t>
            </a:r>
          </a:p>
        </p:txBody>
      </p:sp>
      <p:cxnSp>
        <p:nvCxnSpPr>
          <p:cNvPr id="145" name="Google Shape;145;p17"/>
          <p:cNvCxnSpPr>
            <a:stCxn id="141" idx="3"/>
            <a:endCxn id="140" idx="2"/>
          </p:cNvCxnSpPr>
          <p:nvPr/>
        </p:nvCxnSpPr>
        <p:spPr>
          <a:xfrm>
            <a:off x="1701593" y="2771963"/>
            <a:ext cx="437703" cy="386843"/>
          </a:xfrm>
          <a:prstGeom prst="straightConnector1">
            <a:avLst/>
          </a:prstGeom>
          <a:noFill/>
          <a:ln w="9525" cap="flat" cmpd="sng">
            <a:solidFill>
              <a:schemeClr val="dk1"/>
            </a:solidFill>
            <a:prstDash val="solid"/>
            <a:round/>
            <a:headEnd type="none" w="sm" len="sm"/>
            <a:tailEnd type="none" w="sm" len="sm"/>
          </a:ln>
        </p:spPr>
      </p:cxnSp>
      <p:cxnSp>
        <p:nvCxnSpPr>
          <p:cNvPr id="146" name="Google Shape;146;p17"/>
          <p:cNvCxnSpPr>
            <a:stCxn id="142" idx="3"/>
            <a:endCxn id="140" idx="2"/>
          </p:cNvCxnSpPr>
          <p:nvPr/>
        </p:nvCxnSpPr>
        <p:spPr>
          <a:xfrm rot="10800000" flipH="1">
            <a:off x="1702226" y="3159026"/>
            <a:ext cx="437105" cy="393125"/>
          </a:xfrm>
          <a:prstGeom prst="straightConnector1">
            <a:avLst/>
          </a:prstGeom>
          <a:noFill/>
          <a:ln w="9525" cap="flat" cmpd="sng">
            <a:solidFill>
              <a:schemeClr val="dk1"/>
            </a:solidFill>
            <a:prstDash val="solid"/>
            <a:round/>
            <a:headEnd type="none" w="sm" len="sm"/>
            <a:tailEnd type="none" w="sm" len="sm"/>
          </a:ln>
        </p:spPr>
      </p:cxnSp>
      <p:sp>
        <p:nvSpPr>
          <p:cNvPr id="147" name="Google Shape;147;p17"/>
          <p:cNvSpPr/>
          <p:nvPr/>
        </p:nvSpPr>
        <p:spPr>
          <a:xfrm>
            <a:off x="3977559" y="2246985"/>
            <a:ext cx="3772380" cy="1826980"/>
          </a:xfrm>
          <a:prstGeom prst="roundRect">
            <a:avLst>
              <a:gd name="adj" fmla="val 16667"/>
            </a:avLst>
          </a:prstGeom>
          <a:noFill/>
          <a:ln w="19050" cap="flat" cmpd="sng">
            <a:solidFill>
              <a:schemeClr val="dk1"/>
            </a:solidFill>
            <a:prstDash val="dot"/>
            <a:round/>
            <a:headEnd type="none" w="sm" len="sm"/>
            <a:tailEnd type="none" w="sm" len="sm"/>
          </a:ln>
        </p:spPr>
        <p:txBody>
          <a:bodyPr spcFirstLastPara="1" wrap="square" lIns="91176" tIns="45576" rIns="91176" bIns="45576"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795" b="0" i="0" u="none" strike="noStrike" kern="1200" cap="none" spc="0" normalizeH="0" baseline="0" noProof="0">
              <a:ln>
                <a:noFill/>
              </a:ln>
              <a:solidFill>
                <a:srgbClr val="FFFFFF"/>
              </a:solidFill>
              <a:effectLst/>
              <a:uLnTx/>
              <a:uFillTx/>
              <a:latin typeface="Arial"/>
              <a:ea typeface="Gill Sans" panose="020B0502020104020203"/>
              <a:cs typeface="Arial"/>
              <a:sym typeface="Gill Sans" panose="020B0502020104020203"/>
            </a:endParaRPr>
          </a:p>
        </p:txBody>
      </p:sp>
      <p:sp>
        <p:nvSpPr>
          <p:cNvPr id="148" name="Google Shape;148;p17"/>
          <p:cNvSpPr txBox="1"/>
          <p:nvPr/>
        </p:nvSpPr>
        <p:spPr>
          <a:xfrm>
            <a:off x="4228334" y="1878423"/>
            <a:ext cx="1718057" cy="368272"/>
          </a:xfrm>
          <a:prstGeom prst="rect">
            <a:avLst/>
          </a:prstGeom>
          <a:noFill/>
          <a:ln>
            <a:noFill/>
          </a:ln>
        </p:spPr>
        <p:txBody>
          <a:bodyPr spcFirstLastPara="1" wrap="square" lIns="91176" tIns="45576" rIns="91176" bIns="45576"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795" b="0" i="1" u="none" strike="noStrike" kern="1200" cap="none" spc="0" normalizeH="0" baseline="0" noProof="0">
                <a:ln>
                  <a:noFill/>
                </a:ln>
                <a:solidFill>
                  <a:srgbClr val="394049"/>
                </a:solidFill>
                <a:effectLst/>
                <a:uLnTx/>
                <a:uFillTx/>
                <a:latin typeface="Arial"/>
                <a:ea typeface="Times New Roman" panose="02020603050405020304"/>
                <a:cs typeface="Arial"/>
                <a:sym typeface="Times New Roman" panose="02020603050405020304"/>
              </a:rPr>
              <a:t>Objective 2</a:t>
            </a:r>
          </a:p>
        </p:txBody>
      </p:sp>
      <p:sp>
        <p:nvSpPr>
          <p:cNvPr id="149" name="Google Shape;149;p17"/>
          <p:cNvSpPr/>
          <p:nvPr/>
        </p:nvSpPr>
        <p:spPr>
          <a:xfrm>
            <a:off x="5916628" y="2739034"/>
            <a:ext cx="1681961" cy="843513"/>
          </a:xfrm>
          <a:prstGeom prst="ellipse">
            <a:avLst/>
          </a:prstGeom>
          <a:solidFill>
            <a:srgbClr val="92D050"/>
          </a:solidFill>
          <a:ln w="19050" cap="flat" cmpd="sng">
            <a:solidFill>
              <a:schemeClr val="dk1"/>
            </a:solidFill>
            <a:prstDash val="solid"/>
            <a:round/>
            <a:headEnd type="none" w="sm" len="sm"/>
            <a:tailEnd type="none" w="sm" len="sm"/>
          </a:ln>
        </p:spPr>
        <p:txBody>
          <a:bodyPr spcFirstLastPara="1" wrap="square" lIns="91176" tIns="45576" rIns="91176" bIns="45576"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396" b="0" i="0" u="none" strike="noStrike" kern="1200" cap="none" spc="0" normalizeH="0" baseline="0" noProof="0">
                <a:ln>
                  <a:noFill/>
                </a:ln>
                <a:solidFill>
                  <a:srgbClr val="394049"/>
                </a:solidFill>
                <a:effectLst/>
                <a:uLnTx/>
                <a:uFillTx/>
                <a:latin typeface="Arial"/>
                <a:ea typeface="Times New Roman" panose="02020603050405020304"/>
                <a:cs typeface="Arial"/>
                <a:sym typeface="Times New Roman" panose="02020603050405020304"/>
              </a:rPr>
              <a:t>Buildings classification</a:t>
            </a:r>
          </a:p>
        </p:txBody>
      </p:sp>
      <p:sp>
        <p:nvSpPr>
          <p:cNvPr id="150" name="Google Shape;150;p17"/>
          <p:cNvSpPr/>
          <p:nvPr/>
        </p:nvSpPr>
        <p:spPr>
          <a:xfrm>
            <a:off x="4059885" y="3298210"/>
            <a:ext cx="1431820" cy="507881"/>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176" tIns="45576" rIns="91176" bIns="45576"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396" b="0" i="0" u="none" strike="noStrike" kern="1200" cap="none" spc="0" normalizeH="0" baseline="0" noProof="0">
                <a:ln>
                  <a:noFill/>
                </a:ln>
                <a:solidFill>
                  <a:srgbClr val="394049"/>
                </a:solidFill>
                <a:effectLst/>
                <a:uLnTx/>
                <a:uFillTx/>
                <a:latin typeface="Arial"/>
                <a:ea typeface="Times New Roman" panose="02020603050405020304"/>
                <a:cs typeface="Arial"/>
                <a:sym typeface="Times New Roman" panose="02020603050405020304"/>
              </a:rPr>
              <a:t>Open Building Dataset</a:t>
            </a:r>
          </a:p>
        </p:txBody>
      </p:sp>
      <p:sp>
        <p:nvSpPr>
          <p:cNvPr id="151" name="Google Shape;151;p17"/>
          <p:cNvSpPr/>
          <p:nvPr/>
        </p:nvSpPr>
        <p:spPr>
          <a:xfrm>
            <a:off x="4059885" y="2518024"/>
            <a:ext cx="1431820" cy="507881"/>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176" tIns="45576" rIns="91176" bIns="45576"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396" b="0" i="0" u="none" strike="noStrike" kern="1200" cap="none" spc="0" normalizeH="0" baseline="0" noProof="0">
                <a:ln>
                  <a:noFill/>
                </a:ln>
                <a:solidFill>
                  <a:srgbClr val="394049"/>
                </a:solidFill>
                <a:effectLst/>
                <a:uLnTx/>
                <a:uFillTx/>
                <a:latin typeface="Arial"/>
                <a:ea typeface="Times New Roman" panose="02020603050405020304"/>
                <a:cs typeface="Arial"/>
                <a:sym typeface="Times New Roman" panose="02020603050405020304"/>
              </a:rPr>
              <a:t>Sentinel-2 (SR)</a:t>
            </a:r>
          </a:p>
        </p:txBody>
      </p:sp>
      <p:cxnSp>
        <p:nvCxnSpPr>
          <p:cNvPr id="152" name="Google Shape;152;p17"/>
          <p:cNvCxnSpPr>
            <a:stCxn id="140" idx="6"/>
            <a:endCxn id="151" idx="1"/>
          </p:cNvCxnSpPr>
          <p:nvPr/>
        </p:nvCxnSpPr>
        <p:spPr>
          <a:xfrm rot="10800000" flipH="1">
            <a:off x="3821141" y="2772048"/>
            <a:ext cx="238747" cy="386843"/>
          </a:xfrm>
          <a:prstGeom prst="bentConnector3">
            <a:avLst>
              <a:gd name="adj1" fmla="val 50132"/>
            </a:avLst>
          </a:prstGeom>
          <a:noFill/>
          <a:ln w="9525" cap="flat" cmpd="sng">
            <a:solidFill>
              <a:schemeClr val="dk1"/>
            </a:solidFill>
            <a:prstDash val="solid"/>
            <a:round/>
            <a:headEnd type="none" w="sm" len="sm"/>
            <a:tailEnd type="triangle" w="med" len="med"/>
          </a:ln>
        </p:spPr>
      </p:cxnSp>
      <p:cxnSp>
        <p:nvCxnSpPr>
          <p:cNvPr id="153" name="Google Shape;153;p17"/>
          <p:cNvCxnSpPr>
            <a:stCxn id="151" idx="3"/>
            <a:endCxn id="149" idx="2"/>
          </p:cNvCxnSpPr>
          <p:nvPr/>
        </p:nvCxnSpPr>
        <p:spPr>
          <a:xfrm>
            <a:off x="5491703" y="2771964"/>
            <a:ext cx="424839" cy="388936"/>
          </a:xfrm>
          <a:prstGeom prst="straightConnector1">
            <a:avLst/>
          </a:prstGeom>
          <a:noFill/>
          <a:ln w="9525" cap="flat" cmpd="sng">
            <a:solidFill>
              <a:schemeClr val="dk1"/>
            </a:solidFill>
            <a:prstDash val="solid"/>
            <a:round/>
            <a:headEnd type="none" w="sm" len="sm"/>
            <a:tailEnd type="none" w="sm" len="sm"/>
          </a:ln>
        </p:spPr>
      </p:cxnSp>
      <p:cxnSp>
        <p:nvCxnSpPr>
          <p:cNvPr id="154" name="Google Shape;154;p17"/>
          <p:cNvCxnSpPr>
            <a:stCxn id="150" idx="3"/>
            <a:endCxn id="149" idx="2"/>
          </p:cNvCxnSpPr>
          <p:nvPr/>
        </p:nvCxnSpPr>
        <p:spPr>
          <a:xfrm rot="10800000" flipH="1">
            <a:off x="5491703" y="3160821"/>
            <a:ext cx="424839" cy="391329"/>
          </a:xfrm>
          <a:prstGeom prst="straightConnector1">
            <a:avLst/>
          </a:prstGeom>
          <a:noFill/>
          <a:ln w="9525" cap="flat" cmpd="sng">
            <a:solidFill>
              <a:schemeClr val="dk1"/>
            </a:solidFill>
            <a:prstDash val="solid"/>
            <a:round/>
            <a:headEnd type="none" w="sm" len="sm"/>
            <a:tailEnd type="none" w="sm" len="sm"/>
          </a:ln>
        </p:spPr>
      </p:cxnSp>
      <p:sp>
        <p:nvSpPr>
          <p:cNvPr id="155" name="Google Shape;155;p17"/>
          <p:cNvSpPr/>
          <p:nvPr/>
        </p:nvSpPr>
        <p:spPr>
          <a:xfrm>
            <a:off x="7815166" y="2267250"/>
            <a:ext cx="4111812" cy="1826980"/>
          </a:xfrm>
          <a:prstGeom prst="roundRect">
            <a:avLst>
              <a:gd name="adj" fmla="val 16667"/>
            </a:avLst>
          </a:prstGeom>
          <a:noFill/>
          <a:ln w="19050" cap="flat" cmpd="sng">
            <a:solidFill>
              <a:schemeClr val="dk1"/>
            </a:solidFill>
            <a:prstDash val="dot"/>
            <a:round/>
            <a:headEnd type="none" w="sm" len="sm"/>
            <a:tailEnd type="none" w="sm" len="sm"/>
          </a:ln>
        </p:spPr>
        <p:txBody>
          <a:bodyPr spcFirstLastPara="1" wrap="square" lIns="91176" tIns="45576" rIns="91176" bIns="45576"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795" b="0" i="0" u="none" strike="noStrike" kern="1200" cap="none" spc="0" normalizeH="0" baseline="0" noProof="0">
              <a:ln>
                <a:noFill/>
              </a:ln>
              <a:solidFill>
                <a:srgbClr val="FFFFFF"/>
              </a:solidFill>
              <a:effectLst/>
              <a:uLnTx/>
              <a:uFillTx/>
              <a:latin typeface="Arial"/>
              <a:ea typeface="Gill Sans" panose="020B0502020104020203"/>
              <a:cs typeface="Arial"/>
              <a:sym typeface="Gill Sans" panose="020B0502020104020203"/>
            </a:endParaRPr>
          </a:p>
        </p:txBody>
      </p:sp>
      <p:sp>
        <p:nvSpPr>
          <p:cNvPr id="156" name="Google Shape;156;p17"/>
          <p:cNvSpPr txBox="1"/>
          <p:nvPr/>
        </p:nvSpPr>
        <p:spPr>
          <a:xfrm>
            <a:off x="8040610" y="1901221"/>
            <a:ext cx="1718057" cy="368272"/>
          </a:xfrm>
          <a:prstGeom prst="rect">
            <a:avLst/>
          </a:prstGeom>
          <a:noFill/>
          <a:ln>
            <a:noFill/>
          </a:ln>
        </p:spPr>
        <p:txBody>
          <a:bodyPr spcFirstLastPara="1" wrap="square" lIns="91176" tIns="45576" rIns="91176" bIns="45576"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795" b="0" i="1" u="none" strike="noStrike" kern="1200" cap="none" spc="0" normalizeH="0" baseline="0" noProof="0">
                <a:ln>
                  <a:noFill/>
                </a:ln>
                <a:solidFill>
                  <a:srgbClr val="394049"/>
                </a:solidFill>
                <a:effectLst/>
                <a:uLnTx/>
                <a:uFillTx/>
                <a:latin typeface="Arial"/>
                <a:ea typeface="Times New Roman" panose="02020603050405020304"/>
                <a:cs typeface="Arial"/>
                <a:sym typeface="Times New Roman" panose="02020603050405020304"/>
              </a:rPr>
              <a:t>Objective 3</a:t>
            </a:r>
          </a:p>
        </p:txBody>
      </p:sp>
      <p:sp>
        <p:nvSpPr>
          <p:cNvPr id="157" name="Google Shape;157;p17"/>
          <p:cNvSpPr/>
          <p:nvPr/>
        </p:nvSpPr>
        <p:spPr>
          <a:xfrm>
            <a:off x="9984744" y="2739034"/>
            <a:ext cx="1681961" cy="843513"/>
          </a:xfrm>
          <a:prstGeom prst="ellipse">
            <a:avLst/>
          </a:prstGeom>
          <a:solidFill>
            <a:srgbClr val="92D050"/>
          </a:solidFill>
          <a:ln w="19050" cap="flat" cmpd="sng">
            <a:solidFill>
              <a:schemeClr val="dk1"/>
            </a:solidFill>
            <a:prstDash val="solid"/>
            <a:round/>
            <a:headEnd type="none" w="sm" len="sm"/>
            <a:tailEnd type="none" w="sm" len="sm"/>
          </a:ln>
        </p:spPr>
        <p:txBody>
          <a:bodyPr spcFirstLastPara="1" wrap="square" lIns="91176" tIns="45576" rIns="91176" bIns="45576"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396" b="0" i="0" u="none" strike="noStrike" kern="1200" cap="none" spc="0" normalizeH="0" baseline="0" noProof="0">
                <a:ln>
                  <a:noFill/>
                </a:ln>
                <a:solidFill>
                  <a:srgbClr val="394049"/>
                </a:solidFill>
                <a:effectLst/>
                <a:uLnTx/>
                <a:uFillTx/>
                <a:latin typeface="Arial"/>
                <a:ea typeface="Times New Roman" panose="02020603050405020304"/>
                <a:cs typeface="Arial"/>
                <a:sym typeface="Times New Roman" panose="02020603050405020304"/>
              </a:rPr>
              <a:t>Object-based change detection</a:t>
            </a:r>
          </a:p>
        </p:txBody>
      </p:sp>
      <p:sp>
        <p:nvSpPr>
          <p:cNvPr id="158" name="Google Shape;158;p17"/>
          <p:cNvSpPr/>
          <p:nvPr/>
        </p:nvSpPr>
        <p:spPr>
          <a:xfrm>
            <a:off x="8133067" y="2904950"/>
            <a:ext cx="1431820" cy="507881"/>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176" tIns="45576" rIns="91176" bIns="45576"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396" b="0" i="0" u="none" strike="noStrike" kern="1200" cap="none" spc="0" normalizeH="0" baseline="0" noProof="0">
                <a:ln>
                  <a:noFill/>
                </a:ln>
                <a:solidFill>
                  <a:srgbClr val="394049"/>
                </a:solidFill>
                <a:effectLst/>
                <a:uLnTx/>
                <a:uFillTx/>
                <a:latin typeface="Arial"/>
                <a:ea typeface="Times New Roman" panose="02020603050405020304"/>
                <a:cs typeface="Arial"/>
                <a:sym typeface="Times New Roman" panose="02020603050405020304"/>
              </a:rPr>
              <a:t>Temporal classification</a:t>
            </a:r>
          </a:p>
        </p:txBody>
      </p:sp>
      <p:cxnSp>
        <p:nvCxnSpPr>
          <p:cNvPr id="159" name="Google Shape;159;p17"/>
          <p:cNvCxnSpPr>
            <a:stCxn id="149" idx="6"/>
            <a:endCxn id="158" idx="1"/>
          </p:cNvCxnSpPr>
          <p:nvPr/>
        </p:nvCxnSpPr>
        <p:spPr>
          <a:xfrm rot="10800000" flipH="1">
            <a:off x="7598588" y="3158996"/>
            <a:ext cx="534339" cy="1795"/>
          </a:xfrm>
          <a:prstGeom prst="straightConnector1">
            <a:avLst/>
          </a:prstGeom>
          <a:noFill/>
          <a:ln w="9525" cap="flat" cmpd="sng">
            <a:solidFill>
              <a:schemeClr val="dk1"/>
            </a:solidFill>
            <a:prstDash val="solid"/>
            <a:round/>
            <a:headEnd type="none" w="sm" len="sm"/>
            <a:tailEnd type="triangle" w="med" len="med"/>
          </a:ln>
        </p:spPr>
      </p:cxnSp>
      <p:cxnSp>
        <p:nvCxnSpPr>
          <p:cNvPr id="160" name="Google Shape;160;p17"/>
          <p:cNvCxnSpPr>
            <a:stCxn id="158" idx="3"/>
            <a:endCxn id="157" idx="2"/>
          </p:cNvCxnSpPr>
          <p:nvPr/>
        </p:nvCxnSpPr>
        <p:spPr>
          <a:xfrm>
            <a:off x="9564885" y="3158891"/>
            <a:ext cx="419752" cy="1795"/>
          </a:xfrm>
          <a:prstGeom prst="straightConnector1">
            <a:avLst/>
          </a:prstGeom>
          <a:noFill/>
          <a:ln w="9525" cap="flat" cmpd="sng">
            <a:solidFill>
              <a:schemeClr val="dk1"/>
            </a:solidFill>
            <a:prstDash val="solid"/>
            <a:round/>
            <a:headEnd type="none" w="sm" len="sm"/>
            <a:tailEnd type="triangle" w="med" len="med"/>
          </a:ln>
        </p:spPr>
      </p:cxnSp>
      <p:grpSp>
        <p:nvGrpSpPr>
          <p:cNvPr id="4" name="Group 3">
            <a:extLst>
              <a:ext uri="{FF2B5EF4-FFF2-40B4-BE49-F238E27FC236}">
                <a16:creationId xmlns:a16="http://schemas.microsoft.com/office/drawing/2014/main" id="{5C4010B3-3F5A-23D0-7ABF-915534A40971}"/>
              </a:ext>
            </a:extLst>
          </p:cNvPr>
          <p:cNvGrpSpPr/>
          <p:nvPr/>
        </p:nvGrpSpPr>
        <p:grpSpPr>
          <a:xfrm>
            <a:off x="175927" y="4331705"/>
            <a:ext cx="11751051" cy="1736415"/>
            <a:chOff x="483818" y="4331705"/>
            <a:chExt cx="11442526" cy="1690825"/>
          </a:xfrm>
        </p:grpSpPr>
        <p:pic>
          <p:nvPicPr>
            <p:cNvPr id="161" name="Google Shape;161;p17"/>
            <p:cNvPicPr preferRelativeResize="0"/>
            <p:nvPr/>
          </p:nvPicPr>
          <p:blipFill rotWithShape="1">
            <a:blip r:embed="rId2"/>
            <a:srcRect/>
            <a:stretch>
              <a:fillRect/>
            </a:stretch>
          </p:blipFill>
          <p:spPr>
            <a:xfrm>
              <a:off x="483818" y="4334871"/>
              <a:ext cx="1615468" cy="1687027"/>
            </a:xfrm>
            <a:prstGeom prst="rect">
              <a:avLst/>
            </a:prstGeom>
            <a:noFill/>
            <a:ln w="9525" cap="flat" cmpd="sng">
              <a:solidFill>
                <a:schemeClr val="dk1"/>
              </a:solidFill>
              <a:prstDash val="solid"/>
              <a:round/>
              <a:headEnd type="none" w="sm" len="sm"/>
              <a:tailEnd type="none" w="sm" len="sm"/>
            </a:ln>
          </p:spPr>
        </p:pic>
        <p:pic>
          <p:nvPicPr>
            <p:cNvPr id="162" name="Google Shape;162;p17"/>
            <p:cNvPicPr preferRelativeResize="0"/>
            <p:nvPr/>
          </p:nvPicPr>
          <p:blipFill rotWithShape="1">
            <a:blip r:embed="rId3"/>
            <a:srcRect/>
            <a:stretch>
              <a:fillRect/>
            </a:stretch>
          </p:blipFill>
          <p:spPr>
            <a:xfrm>
              <a:off x="2099285" y="4335503"/>
              <a:ext cx="1629400" cy="1687027"/>
            </a:xfrm>
            <a:prstGeom prst="rect">
              <a:avLst/>
            </a:prstGeom>
            <a:noFill/>
            <a:ln w="9525" cap="flat" cmpd="sng">
              <a:solidFill>
                <a:schemeClr val="dk1"/>
              </a:solidFill>
              <a:prstDash val="solid"/>
              <a:round/>
              <a:headEnd type="none" w="sm" len="sm"/>
              <a:tailEnd type="none" w="sm" len="sm"/>
            </a:ln>
          </p:spPr>
        </p:pic>
        <p:sp>
          <p:nvSpPr>
            <p:cNvPr id="163" name="Google Shape;163;p17"/>
            <p:cNvSpPr/>
            <p:nvPr/>
          </p:nvSpPr>
          <p:spPr>
            <a:xfrm>
              <a:off x="1879540" y="5001702"/>
              <a:ext cx="523080" cy="353364"/>
            </a:xfrm>
            <a:prstGeom prst="rightArrow">
              <a:avLst>
                <a:gd name="adj1" fmla="val 50000"/>
                <a:gd name="adj2" fmla="val 50000"/>
              </a:avLst>
            </a:prstGeom>
            <a:solidFill>
              <a:schemeClr val="dk1"/>
            </a:solidFill>
            <a:ln w="19050" cap="flat" cmpd="sng">
              <a:solidFill>
                <a:schemeClr val="dk1"/>
              </a:solidFill>
              <a:prstDash val="solid"/>
              <a:round/>
              <a:headEnd type="none" w="sm" len="sm"/>
              <a:tailEnd type="none" w="sm" len="sm"/>
            </a:ln>
          </p:spPr>
          <p:txBody>
            <a:bodyPr spcFirstLastPara="1" wrap="square" lIns="91176" tIns="45576" rIns="91176" bIns="45576"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197" b="0" i="0" u="none" strike="noStrike" kern="1200" cap="none" spc="0" normalizeH="0" baseline="0" noProof="0" dirty="0">
                  <a:ln>
                    <a:noFill/>
                  </a:ln>
                  <a:solidFill>
                    <a:srgbClr val="FFFFFF"/>
                  </a:solidFill>
                  <a:effectLst/>
                  <a:uLnTx/>
                  <a:uFillTx/>
                  <a:latin typeface="Arial"/>
                  <a:ea typeface="Gill Sans" panose="020B0502020104020203"/>
                  <a:cs typeface="Arial"/>
                  <a:sym typeface="Gill Sans" panose="020B0502020104020203"/>
                </a:rPr>
                <a:t>x3</a:t>
              </a:r>
            </a:p>
          </p:txBody>
        </p:sp>
        <p:pic>
          <p:nvPicPr>
            <p:cNvPr id="164" name="Google Shape;164;p17"/>
            <p:cNvPicPr preferRelativeResize="0"/>
            <p:nvPr/>
          </p:nvPicPr>
          <p:blipFill rotWithShape="1">
            <a:blip r:embed="rId4"/>
            <a:srcRect/>
            <a:stretch>
              <a:fillRect/>
            </a:stretch>
          </p:blipFill>
          <p:spPr>
            <a:xfrm>
              <a:off x="5916627" y="4331705"/>
              <a:ext cx="2090419" cy="1690193"/>
            </a:xfrm>
            <a:prstGeom prst="rect">
              <a:avLst/>
            </a:prstGeom>
            <a:noFill/>
            <a:ln w="9525" cap="flat" cmpd="sng">
              <a:solidFill>
                <a:schemeClr val="dk1"/>
              </a:solidFill>
              <a:prstDash val="solid"/>
              <a:round/>
              <a:headEnd type="none" w="sm" len="sm"/>
              <a:tailEnd type="none" w="sm" len="sm"/>
            </a:ln>
          </p:spPr>
        </p:pic>
        <p:pic>
          <p:nvPicPr>
            <p:cNvPr id="165" name="Google Shape;165;p17"/>
            <p:cNvPicPr preferRelativeResize="0"/>
            <p:nvPr/>
          </p:nvPicPr>
          <p:blipFill rotWithShape="1">
            <a:blip r:embed="rId5"/>
            <a:srcRect/>
            <a:stretch>
              <a:fillRect/>
            </a:stretch>
          </p:blipFill>
          <p:spPr>
            <a:xfrm>
              <a:off x="3828109" y="4331705"/>
              <a:ext cx="2088519" cy="1690193"/>
            </a:xfrm>
            <a:prstGeom prst="rect">
              <a:avLst/>
            </a:prstGeom>
            <a:noFill/>
            <a:ln w="9525" cap="flat" cmpd="sng">
              <a:solidFill>
                <a:schemeClr val="dk1"/>
              </a:solidFill>
              <a:prstDash val="solid"/>
              <a:round/>
              <a:headEnd type="none" w="sm" len="sm"/>
              <a:tailEnd type="none" w="sm" len="sm"/>
            </a:ln>
          </p:spPr>
        </p:pic>
        <p:pic>
          <p:nvPicPr>
            <p:cNvPr id="166" name="Google Shape;166;p17" descr="Vale1"/>
            <p:cNvPicPr preferRelativeResize="0"/>
            <p:nvPr/>
          </p:nvPicPr>
          <p:blipFill rotWithShape="1">
            <a:blip r:embed="rId6"/>
            <a:srcRect/>
            <a:stretch>
              <a:fillRect/>
            </a:stretch>
          </p:blipFill>
          <p:spPr>
            <a:xfrm>
              <a:off x="8133067" y="4335503"/>
              <a:ext cx="1896005" cy="1687027"/>
            </a:xfrm>
            <a:prstGeom prst="rect">
              <a:avLst/>
            </a:prstGeom>
            <a:noFill/>
            <a:ln w="9525" cap="flat" cmpd="sng">
              <a:solidFill>
                <a:schemeClr val="dk1"/>
              </a:solidFill>
              <a:prstDash val="solid"/>
              <a:round/>
              <a:headEnd type="none" w="sm" len="sm"/>
              <a:tailEnd type="none" w="sm" len="sm"/>
            </a:ln>
          </p:spPr>
        </p:pic>
        <p:pic>
          <p:nvPicPr>
            <p:cNvPr id="167" name="Google Shape;167;p17" descr="Vale2"/>
            <p:cNvPicPr preferRelativeResize="0"/>
            <p:nvPr/>
          </p:nvPicPr>
          <p:blipFill rotWithShape="1">
            <a:blip r:embed="rId7"/>
            <a:srcRect/>
            <a:stretch>
              <a:fillRect/>
            </a:stretch>
          </p:blipFill>
          <p:spPr>
            <a:xfrm>
              <a:off x="10029072" y="4335504"/>
              <a:ext cx="1897272" cy="1680061"/>
            </a:xfrm>
            <a:prstGeom prst="rect">
              <a:avLst/>
            </a:prstGeom>
            <a:noFill/>
            <a:ln w="9525" cap="flat" cmpd="sng">
              <a:solidFill>
                <a:schemeClr val="dk1"/>
              </a:solidFill>
              <a:prstDash val="solid"/>
              <a:round/>
              <a:headEnd type="none" w="sm" len="sm"/>
              <a:tailEnd type="none" w="sm" len="sm"/>
            </a:ln>
          </p:spPr>
        </p:pic>
        <p:sp>
          <p:nvSpPr>
            <p:cNvPr id="168" name="Google Shape;168;p17"/>
            <p:cNvSpPr/>
            <p:nvPr/>
          </p:nvSpPr>
          <p:spPr>
            <a:xfrm>
              <a:off x="9794129" y="5002335"/>
              <a:ext cx="523080" cy="353364"/>
            </a:xfrm>
            <a:prstGeom prst="rightArrow">
              <a:avLst>
                <a:gd name="adj1" fmla="val 50000"/>
                <a:gd name="adj2" fmla="val 50000"/>
              </a:avLst>
            </a:prstGeom>
            <a:solidFill>
              <a:schemeClr val="dk1"/>
            </a:solidFill>
            <a:ln w="19050" cap="flat" cmpd="sng">
              <a:solidFill>
                <a:schemeClr val="dk1"/>
              </a:solidFill>
              <a:prstDash val="solid"/>
              <a:round/>
              <a:headEnd type="none" w="sm" len="sm"/>
              <a:tailEnd type="none" w="sm" len="sm"/>
            </a:ln>
          </p:spPr>
          <p:txBody>
            <a:bodyPr spcFirstLastPara="1" wrap="square" lIns="91176" tIns="45576" rIns="91176" bIns="45576"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97" b="0" i="0" u="none" strike="noStrike" kern="1200" cap="none" spc="0" normalizeH="0" baseline="0" noProof="0">
                <a:ln>
                  <a:noFill/>
                </a:ln>
                <a:solidFill>
                  <a:srgbClr val="FFFFFF"/>
                </a:solidFill>
                <a:effectLst/>
                <a:uLnTx/>
                <a:uFillTx/>
                <a:latin typeface="Arial"/>
                <a:ea typeface="Gill Sans" panose="020B0502020104020203"/>
                <a:cs typeface="Arial"/>
                <a:sym typeface="Gill Sans" panose="020B0502020104020203"/>
              </a:endParaRPr>
            </a:p>
          </p:txBody>
        </p:sp>
        <p:sp>
          <p:nvSpPr>
            <p:cNvPr id="169" name="Google Shape;169;p17"/>
            <p:cNvSpPr/>
            <p:nvPr/>
          </p:nvSpPr>
          <p:spPr>
            <a:xfrm>
              <a:off x="5710815" y="4998535"/>
              <a:ext cx="523080" cy="353364"/>
            </a:xfrm>
            <a:prstGeom prst="rightArrow">
              <a:avLst>
                <a:gd name="adj1" fmla="val 50000"/>
                <a:gd name="adj2" fmla="val 50000"/>
              </a:avLst>
            </a:prstGeom>
            <a:solidFill>
              <a:schemeClr val="dk1"/>
            </a:solidFill>
            <a:ln w="19050" cap="flat" cmpd="sng">
              <a:solidFill>
                <a:schemeClr val="dk1"/>
              </a:solidFill>
              <a:prstDash val="solid"/>
              <a:round/>
              <a:headEnd type="none" w="sm" len="sm"/>
              <a:tailEnd type="none" w="sm" len="sm"/>
            </a:ln>
          </p:spPr>
          <p:txBody>
            <a:bodyPr spcFirstLastPara="1" wrap="square" lIns="91176" tIns="45576" rIns="91176" bIns="45576"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97" b="0" i="0" u="none" strike="noStrike" kern="1200" cap="none" spc="0" normalizeH="0" baseline="0" noProof="0">
                <a:ln>
                  <a:noFill/>
                </a:ln>
                <a:solidFill>
                  <a:srgbClr val="FFFFFF"/>
                </a:solidFill>
                <a:effectLst/>
                <a:uLnTx/>
                <a:uFillTx/>
                <a:latin typeface="Arial"/>
                <a:ea typeface="Gill Sans" panose="020B0502020104020203"/>
                <a:cs typeface="Arial"/>
                <a:sym typeface="Gill Sans" panose="020B0502020104020203"/>
              </a:endParaRPr>
            </a:p>
          </p:txBody>
        </p:sp>
      </p:grpSp>
      <p:sp>
        <p:nvSpPr>
          <p:cNvPr id="5" name="TextBox 3">
            <a:extLst>
              <a:ext uri="{FF2B5EF4-FFF2-40B4-BE49-F238E27FC236}">
                <a16:creationId xmlns:a16="http://schemas.microsoft.com/office/drawing/2014/main" id="{B953088B-FAE9-A7A9-8FF6-6ED75FF041D8}"/>
              </a:ext>
            </a:extLst>
          </p:cNvPr>
          <p:cNvSpPr txBox="1"/>
          <p:nvPr/>
        </p:nvSpPr>
        <p:spPr bwMode="auto">
          <a:xfrm>
            <a:off x="381229" y="889271"/>
            <a:ext cx="10807168" cy="474489"/>
          </a:xfrm>
          <a:prstGeom prst="rect">
            <a:avLst/>
          </a:prstGeom>
        </p:spPr>
        <p:txBody>
          <a:bodyPr wrap="square" lIns="0" tIns="0" rIns="0" bIns="0" rtlCol="0" anchor="t">
            <a:spAutoFit/>
          </a:bodyPr>
          <a:lstStyle>
            <a:defPPr>
              <a:defRPr lang="it-IT"/>
            </a:defPPr>
            <a:lvl1pPr>
              <a:lnSpc>
                <a:spcPts val="3726"/>
              </a:lnSpc>
              <a:defRPr sz="3802" b="1">
                <a:solidFill>
                  <a:srgbClr val="101F20"/>
                </a:solidFill>
                <a:latin typeface="Barlow Bold"/>
                <a:ea typeface="Barlow Bold"/>
                <a:cs typeface="Barlow Bold"/>
              </a:defRPr>
            </a:lvl1pPr>
          </a:lstStyle>
          <a:p>
            <a:r>
              <a:rPr lang="en-AT" altLang="en-US" sz="3200" dirty="0"/>
              <a:t>AI-BASED AUTOMATIC CHANGE DETECTION WORKFLOW</a:t>
            </a:r>
            <a:endParaRPr lang="en-US" sz="3200" dirty="0"/>
          </a:p>
        </p:txBody>
      </p:sp>
      <p:sp>
        <p:nvSpPr>
          <p:cNvPr id="11" name="Slide Number Placeholder 4">
            <a:extLst>
              <a:ext uri="{FF2B5EF4-FFF2-40B4-BE49-F238E27FC236}">
                <a16:creationId xmlns:a16="http://schemas.microsoft.com/office/drawing/2014/main" id="{5DC42EC2-9C58-72E7-3050-128171838553}"/>
              </a:ext>
            </a:extLst>
          </p:cNvPr>
          <p:cNvSpPr txBox="1">
            <a:spLocks/>
          </p:cNvSpPr>
          <p:nvPr/>
        </p:nvSpPr>
        <p:spPr>
          <a:xfrm>
            <a:off x="9331799" y="6432550"/>
            <a:ext cx="2743200" cy="365125"/>
          </a:xfrm>
          <a:prstGeom prst="rect">
            <a:avLst/>
          </a:prstGeom>
        </p:spPr>
        <p:txBody>
          <a:bodyPr vert="horz" lIns="91440" tIns="45720" rIns="91440" bIns="45720" rtlCol="0" anchor="ctr"/>
          <a:lstStyle>
            <a:defPPr>
              <a:defRPr lang="en-AT"/>
            </a:defPPr>
            <a:lvl1pPr marL="0" algn="r" defTabSz="914400" rtl="0" eaLnBrk="1" latinLnBrk="0" hangingPunct="1">
              <a:defRPr sz="1200" b="1"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F5B328A7-7B14-4FC0-8E65-1FBDEC813191}" type="slidenum">
              <a:rPr lang="en-US" smtClean="0"/>
              <a:pPr>
                <a:defRPr/>
              </a:pPr>
              <a:t>8</a:t>
            </a:fld>
            <a:endParaRPr lang="el-GR" sz="1800">
              <a:solidFill>
                <a:srgbClr val="898989"/>
              </a:solidFill>
              <a:latin typeface="Calibri" panose="020F0502020204030204"/>
            </a:endParaRPr>
          </a:p>
        </p:txBody>
      </p:sp>
      <p:sp>
        <p:nvSpPr>
          <p:cNvPr id="12" name="Footer Placeholder 12">
            <a:extLst>
              <a:ext uri="{FF2B5EF4-FFF2-40B4-BE49-F238E27FC236}">
                <a16:creationId xmlns:a16="http://schemas.microsoft.com/office/drawing/2014/main" id="{643EEC26-E27D-0520-0E7D-8BAFBEF64A92}"/>
              </a:ext>
            </a:extLst>
          </p:cNvPr>
          <p:cNvSpPr txBox="1">
            <a:spLocks/>
          </p:cNvSpPr>
          <p:nvPr/>
        </p:nvSpPr>
        <p:spPr>
          <a:xfrm>
            <a:off x="0" y="6486525"/>
            <a:ext cx="4114800" cy="3667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MEEO </a:t>
            </a:r>
            <a:r>
              <a:rPr kumimoji="0" lang="en-US" altLang="el-GR" sz="1067" b="0" i="0" u="none" strike="noStrike" kern="1200" cap="none" spc="0" normalizeH="0" baseline="0" noProof="0" dirty="0" err="1">
                <a:ln>
                  <a:noFill/>
                </a:ln>
                <a:solidFill>
                  <a:srgbClr val="394049">
                    <a:tint val="75000"/>
                  </a:srgbClr>
                </a:solidFill>
                <a:effectLst/>
                <a:uLnTx/>
                <a:uFillTx/>
                <a:latin typeface="Lato" panose="020F0502020204030203" pitchFamily="34" charset="0"/>
                <a:ea typeface="+mn-ea"/>
                <a:cs typeface="+mn-cs"/>
              </a:rPr>
              <a:t>Srl</a:t>
            </a: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 2026 - Commercial in confidence</a:t>
            </a:r>
          </a:p>
        </p:txBody>
      </p:sp>
      <p:pic>
        <p:nvPicPr>
          <p:cNvPr id="3" name="Picture 7">
            <a:extLst>
              <a:ext uri="{FF2B5EF4-FFF2-40B4-BE49-F238E27FC236}">
                <a16:creationId xmlns:a16="http://schemas.microsoft.com/office/drawing/2014/main" id="{DC200ABF-C338-B9B1-AC81-577A49CD6B94}"/>
              </a:ext>
            </a:extLst>
          </p:cNvPr>
          <p:cNvPicPr>
            <a:picLocks noChangeAspect="1"/>
          </p:cNvPicPr>
          <p:nvPr/>
        </p:nvPicPr>
        <p:blipFill>
          <a:blip r:embed="rId8">
            <a:clrChange>
              <a:clrFrom>
                <a:srgbClr val="FFFFFF"/>
              </a:clrFrom>
              <a:clrTo>
                <a:srgbClr val="FFFFFF">
                  <a:alpha val="0"/>
                </a:srgbClr>
              </a:clrTo>
            </a:clrChange>
          </a:blip>
          <a:stretch/>
        </p:blipFill>
        <p:spPr bwMode="auto">
          <a:xfrm>
            <a:off x="8705087" y="328028"/>
            <a:ext cx="2140347" cy="528313"/>
          </a:xfrm>
          <a:prstGeom prst="rect">
            <a:avLst/>
          </a:prstGeom>
        </p:spPr>
      </p:pic>
    </p:spTree>
    <p:extLst>
      <p:ext uri="{BB962C8B-B14F-4D97-AF65-F5344CB8AC3E}">
        <p14:creationId xmlns:p14="http://schemas.microsoft.com/office/powerpoint/2010/main" val="3337119687"/>
      </p:ext>
    </p:extLst>
  </p:cSld>
  <p:clrMapOvr>
    <a:masterClrMapping/>
  </p:clrMapOvr>
  <p:transition spd="slow" advClick="0" advTm="10000">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2890838" y="22272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 name="Content Placeholder 2"/>
          <p:cNvSpPr txBox="1"/>
          <p:nvPr/>
        </p:nvSpPr>
        <p:spPr>
          <a:xfrm>
            <a:off x="8048531" y="2612126"/>
            <a:ext cx="4065006" cy="36680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7F7F7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7F7F7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7F7F7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7F7F7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7F7F7F"/>
                </a:solidFill>
                <a:effectLst/>
                <a:uLnTx/>
                <a:uFillTx/>
                <a:latin typeface="Calibri" panose="020F0502020204030204"/>
                <a:ea typeface="+mn-ea"/>
                <a:cs typeface="+mn-cs"/>
              </a:rPr>
              <a:t>Displacement Movement - Burkina Faso - </a:t>
            </a:r>
            <a:r>
              <a:rPr kumimoji="0" lang="en-US" sz="2000" b="0" i="0" u="none" strike="noStrike" kern="1200" cap="none" spc="0" normalizeH="0" baseline="0" noProof="0" dirty="0" err="1">
                <a:ln>
                  <a:noFill/>
                </a:ln>
                <a:solidFill>
                  <a:srgbClr val="7F7F7F"/>
                </a:solidFill>
                <a:effectLst/>
                <a:uLnTx/>
                <a:uFillTx/>
                <a:latin typeface="Calibri" panose="020F0502020204030204"/>
                <a:ea typeface="+mn-ea"/>
                <a:cs typeface="+mn-cs"/>
              </a:rPr>
              <a:t>Goudoubo</a:t>
            </a:r>
            <a:r>
              <a:rPr kumimoji="0" lang="en-US" sz="2000" b="0" i="0" u="none" strike="noStrike" kern="1200" cap="none" spc="0" normalizeH="0" baseline="0" noProof="0" dirty="0">
                <a:ln>
                  <a:noFill/>
                </a:ln>
                <a:solidFill>
                  <a:srgbClr val="7F7F7F"/>
                </a:solidFill>
                <a:effectLst/>
                <a:uLnTx/>
                <a:uFillTx/>
                <a:latin typeface="Calibri" panose="020F0502020204030204"/>
                <a:ea typeface="+mn-ea"/>
                <a:cs typeface="+mn-cs"/>
              </a:rPr>
              <a:t>, New build Shelters in green and removed shelters in red between 2018 and 2019 an increase can be seen, while between 2019 and 2020 most of the shelters has been removed</a:t>
            </a:r>
            <a:endParaRPr kumimoji="0" lang="en-US" sz="2800" b="0" i="0" u="none" strike="noStrike" kern="1200" cap="none" spc="0" normalizeH="0" baseline="0" noProof="0" dirty="0">
              <a:ln>
                <a:noFill/>
              </a:ln>
              <a:solidFill>
                <a:srgbClr val="7F7F7F"/>
              </a:solidFill>
              <a:effectLst/>
              <a:uLnTx/>
              <a:uFillTx/>
              <a:latin typeface="Calibri" panose="020F0502020204030204"/>
              <a:ea typeface="+mn-ea"/>
              <a:cs typeface="+mn-cs"/>
            </a:endParaRPr>
          </a:p>
        </p:txBody>
      </p:sp>
      <p:pic>
        <p:nvPicPr>
          <p:cNvPr id="8" name="Picture 7" descr="DPM_18_20"/>
          <p:cNvPicPr>
            <a:picLocks noChangeAspect="1"/>
          </p:cNvPicPr>
          <p:nvPr/>
        </p:nvPicPr>
        <p:blipFill>
          <a:blip r:embed="rId2"/>
          <a:stretch>
            <a:fillRect/>
          </a:stretch>
        </p:blipFill>
        <p:spPr>
          <a:xfrm>
            <a:off x="222700" y="2157650"/>
            <a:ext cx="7870518" cy="3606248"/>
          </a:xfrm>
          <a:prstGeom prst="rect">
            <a:avLst/>
          </a:prstGeom>
        </p:spPr>
      </p:pic>
      <p:sp>
        <p:nvSpPr>
          <p:cNvPr id="6" name="TextBox 3">
            <a:extLst>
              <a:ext uri="{FF2B5EF4-FFF2-40B4-BE49-F238E27FC236}">
                <a16:creationId xmlns:a16="http://schemas.microsoft.com/office/drawing/2014/main" id="{E7E44F68-5810-796D-5365-236D36E2E89D}"/>
              </a:ext>
            </a:extLst>
          </p:cNvPr>
          <p:cNvSpPr txBox="1"/>
          <p:nvPr/>
        </p:nvSpPr>
        <p:spPr bwMode="auto">
          <a:xfrm>
            <a:off x="381229" y="768350"/>
            <a:ext cx="10807168" cy="948978"/>
          </a:xfrm>
          <a:prstGeom prst="rect">
            <a:avLst/>
          </a:prstGeom>
        </p:spPr>
        <p:txBody>
          <a:bodyPr wrap="square" lIns="0" tIns="0" rIns="0" bIns="0" rtlCol="0" anchor="t">
            <a:spAutoFit/>
          </a:bodyPr>
          <a:lstStyle>
            <a:defPPr>
              <a:defRPr lang="it-IT"/>
            </a:defPPr>
            <a:lvl1pPr>
              <a:lnSpc>
                <a:spcPts val="3726"/>
              </a:lnSpc>
              <a:defRPr sz="3802" b="1">
                <a:solidFill>
                  <a:srgbClr val="101F20"/>
                </a:solidFill>
                <a:latin typeface="Barlow Bold"/>
                <a:ea typeface="Barlow Bold"/>
                <a:cs typeface="Barlow Bold"/>
              </a:defRPr>
            </a:lvl1pPr>
          </a:lstStyle>
          <a:p>
            <a:r>
              <a:rPr lang="en-US" sz="3200" dirty="0"/>
              <a:t>ACHIEVEMENT – DISPLACELEMENT </a:t>
            </a:r>
            <a:br>
              <a:rPr lang="en-US" sz="3200" dirty="0"/>
            </a:br>
            <a:r>
              <a:rPr lang="en-US" sz="3200" dirty="0"/>
              <a:t>MOVEMENT</a:t>
            </a:r>
          </a:p>
        </p:txBody>
      </p:sp>
      <p:sp>
        <p:nvSpPr>
          <p:cNvPr id="12" name="Slide Number Placeholder 4">
            <a:extLst>
              <a:ext uri="{FF2B5EF4-FFF2-40B4-BE49-F238E27FC236}">
                <a16:creationId xmlns:a16="http://schemas.microsoft.com/office/drawing/2014/main" id="{F53E4EAE-1327-388D-C9B9-3F45573F4E2C}"/>
              </a:ext>
            </a:extLst>
          </p:cNvPr>
          <p:cNvSpPr txBox="1">
            <a:spLocks/>
          </p:cNvSpPr>
          <p:nvPr/>
        </p:nvSpPr>
        <p:spPr>
          <a:xfrm>
            <a:off x="9331799" y="6432550"/>
            <a:ext cx="2743200" cy="365125"/>
          </a:xfrm>
          <a:prstGeom prst="rect">
            <a:avLst/>
          </a:prstGeom>
        </p:spPr>
        <p:txBody>
          <a:bodyPr vert="horz" lIns="91440" tIns="45720" rIns="91440" bIns="45720" rtlCol="0" anchor="ctr"/>
          <a:lstStyle>
            <a:defPPr>
              <a:defRPr lang="en-AT"/>
            </a:defPPr>
            <a:lvl1pPr marL="0" algn="r" defTabSz="914400" rtl="0" eaLnBrk="1" latinLnBrk="0" hangingPunct="1">
              <a:defRPr sz="1200" b="1"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F5B328A7-7B14-4FC0-8E65-1FBDEC813191}" type="slidenum">
              <a:rPr lang="en-US" smtClean="0"/>
              <a:pPr>
                <a:defRPr/>
              </a:pPr>
              <a:t>9</a:t>
            </a:fld>
            <a:endParaRPr lang="el-GR" sz="1800">
              <a:solidFill>
                <a:srgbClr val="898989"/>
              </a:solidFill>
              <a:latin typeface="Calibri" panose="020F0502020204030204"/>
            </a:endParaRPr>
          </a:p>
        </p:txBody>
      </p:sp>
      <p:sp>
        <p:nvSpPr>
          <p:cNvPr id="13" name="Footer Placeholder 12">
            <a:extLst>
              <a:ext uri="{FF2B5EF4-FFF2-40B4-BE49-F238E27FC236}">
                <a16:creationId xmlns:a16="http://schemas.microsoft.com/office/drawing/2014/main" id="{092E9E18-D47B-8DEA-AD88-830B3A2B9474}"/>
              </a:ext>
            </a:extLst>
          </p:cNvPr>
          <p:cNvSpPr txBox="1">
            <a:spLocks/>
          </p:cNvSpPr>
          <p:nvPr/>
        </p:nvSpPr>
        <p:spPr>
          <a:xfrm>
            <a:off x="0" y="6486525"/>
            <a:ext cx="4114800" cy="3667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MEEO </a:t>
            </a:r>
            <a:r>
              <a:rPr kumimoji="0" lang="en-US" altLang="el-GR" sz="1067" b="0" i="0" u="none" strike="noStrike" kern="1200" cap="none" spc="0" normalizeH="0" baseline="0" noProof="0" dirty="0" err="1">
                <a:ln>
                  <a:noFill/>
                </a:ln>
                <a:solidFill>
                  <a:srgbClr val="394049">
                    <a:tint val="75000"/>
                  </a:srgbClr>
                </a:solidFill>
                <a:effectLst/>
                <a:uLnTx/>
                <a:uFillTx/>
                <a:latin typeface="Lato" panose="020F0502020204030203" pitchFamily="34" charset="0"/>
                <a:ea typeface="+mn-ea"/>
                <a:cs typeface="+mn-cs"/>
              </a:rPr>
              <a:t>Srl</a:t>
            </a:r>
            <a:r>
              <a:rPr kumimoji="0" lang="en-US" altLang="el-GR" sz="1067" b="0" i="0" u="none" strike="noStrike" kern="1200" cap="none" spc="0" normalizeH="0" baseline="0" noProof="0" dirty="0">
                <a:ln>
                  <a:noFill/>
                </a:ln>
                <a:solidFill>
                  <a:srgbClr val="394049">
                    <a:tint val="75000"/>
                  </a:srgbClr>
                </a:solidFill>
                <a:effectLst/>
                <a:uLnTx/>
                <a:uFillTx/>
                <a:latin typeface="Lato" panose="020F0502020204030203" pitchFamily="34" charset="0"/>
                <a:ea typeface="+mn-ea"/>
                <a:cs typeface="+mn-cs"/>
              </a:rPr>
              <a:t>. 2026 - Commercial in confidence</a:t>
            </a:r>
          </a:p>
        </p:txBody>
      </p:sp>
      <p:pic>
        <p:nvPicPr>
          <p:cNvPr id="2" name="Picture 7">
            <a:extLst>
              <a:ext uri="{FF2B5EF4-FFF2-40B4-BE49-F238E27FC236}">
                <a16:creationId xmlns:a16="http://schemas.microsoft.com/office/drawing/2014/main" id="{3AE9E7EC-AC6B-88AC-E389-08D7B055BE20}"/>
              </a:ext>
            </a:extLst>
          </p:cNvPr>
          <p:cNvPicPr>
            <a:picLocks noChangeAspect="1"/>
          </p:cNvPicPr>
          <p:nvPr/>
        </p:nvPicPr>
        <p:blipFill>
          <a:blip r:embed="rId3">
            <a:clrChange>
              <a:clrFrom>
                <a:srgbClr val="FFFFFF"/>
              </a:clrFrom>
              <a:clrTo>
                <a:srgbClr val="FFFFFF">
                  <a:alpha val="0"/>
                </a:srgbClr>
              </a:clrTo>
            </a:clrChange>
          </a:blip>
          <a:stretch/>
        </p:blipFill>
        <p:spPr bwMode="auto">
          <a:xfrm>
            <a:off x="8705087" y="328028"/>
            <a:ext cx="2140347" cy="528313"/>
          </a:xfrm>
          <a:prstGeom prst="rect">
            <a:avLst/>
          </a:prstGeom>
        </p:spPr>
      </p:pic>
    </p:spTree>
    <p:extLst>
      <p:ext uri="{BB962C8B-B14F-4D97-AF65-F5344CB8AC3E}">
        <p14:creationId xmlns:p14="http://schemas.microsoft.com/office/powerpoint/2010/main" val="2478771535"/>
      </p:ext>
    </p:extLst>
  </p:cSld>
  <p:clrMapOvr>
    <a:masterClrMapping/>
  </p:clrMapOvr>
  <p:transition spd="slow" advClick="0" advTm="10000">
    <p:push dir="u"/>
  </p:transition>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zione standard1" id="{7F7549BB-1E25-0546-9F17-ACC3B5821E2B}" vid="{66FE3EF5-191E-0D4D-971F-E7B6AB43680C}"/>
    </a:ext>
  </a:extLst>
</a:theme>
</file>

<file path=ppt/theme/theme2.xml><?xml version="1.0" encoding="utf-8"?>
<a:theme xmlns:a="http://schemas.openxmlformats.org/drawingml/2006/main" name="Personalizza struttur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zione standard1" id="{7F7549BB-1E25-0546-9F17-ACC3B5821E2B}" vid="{2F1B986D-DFEF-E746-8DD5-EDB4262B630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8C188EA83FBDC2449DE951F631A9E50A" ma:contentTypeVersion="19" ma:contentTypeDescription="Creare un nuovo documento." ma:contentTypeScope="" ma:versionID="e1f5187d40975210e5ebc7da4f23606d">
  <xsd:schema xmlns:xsd="http://www.w3.org/2001/XMLSchema" xmlns:xs="http://www.w3.org/2001/XMLSchema" xmlns:p="http://schemas.microsoft.com/office/2006/metadata/properties" xmlns:ns2="058dfe34-6a41-4385-8404-dc2151a5d162" xmlns:ns3="8647dd02-a4a6-4168-9143-569a6775d768" targetNamespace="http://schemas.microsoft.com/office/2006/metadata/properties" ma:root="true" ma:fieldsID="a1ecd4b1803350111285f957d7c80b17" ns2:_="" ns3:_="">
    <xsd:import namespace="058dfe34-6a41-4385-8404-dc2151a5d162"/>
    <xsd:import namespace="8647dd02-a4a6-4168-9143-569a6775d76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8dfe34-6a41-4385-8404-dc2151a5d162"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element name="TaxCatchAll" ma:index="23" nillable="true" ma:displayName="Taxonomy Catch All Column" ma:hidden="true" ma:list="{12a360fe-df42-4e18-b75d-337f4dafa5e7}" ma:internalName="TaxCatchAll" ma:showField="CatchAllData" ma:web="058dfe34-6a41-4385-8404-dc2151a5d16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647dd02-a4a6-4168-9143-569a6775d76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Tag immagine" ma:readOnly="false" ma:fieldId="{5cf76f15-5ced-4ddc-b409-7134ff3c332f}" ma:taxonomyMulti="true" ma:sspId="2e616ccc-57b1-4389-a4a3-a49f1d5d4e6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647dd02-a4a6-4168-9143-569a6775d768">
      <Terms xmlns="http://schemas.microsoft.com/office/infopath/2007/PartnerControls"/>
    </lcf76f155ced4ddcb4097134ff3c332f>
    <TaxCatchAll xmlns="058dfe34-6a41-4385-8404-dc2151a5d162" xsi:nil="true"/>
  </documentManagement>
</p:properties>
</file>

<file path=customXml/itemProps1.xml><?xml version="1.0" encoding="utf-8"?>
<ds:datastoreItem xmlns:ds="http://schemas.openxmlformats.org/officeDocument/2006/customXml" ds:itemID="{BE982010-3671-4394-A922-7A4A15C72FF5}"/>
</file>

<file path=customXml/itemProps2.xml><?xml version="1.0" encoding="utf-8"?>
<ds:datastoreItem xmlns:ds="http://schemas.openxmlformats.org/officeDocument/2006/customXml" ds:itemID="{356C23D4-CCA1-400E-8529-1DE088BF366B}"/>
</file>

<file path=customXml/itemProps3.xml><?xml version="1.0" encoding="utf-8"?>
<ds:datastoreItem xmlns:ds="http://schemas.openxmlformats.org/officeDocument/2006/customXml" ds:itemID="{8064EAAD-7FD2-46C0-933F-3F34A26FDB4F}"/>
</file>

<file path=docProps/app.xml><?xml version="1.0" encoding="utf-8"?>
<Properties xmlns="http://schemas.openxmlformats.org/officeDocument/2006/extended-properties" xmlns:vt="http://schemas.openxmlformats.org/officeDocument/2006/docPropsVTypes">
  <Template>Presentazione Spazio al Non Spazio 26</Template>
  <TotalTime>0</TotalTime>
  <Words>715</Words>
  <Application>Microsoft Office PowerPoint</Application>
  <PresentationFormat>Widescreen</PresentationFormat>
  <Paragraphs>171</Paragraphs>
  <Slides>20</Slides>
  <Notes>8</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20</vt:i4>
      </vt:variant>
    </vt:vector>
  </HeadingPairs>
  <TitlesOfParts>
    <vt:vector size="37" baseType="lpstr">
      <vt:lpstr>Aptos</vt:lpstr>
      <vt:lpstr>Aptos Display</vt:lpstr>
      <vt:lpstr>Arial</vt:lpstr>
      <vt:lpstr>Arial Bold</vt:lpstr>
      <vt:lpstr>Barlow Bold</vt:lpstr>
      <vt:lpstr>Calibri</vt:lpstr>
      <vt:lpstr>Canva Sans Bold</vt:lpstr>
      <vt:lpstr>Eras Bold ITC</vt:lpstr>
      <vt:lpstr>Eras Demi ITC</vt:lpstr>
      <vt:lpstr>Jost</vt:lpstr>
      <vt:lpstr>Jura</vt:lpstr>
      <vt:lpstr>Lato</vt:lpstr>
      <vt:lpstr>Raleway</vt:lpstr>
      <vt:lpstr>Times New Roman</vt:lpstr>
      <vt:lpstr>Times New Roman Bold</vt:lpstr>
      <vt:lpstr>Tema di Office</vt:lpstr>
      <vt:lpstr>Personalizza struttura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Stefano Natali</dc:creator>
  <cp:lastModifiedBy>Stefano Natali</cp:lastModifiedBy>
  <cp:revision>11</cp:revision>
  <dcterms:created xsi:type="dcterms:W3CDTF">2026-02-23T16:38:49Z</dcterms:created>
  <dcterms:modified xsi:type="dcterms:W3CDTF">2026-02-24T15:22:33Z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0x0101008C188EA83FBDC2449DE951F631A9E50A</vt:lpwstr>
  </property>
</Properties>
</file>